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62" r:id="rId2"/>
    <p:sldId id="363" r:id="rId3"/>
    <p:sldId id="364" r:id="rId4"/>
    <p:sldId id="365" r:id="rId5"/>
    <p:sldId id="372" r:id="rId6"/>
    <p:sldId id="370" r:id="rId7"/>
    <p:sldId id="371" r:id="rId8"/>
    <p:sldId id="367" r:id="rId9"/>
    <p:sldId id="373" r:id="rId10"/>
    <p:sldId id="375" r:id="rId11"/>
    <p:sldId id="374" r:id="rId12"/>
    <p:sldId id="368" r:id="rId13"/>
    <p:sldId id="376" r:id="rId14"/>
    <p:sldId id="377" r:id="rId15"/>
    <p:sldId id="378" r:id="rId16"/>
    <p:sldId id="369" r:id="rId17"/>
    <p:sldId id="379" r:id="rId18"/>
    <p:sldId id="380" r:id="rId19"/>
    <p:sldId id="381" r:id="rId20"/>
    <p:sldId id="366" r:id="rId21"/>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778"/>
    <a:srgbClr val="C55A11"/>
    <a:srgbClr val="DF2123"/>
    <a:srgbClr val="F49E00"/>
    <a:srgbClr val="4256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8"/>
    <p:restoredTop sz="96271"/>
  </p:normalViewPr>
  <p:slideViewPr>
    <p:cSldViewPr snapToGrid="0" snapToObjects="1">
      <p:cViewPr varScale="1">
        <p:scale>
          <a:sx n="87" d="100"/>
          <a:sy n="87" d="100"/>
        </p:scale>
        <p:origin x="15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2020/10/13 Tuesday</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2020/10/13 Tuesday</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extLst>
      <p:ext uri="{BB962C8B-B14F-4D97-AF65-F5344CB8AC3E}">
        <p14:creationId xmlns:p14="http://schemas.microsoft.com/office/powerpoint/2010/main" val="2918143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extLst>
      <p:ext uri="{BB962C8B-B14F-4D97-AF65-F5344CB8AC3E}">
        <p14:creationId xmlns:p14="http://schemas.microsoft.com/office/powerpoint/2010/main" val="355660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11</a:t>
            </a:fld>
            <a:endParaRPr lang="zh-CN" altLang="en-US"/>
          </a:p>
        </p:txBody>
      </p:sp>
    </p:spTree>
    <p:extLst>
      <p:ext uri="{BB962C8B-B14F-4D97-AF65-F5344CB8AC3E}">
        <p14:creationId xmlns:p14="http://schemas.microsoft.com/office/powerpoint/2010/main" val="3774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extLst>
      <p:ext uri="{BB962C8B-B14F-4D97-AF65-F5344CB8AC3E}">
        <p14:creationId xmlns:p14="http://schemas.microsoft.com/office/powerpoint/2010/main" val="2822227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13</a:t>
            </a:fld>
            <a:endParaRPr lang="zh-CN" altLang="en-US"/>
          </a:p>
        </p:txBody>
      </p:sp>
    </p:spTree>
    <p:extLst>
      <p:ext uri="{BB962C8B-B14F-4D97-AF65-F5344CB8AC3E}">
        <p14:creationId xmlns:p14="http://schemas.microsoft.com/office/powerpoint/2010/main" val="805062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extLst>
      <p:ext uri="{BB962C8B-B14F-4D97-AF65-F5344CB8AC3E}">
        <p14:creationId xmlns:p14="http://schemas.microsoft.com/office/powerpoint/2010/main" val="2960654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extLst>
      <p:ext uri="{BB962C8B-B14F-4D97-AF65-F5344CB8AC3E}">
        <p14:creationId xmlns:p14="http://schemas.microsoft.com/office/powerpoint/2010/main" val="3026440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16</a:t>
            </a:fld>
            <a:endParaRPr lang="zh-CN" altLang="en-US"/>
          </a:p>
        </p:txBody>
      </p:sp>
    </p:spTree>
    <p:extLst>
      <p:ext uri="{BB962C8B-B14F-4D97-AF65-F5344CB8AC3E}">
        <p14:creationId xmlns:p14="http://schemas.microsoft.com/office/powerpoint/2010/main" val="1911218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17</a:t>
            </a:fld>
            <a:endParaRPr lang="zh-CN" altLang="en-US"/>
          </a:p>
        </p:txBody>
      </p:sp>
    </p:spTree>
    <p:extLst>
      <p:ext uri="{BB962C8B-B14F-4D97-AF65-F5344CB8AC3E}">
        <p14:creationId xmlns:p14="http://schemas.microsoft.com/office/powerpoint/2010/main" val="78020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extLst>
      <p:ext uri="{BB962C8B-B14F-4D97-AF65-F5344CB8AC3E}">
        <p14:creationId xmlns:p14="http://schemas.microsoft.com/office/powerpoint/2010/main" val="776476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19</a:t>
            </a:fld>
            <a:endParaRPr lang="zh-CN" altLang="en-US"/>
          </a:p>
        </p:txBody>
      </p:sp>
    </p:spTree>
    <p:extLst>
      <p:ext uri="{BB962C8B-B14F-4D97-AF65-F5344CB8AC3E}">
        <p14:creationId xmlns:p14="http://schemas.microsoft.com/office/powerpoint/2010/main" val="7077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2457985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extLst>
      <p:ext uri="{BB962C8B-B14F-4D97-AF65-F5344CB8AC3E}">
        <p14:creationId xmlns:p14="http://schemas.microsoft.com/office/powerpoint/2010/main" val="405647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extLst>
      <p:ext uri="{BB962C8B-B14F-4D97-AF65-F5344CB8AC3E}">
        <p14:creationId xmlns:p14="http://schemas.microsoft.com/office/powerpoint/2010/main" val="15212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extLst>
      <p:ext uri="{BB962C8B-B14F-4D97-AF65-F5344CB8AC3E}">
        <p14:creationId xmlns:p14="http://schemas.microsoft.com/office/powerpoint/2010/main" val="318385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extLst>
      <p:ext uri="{BB962C8B-B14F-4D97-AF65-F5344CB8AC3E}">
        <p14:creationId xmlns:p14="http://schemas.microsoft.com/office/powerpoint/2010/main" val="150264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extLst>
      <p:ext uri="{BB962C8B-B14F-4D97-AF65-F5344CB8AC3E}">
        <p14:creationId xmlns:p14="http://schemas.microsoft.com/office/powerpoint/2010/main" val="316657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extLst>
      <p:ext uri="{BB962C8B-B14F-4D97-AF65-F5344CB8AC3E}">
        <p14:creationId xmlns:p14="http://schemas.microsoft.com/office/powerpoint/2010/main" val="3359686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extLst>
      <p:ext uri="{BB962C8B-B14F-4D97-AF65-F5344CB8AC3E}">
        <p14:creationId xmlns:p14="http://schemas.microsoft.com/office/powerpoint/2010/main" val="1364558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extLst>
      <p:ext uri="{BB962C8B-B14F-4D97-AF65-F5344CB8AC3E}">
        <p14:creationId xmlns:p14="http://schemas.microsoft.com/office/powerpoint/2010/main" val="407436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gradFill>
          <a:gsLst>
            <a:gs pos="13000">
              <a:schemeClr val="tx2">
                <a:lumMod val="50000"/>
              </a:schemeClr>
            </a:gs>
            <a:gs pos="100000">
              <a:schemeClr val="accent1">
                <a:lumMod val="75000"/>
              </a:schemeClr>
            </a:gs>
          </a:gsLst>
          <a:lin ang="2700000" scaled="1"/>
        </a:gradFill>
        <a:effectLst/>
      </p:bgPr>
    </p:bg>
    <p:spTree>
      <p:nvGrpSpPr>
        <p:cNvPr id="1" name=""/>
        <p:cNvGrpSpPr/>
        <p:nvPr/>
      </p:nvGrpSpPr>
      <p:grpSpPr>
        <a:xfrm>
          <a:off x="0" y="0"/>
          <a:ext cx="0" cy="0"/>
          <a:chOff x="0" y="0"/>
          <a:chExt cx="0" cy="0"/>
        </a:xfrm>
      </p:grpSpPr>
      <p:sp>
        <p:nvSpPr>
          <p:cNvPr id="2" name="三角形 1">
            <a:extLst>
              <a:ext uri="{FF2B5EF4-FFF2-40B4-BE49-F238E27FC236}">
                <a16:creationId xmlns:a16="http://schemas.microsoft.com/office/drawing/2014/main" id="{391E6297-ABE6-1D4B-BD75-4292722C7DAB}"/>
              </a:ext>
            </a:extLst>
          </p:cNvPr>
          <p:cNvSpPr/>
          <p:nvPr userDrawn="1"/>
        </p:nvSpPr>
        <p:spPr>
          <a:xfrm rot="5400000">
            <a:off x="323722" y="281991"/>
            <a:ext cx="444138" cy="382878"/>
          </a:xfrm>
          <a:prstGeom prst="triangle">
            <a:avLst/>
          </a:prstGeom>
          <a:solidFill>
            <a:srgbClr val="EE57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三角形 2">
            <a:extLst>
              <a:ext uri="{FF2B5EF4-FFF2-40B4-BE49-F238E27FC236}">
                <a16:creationId xmlns:a16="http://schemas.microsoft.com/office/drawing/2014/main" id="{C08152EC-D6E7-C641-9FB5-3CF5E01CB1F0}"/>
              </a:ext>
            </a:extLst>
          </p:cNvPr>
          <p:cNvSpPr/>
          <p:nvPr userDrawn="1"/>
        </p:nvSpPr>
        <p:spPr>
          <a:xfrm rot="1800000">
            <a:off x="187112" y="122903"/>
            <a:ext cx="639278" cy="551103"/>
          </a:xfrm>
          <a:prstGeom prst="triangle">
            <a:avLst/>
          </a:prstGeom>
          <a:noFill/>
          <a:ln w="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tx2">
                <a:lumMod val="50000"/>
              </a:schemeClr>
            </a:gs>
            <a:gs pos="100000">
              <a:schemeClr val="accent1">
                <a:lumMod val="75000"/>
              </a:schemeClr>
            </a:gs>
          </a:gsLst>
          <a:lin ang="2700000" scaled="1"/>
          <a:tileRect/>
        </a:gradFill>
        <a:effectLst/>
      </p:bgPr>
    </p:bg>
    <p:spTree>
      <p:nvGrpSpPr>
        <p:cNvPr id="1" name=""/>
        <p:cNvGrpSpPr/>
        <p:nvPr/>
      </p:nvGrpSpPr>
      <p:grpSpPr>
        <a:xfrm>
          <a:off x="0" y="0"/>
          <a:ext cx="0" cy="0"/>
          <a:chOff x="0" y="0"/>
          <a:chExt cx="0" cy="0"/>
        </a:xfrm>
      </p:grpSpPr>
      <p:sp>
        <p:nvSpPr>
          <p:cNvPr id="47" name="文本框 46">
            <a:extLst>
              <a:ext uri="{FF2B5EF4-FFF2-40B4-BE49-F238E27FC236}">
                <a16:creationId xmlns:a16="http://schemas.microsoft.com/office/drawing/2014/main" id="{FC9D0D57-8474-E648-9370-5BD7DF02B463}"/>
              </a:ext>
            </a:extLst>
          </p:cNvPr>
          <p:cNvSpPr txBox="1"/>
          <p:nvPr/>
        </p:nvSpPr>
        <p:spPr>
          <a:xfrm>
            <a:off x="4043313" y="1859133"/>
            <a:ext cx="8359981" cy="3770263"/>
          </a:xfrm>
          <a:prstGeom prst="rect">
            <a:avLst/>
          </a:prstGeom>
          <a:noFill/>
        </p:spPr>
        <p:txBody>
          <a:bodyPr wrap="none" rtlCol="0">
            <a:spAutoFit/>
          </a:bodyPr>
          <a:lstStyle/>
          <a:p>
            <a:r>
              <a:rPr kumimoji="1" lang="en-US" altLang="zh-CN" sz="23900" dirty="0">
                <a:gradFill>
                  <a:gsLst>
                    <a:gs pos="18000">
                      <a:schemeClr val="accent5">
                        <a:lumMod val="50000"/>
                        <a:alpha val="27000"/>
                      </a:schemeClr>
                    </a:gs>
                    <a:gs pos="100000">
                      <a:schemeClr val="accent1">
                        <a:lumMod val="75000"/>
                        <a:alpha val="64000"/>
                      </a:schemeClr>
                    </a:gs>
                  </a:gsLst>
                  <a:lin ang="2700000" scaled="1"/>
                </a:gradFill>
                <a:latin typeface="+mj-lt"/>
              </a:rPr>
              <a:t>2020</a:t>
            </a:r>
            <a:endParaRPr kumimoji="1" lang="zh-CN" altLang="en-US" sz="23900" dirty="0">
              <a:gradFill>
                <a:gsLst>
                  <a:gs pos="18000">
                    <a:schemeClr val="accent5">
                      <a:lumMod val="50000"/>
                      <a:alpha val="27000"/>
                    </a:schemeClr>
                  </a:gs>
                  <a:gs pos="100000">
                    <a:schemeClr val="accent1">
                      <a:lumMod val="75000"/>
                      <a:alpha val="64000"/>
                    </a:schemeClr>
                  </a:gs>
                </a:gsLst>
                <a:lin ang="2700000" scaled="1"/>
              </a:gradFill>
              <a:latin typeface="+mj-lt"/>
            </a:endParaRPr>
          </a:p>
        </p:txBody>
      </p:sp>
      <p:grpSp>
        <p:nvGrpSpPr>
          <p:cNvPr id="16" name="组合 15">
            <a:extLst>
              <a:ext uri="{FF2B5EF4-FFF2-40B4-BE49-F238E27FC236}">
                <a16:creationId xmlns:a16="http://schemas.microsoft.com/office/drawing/2014/main" id="{C505AE96-4D68-C445-892E-5868A733D506}"/>
              </a:ext>
            </a:extLst>
          </p:cNvPr>
          <p:cNvGrpSpPr/>
          <p:nvPr/>
        </p:nvGrpSpPr>
        <p:grpSpPr>
          <a:xfrm rot="18181423">
            <a:off x="434927" y="58785"/>
            <a:ext cx="2750572" cy="2531604"/>
            <a:chOff x="6048173" y="1772226"/>
            <a:chExt cx="3335566" cy="3070028"/>
          </a:xfrm>
        </p:grpSpPr>
        <p:sp>
          <p:nvSpPr>
            <p:cNvPr id="3" name="三角形 2">
              <a:extLst>
                <a:ext uri="{FF2B5EF4-FFF2-40B4-BE49-F238E27FC236}">
                  <a16:creationId xmlns:a16="http://schemas.microsoft.com/office/drawing/2014/main" id="{B42ECE6B-45E6-F444-8742-76C46C8B80C5}"/>
                </a:ext>
              </a:extLst>
            </p:cNvPr>
            <p:cNvSpPr/>
            <p:nvPr/>
          </p:nvSpPr>
          <p:spPr>
            <a:xfrm rot="19580190">
              <a:off x="6048173" y="1772226"/>
              <a:ext cx="2812472" cy="2424545"/>
            </a:xfrm>
            <a:prstGeom prst="triangle">
              <a:avLst/>
            </a:prstGeom>
            <a:noFill/>
            <a:ln w="222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a:extLst>
                <a:ext uri="{FF2B5EF4-FFF2-40B4-BE49-F238E27FC236}">
                  <a16:creationId xmlns:a16="http://schemas.microsoft.com/office/drawing/2014/main" id="{B0E8EA64-7469-FD4E-95F3-492E05E08818}"/>
                </a:ext>
              </a:extLst>
            </p:cNvPr>
            <p:cNvSpPr/>
            <p:nvPr/>
          </p:nvSpPr>
          <p:spPr>
            <a:xfrm>
              <a:off x="6705599" y="1898074"/>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a:extLst>
                <a:ext uri="{FF2B5EF4-FFF2-40B4-BE49-F238E27FC236}">
                  <a16:creationId xmlns:a16="http://schemas.microsoft.com/office/drawing/2014/main" id="{723C4503-CDFA-514C-BB4A-FB33FA2C7887}"/>
                </a:ext>
              </a:extLst>
            </p:cNvPr>
            <p:cNvSpPr/>
            <p:nvPr/>
          </p:nvSpPr>
          <p:spPr>
            <a:xfrm>
              <a:off x="6892634" y="4689854"/>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a:extLst>
                <a:ext uri="{FF2B5EF4-FFF2-40B4-BE49-F238E27FC236}">
                  <a16:creationId xmlns:a16="http://schemas.microsoft.com/office/drawing/2014/main" id="{8E99BB99-CF8A-3641-90F8-D3B013EEBE49}"/>
                </a:ext>
              </a:extLst>
            </p:cNvPr>
            <p:cNvSpPr/>
            <p:nvPr/>
          </p:nvSpPr>
          <p:spPr>
            <a:xfrm>
              <a:off x="9231339" y="3131128"/>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 name="直线连接符 7">
              <a:extLst>
                <a:ext uri="{FF2B5EF4-FFF2-40B4-BE49-F238E27FC236}">
                  <a16:creationId xmlns:a16="http://schemas.microsoft.com/office/drawing/2014/main" id="{2F293D79-ED51-7446-8460-820FB938B5E4}"/>
                </a:ext>
              </a:extLst>
            </p:cNvPr>
            <p:cNvCxnSpPr>
              <a:cxnSpLocks/>
            </p:cNvCxnSpPr>
            <p:nvPr/>
          </p:nvCxnSpPr>
          <p:spPr>
            <a:xfrm>
              <a:off x="6795654" y="1998564"/>
              <a:ext cx="782783" cy="1132564"/>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cxnSp>
          <p:nvCxnSpPr>
            <p:cNvPr id="10" name="直线连接符 9">
              <a:extLst>
                <a:ext uri="{FF2B5EF4-FFF2-40B4-BE49-F238E27FC236}">
                  <a16:creationId xmlns:a16="http://schemas.microsoft.com/office/drawing/2014/main" id="{041CB604-9FC9-9B46-ACA4-7EBDA443CED1}"/>
                </a:ext>
              </a:extLst>
            </p:cNvPr>
            <p:cNvCxnSpPr>
              <a:cxnSpLocks/>
              <a:endCxn id="5" idx="0"/>
            </p:cNvCxnSpPr>
            <p:nvPr/>
          </p:nvCxnSpPr>
          <p:spPr>
            <a:xfrm flipH="1">
              <a:off x="6968834" y="3131128"/>
              <a:ext cx="603354" cy="1558726"/>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cxnSp>
          <p:nvCxnSpPr>
            <p:cNvPr id="13" name="直线连接符 12">
              <a:extLst>
                <a:ext uri="{FF2B5EF4-FFF2-40B4-BE49-F238E27FC236}">
                  <a16:creationId xmlns:a16="http://schemas.microsoft.com/office/drawing/2014/main" id="{E055150E-9E2B-FB4A-8D6D-4F60AB1C54D9}"/>
                </a:ext>
              </a:extLst>
            </p:cNvPr>
            <p:cNvCxnSpPr>
              <a:cxnSpLocks/>
              <a:endCxn id="6" idx="2"/>
            </p:cNvCxnSpPr>
            <p:nvPr/>
          </p:nvCxnSpPr>
          <p:spPr>
            <a:xfrm>
              <a:off x="7582917" y="3131128"/>
              <a:ext cx="1648422" cy="76200"/>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51254C31-8C24-BF4C-A151-7B9FEB3BA7FA}"/>
                </a:ext>
              </a:extLst>
            </p:cNvPr>
            <p:cNvSpPr/>
            <p:nvPr/>
          </p:nvSpPr>
          <p:spPr>
            <a:xfrm>
              <a:off x="7499521" y="3061853"/>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7" name="文本框 36">
            <a:extLst>
              <a:ext uri="{FF2B5EF4-FFF2-40B4-BE49-F238E27FC236}">
                <a16:creationId xmlns:a16="http://schemas.microsoft.com/office/drawing/2014/main" id="{85CAEDAD-A81F-4943-BB6D-9E0E8E72600C}"/>
              </a:ext>
            </a:extLst>
          </p:cNvPr>
          <p:cNvSpPr txBox="1"/>
          <p:nvPr/>
        </p:nvSpPr>
        <p:spPr>
          <a:xfrm>
            <a:off x="770853" y="2533938"/>
            <a:ext cx="1723549" cy="707886"/>
          </a:xfrm>
          <a:prstGeom prst="rect">
            <a:avLst/>
          </a:prstGeom>
          <a:noFill/>
        </p:spPr>
        <p:txBody>
          <a:bodyPr wrap="none" rtlCol="0">
            <a:spAutoFit/>
          </a:bodyPr>
          <a:lstStyle/>
          <a:p>
            <a:r>
              <a:rPr kumimoji="1" lang="zh-CN" altLang="en-US" sz="4000" dirty="0">
                <a:solidFill>
                  <a:schemeClr val="bg1">
                    <a:lumMod val="95000"/>
                  </a:schemeClr>
                </a:solidFill>
              </a:rPr>
              <a:t>极简风</a:t>
            </a:r>
          </a:p>
        </p:txBody>
      </p:sp>
      <p:sp>
        <p:nvSpPr>
          <p:cNvPr id="38" name="文本框 37">
            <a:extLst>
              <a:ext uri="{FF2B5EF4-FFF2-40B4-BE49-F238E27FC236}">
                <a16:creationId xmlns:a16="http://schemas.microsoft.com/office/drawing/2014/main" id="{6CB7D2B0-3216-F540-A245-94C4BCF3BCA6}"/>
              </a:ext>
            </a:extLst>
          </p:cNvPr>
          <p:cNvSpPr txBox="1"/>
          <p:nvPr/>
        </p:nvSpPr>
        <p:spPr>
          <a:xfrm>
            <a:off x="770853" y="3045219"/>
            <a:ext cx="3546164" cy="1107996"/>
          </a:xfrm>
          <a:prstGeom prst="rect">
            <a:avLst/>
          </a:prstGeom>
          <a:noFill/>
        </p:spPr>
        <p:txBody>
          <a:bodyPr wrap="none" rtlCol="0">
            <a:spAutoFit/>
          </a:bodyPr>
          <a:lstStyle/>
          <a:p>
            <a:r>
              <a:rPr kumimoji="1" lang="en-US" altLang="zh-CN" sz="6600" dirty="0">
                <a:solidFill>
                  <a:schemeClr val="bg1">
                    <a:lumMod val="95000"/>
                  </a:schemeClr>
                </a:solidFill>
                <a:latin typeface="Source Han Sans CN ExtraLight" panose="020B0200000000000000" pitchFamily="34" charset="-128"/>
                <a:ea typeface="Source Han Sans CN ExtraLight" panose="020B0200000000000000" pitchFamily="34" charset="-128"/>
              </a:rPr>
              <a:t>MINIMAL</a:t>
            </a:r>
            <a:endParaRPr kumimoji="1" lang="zh-CN" altLang="en-US" sz="6600" dirty="0">
              <a:solidFill>
                <a:schemeClr val="bg1">
                  <a:lumMod val="95000"/>
                </a:schemeClr>
              </a:solidFill>
              <a:latin typeface="Source Han Sans CN ExtraLight" panose="020B0200000000000000" pitchFamily="34" charset="-128"/>
              <a:ea typeface="Source Han Sans CN ExtraLight" panose="020B0200000000000000" pitchFamily="34" charset="-128"/>
            </a:endParaRPr>
          </a:p>
        </p:txBody>
      </p:sp>
      <p:sp>
        <p:nvSpPr>
          <p:cNvPr id="40" name="文本框 39">
            <a:extLst>
              <a:ext uri="{FF2B5EF4-FFF2-40B4-BE49-F238E27FC236}">
                <a16:creationId xmlns:a16="http://schemas.microsoft.com/office/drawing/2014/main" id="{4E5D7D96-00B1-8047-9345-00C8C0B6FE84}"/>
              </a:ext>
            </a:extLst>
          </p:cNvPr>
          <p:cNvSpPr txBox="1"/>
          <p:nvPr/>
        </p:nvSpPr>
        <p:spPr>
          <a:xfrm>
            <a:off x="770853" y="4056614"/>
            <a:ext cx="3330884" cy="987130"/>
          </a:xfrm>
          <a:prstGeom prst="rect">
            <a:avLst/>
          </a:prstGeom>
          <a:noFill/>
        </p:spPr>
        <p:txBody>
          <a:bodyPr wrap="square" rtlCol="0">
            <a:spAutoFit/>
          </a:bodyPr>
          <a:lstStyle/>
          <a:p>
            <a:pPr>
              <a:lnSpc>
                <a:spcPct val="150000"/>
              </a:lnSpc>
            </a:pPr>
            <a:r>
              <a:rPr lang="en" altLang="zh-CN" sz="1000" dirty="0">
                <a:solidFill>
                  <a:schemeClr val="bg1">
                    <a:lumMod val="95000"/>
                  </a:schemeClr>
                </a:solidFill>
              </a:rPr>
              <a:t>your content is entered here, or by copying your text, select paste in this box and choose to retain only text. your content is typed here, or by copying your text, select paste in this box.</a:t>
            </a:r>
          </a:p>
        </p:txBody>
      </p:sp>
      <p:sp>
        <p:nvSpPr>
          <p:cNvPr id="41" name="文本框 40">
            <a:extLst>
              <a:ext uri="{FF2B5EF4-FFF2-40B4-BE49-F238E27FC236}">
                <a16:creationId xmlns:a16="http://schemas.microsoft.com/office/drawing/2014/main" id="{1A47C908-0705-3449-AE10-06C7D19A7236}"/>
              </a:ext>
            </a:extLst>
          </p:cNvPr>
          <p:cNvSpPr txBox="1"/>
          <p:nvPr/>
        </p:nvSpPr>
        <p:spPr>
          <a:xfrm>
            <a:off x="6067306" y="5172611"/>
            <a:ext cx="1414170" cy="338554"/>
          </a:xfrm>
          <a:prstGeom prst="rect">
            <a:avLst/>
          </a:prstGeom>
          <a:noFill/>
        </p:spPr>
        <p:txBody>
          <a:bodyPr wrap="none" rtlCol="0">
            <a:spAutoFit/>
          </a:bodyPr>
          <a:lstStyle/>
          <a:p>
            <a:r>
              <a:rPr kumimoji="1" lang="zh-CN" altLang="en-US" sz="1600" dirty="0">
                <a:solidFill>
                  <a:schemeClr val="bg1">
                    <a:lumMod val="95000"/>
                  </a:schemeClr>
                </a:solidFill>
              </a:rPr>
              <a:t>汇报人：</a:t>
            </a:r>
            <a:r>
              <a:rPr kumimoji="1" lang="en-US" altLang="zh-CN" sz="1600" dirty="0">
                <a:solidFill>
                  <a:schemeClr val="bg1">
                    <a:lumMod val="95000"/>
                  </a:schemeClr>
                </a:solidFill>
              </a:rPr>
              <a:t>XXX</a:t>
            </a:r>
            <a:endParaRPr kumimoji="1" lang="zh-CN" altLang="en-US" sz="1600" dirty="0">
              <a:solidFill>
                <a:schemeClr val="bg1">
                  <a:lumMod val="95000"/>
                </a:schemeClr>
              </a:solidFill>
            </a:endParaRPr>
          </a:p>
        </p:txBody>
      </p:sp>
      <p:sp>
        <p:nvSpPr>
          <p:cNvPr id="42" name="文本框 41">
            <a:extLst>
              <a:ext uri="{FF2B5EF4-FFF2-40B4-BE49-F238E27FC236}">
                <a16:creationId xmlns:a16="http://schemas.microsoft.com/office/drawing/2014/main" id="{886E4AEA-A9F1-AF40-A608-1D9DF43784EB}"/>
              </a:ext>
            </a:extLst>
          </p:cNvPr>
          <p:cNvSpPr txBox="1"/>
          <p:nvPr/>
        </p:nvSpPr>
        <p:spPr>
          <a:xfrm>
            <a:off x="8673182" y="5172611"/>
            <a:ext cx="1803699" cy="338554"/>
          </a:xfrm>
          <a:prstGeom prst="rect">
            <a:avLst/>
          </a:prstGeom>
          <a:noFill/>
        </p:spPr>
        <p:txBody>
          <a:bodyPr wrap="none" rtlCol="0">
            <a:spAutoFit/>
          </a:bodyPr>
          <a:lstStyle/>
          <a:p>
            <a:r>
              <a:rPr kumimoji="1" lang="zh-CN" altLang="en-US" sz="1600" dirty="0">
                <a:solidFill>
                  <a:schemeClr val="bg1">
                    <a:lumMod val="95000"/>
                  </a:schemeClr>
                </a:solidFill>
              </a:rPr>
              <a:t>日期：</a:t>
            </a:r>
            <a:r>
              <a:rPr kumimoji="1" lang="en-US" altLang="zh-CN" sz="1600" dirty="0">
                <a:solidFill>
                  <a:schemeClr val="bg1">
                    <a:lumMod val="95000"/>
                  </a:schemeClr>
                </a:solidFill>
              </a:rPr>
              <a:t>2020-xx-xx</a:t>
            </a:r>
            <a:endParaRPr kumimoji="1" lang="zh-CN" altLang="en-US" sz="1600" dirty="0">
              <a:solidFill>
                <a:schemeClr val="bg1">
                  <a:lumMod val="95000"/>
                </a:schemeClr>
              </a:solidFill>
            </a:endParaRPr>
          </a:p>
        </p:txBody>
      </p:sp>
      <p:sp>
        <p:nvSpPr>
          <p:cNvPr id="43" name="Freeform 454">
            <a:extLst>
              <a:ext uri="{FF2B5EF4-FFF2-40B4-BE49-F238E27FC236}">
                <a16:creationId xmlns:a16="http://schemas.microsoft.com/office/drawing/2014/main" id="{7F91A3C4-552A-D244-B5ED-609D54359E03}"/>
              </a:ext>
            </a:extLst>
          </p:cNvPr>
          <p:cNvSpPr>
            <a:spLocks noEditPoints="1"/>
          </p:cNvSpPr>
          <p:nvPr/>
        </p:nvSpPr>
        <p:spPr bwMode="auto">
          <a:xfrm>
            <a:off x="8244622" y="5123097"/>
            <a:ext cx="383632" cy="388067"/>
          </a:xfrm>
          <a:custGeom>
            <a:avLst/>
            <a:gdLst>
              <a:gd name="T0" fmla="*/ 33 w 73"/>
              <a:gd name="T1" fmla="*/ 12 h 74"/>
              <a:gd name="T2" fmla="*/ 55 w 73"/>
              <a:gd name="T3" fmla="*/ 18 h 74"/>
              <a:gd name="T4" fmla="*/ 66 w 73"/>
              <a:gd name="T5" fmla="*/ 38 h 74"/>
              <a:gd name="T6" fmla="*/ 60 w 73"/>
              <a:gd name="T7" fmla="*/ 59 h 74"/>
              <a:gd name="T8" fmla="*/ 62 w 73"/>
              <a:gd name="T9" fmla="*/ 74 h 74"/>
              <a:gd name="T10" fmla="*/ 58 w 73"/>
              <a:gd name="T11" fmla="*/ 74 h 74"/>
              <a:gd name="T12" fmla="*/ 53 w 73"/>
              <a:gd name="T13" fmla="*/ 67 h 74"/>
              <a:gd name="T14" fmla="*/ 39 w 73"/>
              <a:gd name="T15" fmla="*/ 72 h 74"/>
              <a:gd name="T16" fmla="*/ 39 w 73"/>
              <a:gd name="T17" fmla="*/ 72 h 74"/>
              <a:gd name="T18" fmla="*/ 39 w 73"/>
              <a:gd name="T19" fmla="*/ 72 h 74"/>
              <a:gd name="T20" fmla="*/ 20 w 73"/>
              <a:gd name="T21" fmla="*/ 67 h 74"/>
              <a:gd name="T22" fmla="*/ 15 w 73"/>
              <a:gd name="T23" fmla="*/ 74 h 74"/>
              <a:gd name="T24" fmla="*/ 11 w 73"/>
              <a:gd name="T25" fmla="*/ 74 h 74"/>
              <a:gd name="T26" fmla="*/ 13 w 73"/>
              <a:gd name="T27" fmla="*/ 60 h 74"/>
              <a:gd name="T28" fmla="*/ 6 w 73"/>
              <a:gd name="T29" fmla="*/ 45 h 74"/>
              <a:gd name="T30" fmla="*/ 6 w 73"/>
              <a:gd name="T31" fmla="*/ 45 h 74"/>
              <a:gd name="T32" fmla="*/ 6 w 73"/>
              <a:gd name="T33" fmla="*/ 45 h 74"/>
              <a:gd name="T34" fmla="*/ 33 w 73"/>
              <a:gd name="T35" fmla="*/ 12 h 74"/>
              <a:gd name="T36" fmla="*/ 37 w 73"/>
              <a:gd name="T37" fmla="*/ 37 h 74"/>
              <a:gd name="T38" fmla="*/ 34 w 73"/>
              <a:gd name="T39" fmla="*/ 37 h 74"/>
              <a:gd name="T40" fmla="*/ 26 w 73"/>
              <a:gd name="T41" fmla="*/ 24 h 74"/>
              <a:gd name="T42" fmla="*/ 25 w 73"/>
              <a:gd name="T43" fmla="*/ 24 h 74"/>
              <a:gd name="T44" fmla="*/ 33 w 73"/>
              <a:gd name="T45" fmla="*/ 38 h 74"/>
              <a:gd name="T46" fmla="*/ 32 w 73"/>
              <a:gd name="T47" fmla="*/ 42 h 74"/>
              <a:gd name="T48" fmla="*/ 37 w 73"/>
              <a:gd name="T49" fmla="*/ 47 h 74"/>
              <a:gd name="T50" fmla="*/ 42 w 73"/>
              <a:gd name="T51" fmla="*/ 42 h 74"/>
              <a:gd name="T52" fmla="*/ 42 w 73"/>
              <a:gd name="T53" fmla="*/ 41 h 74"/>
              <a:gd name="T54" fmla="*/ 51 w 73"/>
              <a:gd name="T55" fmla="*/ 31 h 74"/>
              <a:gd name="T56" fmla="*/ 48 w 73"/>
              <a:gd name="T57" fmla="*/ 28 h 74"/>
              <a:gd name="T58" fmla="*/ 39 w 73"/>
              <a:gd name="T59" fmla="*/ 37 h 74"/>
              <a:gd name="T60" fmla="*/ 37 w 73"/>
              <a:gd name="T61" fmla="*/ 37 h 74"/>
              <a:gd name="T62" fmla="*/ 67 w 73"/>
              <a:gd name="T63" fmla="*/ 0 h 74"/>
              <a:gd name="T64" fmla="*/ 63 w 73"/>
              <a:gd name="T65" fmla="*/ 3 h 74"/>
              <a:gd name="T66" fmla="*/ 45 w 73"/>
              <a:gd name="T67" fmla="*/ 7 h 74"/>
              <a:gd name="T68" fmla="*/ 45 w 73"/>
              <a:gd name="T69" fmla="*/ 7 h 74"/>
              <a:gd name="T70" fmla="*/ 68 w 73"/>
              <a:gd name="T71" fmla="*/ 27 h 74"/>
              <a:gd name="T72" fmla="*/ 68 w 73"/>
              <a:gd name="T73" fmla="*/ 26 h 74"/>
              <a:gd name="T74" fmla="*/ 68 w 73"/>
              <a:gd name="T75" fmla="*/ 7 h 74"/>
              <a:gd name="T76" fmla="*/ 70 w 73"/>
              <a:gd name="T77" fmla="*/ 2 h 74"/>
              <a:gd name="T78" fmla="*/ 67 w 73"/>
              <a:gd name="T79" fmla="*/ 0 h 74"/>
              <a:gd name="T80" fmla="*/ 5 w 73"/>
              <a:gd name="T81" fmla="*/ 2 h 74"/>
              <a:gd name="T82" fmla="*/ 6 w 73"/>
              <a:gd name="T83" fmla="*/ 6 h 74"/>
              <a:gd name="T84" fmla="*/ 4 w 73"/>
              <a:gd name="T85" fmla="*/ 25 h 74"/>
              <a:gd name="T86" fmla="*/ 4 w 73"/>
              <a:gd name="T87" fmla="*/ 25 h 74"/>
              <a:gd name="T88" fmla="*/ 29 w 73"/>
              <a:gd name="T89" fmla="*/ 8 h 74"/>
              <a:gd name="T90" fmla="*/ 29 w 73"/>
              <a:gd name="T91" fmla="*/ 8 h 74"/>
              <a:gd name="T92" fmla="*/ 11 w 73"/>
              <a:gd name="T93" fmla="*/ 3 h 74"/>
              <a:gd name="T94" fmla="*/ 7 w 73"/>
              <a:gd name="T95" fmla="*/ 0 h 74"/>
              <a:gd name="T96" fmla="*/ 5 w 73"/>
              <a:gd name="T97" fmla="*/ 2 h 74"/>
              <a:gd name="T98" fmla="*/ 51 w 73"/>
              <a:gd name="T99" fmla="*/ 23 h 74"/>
              <a:gd name="T100" fmla="*/ 33 w 73"/>
              <a:gd name="T101" fmla="*/ 18 h 74"/>
              <a:gd name="T102" fmla="*/ 17 w 73"/>
              <a:gd name="T103" fmla="*/ 27 h 74"/>
              <a:gd name="T104" fmla="*/ 12 w 73"/>
              <a:gd name="T105" fmla="*/ 44 h 74"/>
              <a:gd name="T106" fmla="*/ 12 w 73"/>
              <a:gd name="T107" fmla="*/ 44 h 74"/>
              <a:gd name="T108" fmla="*/ 21 w 73"/>
              <a:gd name="T109" fmla="*/ 60 h 74"/>
              <a:gd name="T110" fmla="*/ 39 w 73"/>
              <a:gd name="T111" fmla="*/ 65 h 74"/>
              <a:gd name="T112" fmla="*/ 39 w 73"/>
              <a:gd name="T113" fmla="*/ 65 h 74"/>
              <a:gd name="T114" fmla="*/ 55 w 73"/>
              <a:gd name="T115" fmla="*/ 57 h 74"/>
              <a:gd name="T116" fmla="*/ 60 w 73"/>
              <a:gd name="T117" fmla="*/ 39 h 74"/>
              <a:gd name="T118" fmla="*/ 51 w 73"/>
              <a:gd name="T119"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74">
                <a:moveTo>
                  <a:pt x="33" y="12"/>
                </a:moveTo>
                <a:cubicBezTo>
                  <a:pt x="41" y="11"/>
                  <a:pt x="49" y="14"/>
                  <a:pt x="55" y="18"/>
                </a:cubicBezTo>
                <a:cubicBezTo>
                  <a:pt x="61" y="23"/>
                  <a:pt x="65" y="30"/>
                  <a:pt x="66" y="38"/>
                </a:cubicBezTo>
                <a:cubicBezTo>
                  <a:pt x="67" y="46"/>
                  <a:pt x="65" y="53"/>
                  <a:pt x="60" y="59"/>
                </a:cubicBezTo>
                <a:cubicBezTo>
                  <a:pt x="62" y="74"/>
                  <a:pt x="62" y="74"/>
                  <a:pt x="62" y="74"/>
                </a:cubicBezTo>
                <a:cubicBezTo>
                  <a:pt x="58" y="74"/>
                  <a:pt x="58" y="74"/>
                  <a:pt x="58" y="74"/>
                </a:cubicBezTo>
                <a:cubicBezTo>
                  <a:pt x="53" y="67"/>
                  <a:pt x="53" y="67"/>
                  <a:pt x="53" y="67"/>
                </a:cubicBezTo>
                <a:cubicBezTo>
                  <a:pt x="49" y="69"/>
                  <a:pt x="44" y="71"/>
                  <a:pt x="39" y="72"/>
                </a:cubicBezTo>
                <a:cubicBezTo>
                  <a:pt x="39" y="72"/>
                  <a:pt x="39" y="72"/>
                  <a:pt x="39" y="72"/>
                </a:cubicBezTo>
                <a:cubicBezTo>
                  <a:pt x="39" y="72"/>
                  <a:pt x="39" y="72"/>
                  <a:pt x="39" y="72"/>
                </a:cubicBezTo>
                <a:cubicBezTo>
                  <a:pt x="32" y="72"/>
                  <a:pt x="26" y="71"/>
                  <a:pt x="20" y="67"/>
                </a:cubicBezTo>
                <a:cubicBezTo>
                  <a:pt x="15" y="74"/>
                  <a:pt x="15" y="74"/>
                  <a:pt x="15" y="74"/>
                </a:cubicBezTo>
                <a:cubicBezTo>
                  <a:pt x="11" y="74"/>
                  <a:pt x="11" y="74"/>
                  <a:pt x="11" y="74"/>
                </a:cubicBezTo>
                <a:cubicBezTo>
                  <a:pt x="13" y="60"/>
                  <a:pt x="13" y="60"/>
                  <a:pt x="13" y="60"/>
                </a:cubicBezTo>
                <a:cubicBezTo>
                  <a:pt x="9" y="56"/>
                  <a:pt x="7" y="51"/>
                  <a:pt x="6" y="45"/>
                </a:cubicBezTo>
                <a:cubicBezTo>
                  <a:pt x="6" y="45"/>
                  <a:pt x="6" y="45"/>
                  <a:pt x="6" y="45"/>
                </a:cubicBezTo>
                <a:cubicBezTo>
                  <a:pt x="6" y="45"/>
                  <a:pt x="6" y="45"/>
                  <a:pt x="6" y="45"/>
                </a:cubicBezTo>
                <a:cubicBezTo>
                  <a:pt x="4" y="29"/>
                  <a:pt x="16" y="14"/>
                  <a:pt x="33" y="12"/>
                </a:cubicBezTo>
                <a:close/>
                <a:moveTo>
                  <a:pt x="37" y="37"/>
                </a:moveTo>
                <a:cubicBezTo>
                  <a:pt x="36" y="37"/>
                  <a:pt x="35" y="37"/>
                  <a:pt x="34" y="37"/>
                </a:cubicBezTo>
                <a:cubicBezTo>
                  <a:pt x="32" y="33"/>
                  <a:pt x="29" y="28"/>
                  <a:pt x="26" y="24"/>
                </a:cubicBezTo>
                <a:cubicBezTo>
                  <a:pt x="26" y="24"/>
                  <a:pt x="25" y="24"/>
                  <a:pt x="25" y="24"/>
                </a:cubicBezTo>
                <a:cubicBezTo>
                  <a:pt x="27" y="29"/>
                  <a:pt x="30" y="34"/>
                  <a:pt x="33" y="38"/>
                </a:cubicBezTo>
                <a:cubicBezTo>
                  <a:pt x="32" y="39"/>
                  <a:pt x="32" y="41"/>
                  <a:pt x="32" y="42"/>
                </a:cubicBezTo>
                <a:cubicBezTo>
                  <a:pt x="32" y="45"/>
                  <a:pt x="34" y="47"/>
                  <a:pt x="37" y="47"/>
                </a:cubicBezTo>
                <a:cubicBezTo>
                  <a:pt x="40" y="47"/>
                  <a:pt x="42" y="45"/>
                  <a:pt x="42" y="42"/>
                </a:cubicBezTo>
                <a:cubicBezTo>
                  <a:pt x="42" y="42"/>
                  <a:pt x="42" y="41"/>
                  <a:pt x="42" y="41"/>
                </a:cubicBezTo>
                <a:cubicBezTo>
                  <a:pt x="45" y="38"/>
                  <a:pt x="48" y="35"/>
                  <a:pt x="51" y="31"/>
                </a:cubicBezTo>
                <a:cubicBezTo>
                  <a:pt x="50" y="30"/>
                  <a:pt x="49" y="29"/>
                  <a:pt x="48" y="28"/>
                </a:cubicBezTo>
                <a:cubicBezTo>
                  <a:pt x="45" y="31"/>
                  <a:pt x="42" y="34"/>
                  <a:pt x="39" y="37"/>
                </a:cubicBezTo>
                <a:cubicBezTo>
                  <a:pt x="38" y="37"/>
                  <a:pt x="38" y="37"/>
                  <a:pt x="37" y="37"/>
                </a:cubicBezTo>
                <a:close/>
                <a:moveTo>
                  <a:pt x="67" y="0"/>
                </a:moveTo>
                <a:cubicBezTo>
                  <a:pt x="63" y="3"/>
                  <a:pt x="63" y="3"/>
                  <a:pt x="63" y="3"/>
                </a:cubicBezTo>
                <a:cubicBezTo>
                  <a:pt x="57" y="0"/>
                  <a:pt x="50" y="1"/>
                  <a:pt x="45" y="7"/>
                </a:cubicBezTo>
                <a:cubicBezTo>
                  <a:pt x="45" y="7"/>
                  <a:pt x="45" y="7"/>
                  <a:pt x="45" y="7"/>
                </a:cubicBezTo>
                <a:cubicBezTo>
                  <a:pt x="68" y="27"/>
                  <a:pt x="68" y="27"/>
                  <a:pt x="68" y="27"/>
                </a:cubicBezTo>
                <a:cubicBezTo>
                  <a:pt x="68" y="27"/>
                  <a:pt x="68" y="27"/>
                  <a:pt x="68" y="26"/>
                </a:cubicBezTo>
                <a:cubicBezTo>
                  <a:pt x="73" y="21"/>
                  <a:pt x="73" y="12"/>
                  <a:pt x="68" y="7"/>
                </a:cubicBezTo>
                <a:cubicBezTo>
                  <a:pt x="70" y="2"/>
                  <a:pt x="70" y="2"/>
                  <a:pt x="70" y="2"/>
                </a:cubicBezTo>
                <a:cubicBezTo>
                  <a:pt x="67" y="0"/>
                  <a:pt x="67" y="0"/>
                  <a:pt x="67" y="0"/>
                </a:cubicBezTo>
                <a:close/>
                <a:moveTo>
                  <a:pt x="5" y="2"/>
                </a:moveTo>
                <a:cubicBezTo>
                  <a:pt x="6" y="6"/>
                  <a:pt x="6" y="6"/>
                  <a:pt x="6" y="6"/>
                </a:cubicBezTo>
                <a:cubicBezTo>
                  <a:pt x="1" y="11"/>
                  <a:pt x="0" y="19"/>
                  <a:pt x="4" y="25"/>
                </a:cubicBezTo>
                <a:cubicBezTo>
                  <a:pt x="4" y="25"/>
                  <a:pt x="4" y="25"/>
                  <a:pt x="4" y="25"/>
                </a:cubicBezTo>
                <a:cubicBezTo>
                  <a:pt x="29" y="8"/>
                  <a:pt x="29" y="8"/>
                  <a:pt x="29" y="8"/>
                </a:cubicBezTo>
                <a:cubicBezTo>
                  <a:pt x="29" y="8"/>
                  <a:pt x="29" y="8"/>
                  <a:pt x="29" y="8"/>
                </a:cubicBezTo>
                <a:cubicBezTo>
                  <a:pt x="25" y="2"/>
                  <a:pt x="17" y="0"/>
                  <a:pt x="11" y="3"/>
                </a:cubicBezTo>
                <a:cubicBezTo>
                  <a:pt x="7" y="0"/>
                  <a:pt x="7" y="0"/>
                  <a:pt x="7" y="0"/>
                </a:cubicBezTo>
                <a:cubicBezTo>
                  <a:pt x="5" y="2"/>
                  <a:pt x="5" y="2"/>
                  <a:pt x="5" y="2"/>
                </a:cubicBezTo>
                <a:close/>
                <a:moveTo>
                  <a:pt x="51" y="23"/>
                </a:moveTo>
                <a:cubicBezTo>
                  <a:pt x="46" y="19"/>
                  <a:pt x="40" y="17"/>
                  <a:pt x="33" y="18"/>
                </a:cubicBezTo>
                <a:cubicBezTo>
                  <a:pt x="27" y="19"/>
                  <a:pt x="21" y="22"/>
                  <a:pt x="17" y="27"/>
                </a:cubicBezTo>
                <a:cubicBezTo>
                  <a:pt x="14" y="32"/>
                  <a:pt x="12" y="38"/>
                  <a:pt x="12" y="44"/>
                </a:cubicBezTo>
                <a:cubicBezTo>
                  <a:pt x="12" y="44"/>
                  <a:pt x="12" y="44"/>
                  <a:pt x="12" y="44"/>
                </a:cubicBezTo>
                <a:cubicBezTo>
                  <a:pt x="13" y="51"/>
                  <a:pt x="16" y="57"/>
                  <a:pt x="21" y="60"/>
                </a:cubicBezTo>
                <a:cubicBezTo>
                  <a:pt x="26" y="64"/>
                  <a:pt x="32" y="66"/>
                  <a:pt x="39" y="65"/>
                </a:cubicBezTo>
                <a:cubicBezTo>
                  <a:pt x="39" y="65"/>
                  <a:pt x="39" y="65"/>
                  <a:pt x="39" y="65"/>
                </a:cubicBezTo>
                <a:cubicBezTo>
                  <a:pt x="45" y="65"/>
                  <a:pt x="51" y="61"/>
                  <a:pt x="55" y="57"/>
                </a:cubicBezTo>
                <a:cubicBezTo>
                  <a:pt x="58" y="52"/>
                  <a:pt x="60" y="46"/>
                  <a:pt x="60" y="39"/>
                </a:cubicBezTo>
                <a:cubicBezTo>
                  <a:pt x="59" y="33"/>
                  <a:pt x="56" y="27"/>
                  <a:pt x="51" y="23"/>
                </a:cubicBezTo>
                <a:close/>
              </a:path>
            </a:pathLst>
          </a:custGeom>
          <a:solidFill>
            <a:schemeClr val="bg1"/>
          </a:solidFill>
          <a:ln>
            <a:noFill/>
          </a:ln>
          <a:effectLst>
            <a:outerShdw blurRad="50800" dist="38100" dir="2700000" algn="tl" rotWithShape="0">
              <a:prstClr val="black">
                <a:alpha val="20000"/>
              </a:prstClr>
            </a:outerShdw>
          </a:effectLst>
        </p:spPr>
        <p:txBody>
          <a:bodyPr vert="horz" wrap="square" lIns="121920" tIns="60960" rIns="121920" bIns="60960" numCol="1" anchor="t" anchorCtr="0" compatLnSpc="1">
            <a:prstTxWarp prst="textNoShape">
              <a:avLst/>
            </a:prstTxWarp>
          </a:bodyPr>
          <a:lstStyle/>
          <a:p>
            <a:endParaRPr lang="zh-CN" altLang="en-US" sz="2400">
              <a:solidFill>
                <a:schemeClr val="bg1">
                  <a:lumMod val="95000"/>
                </a:schemeClr>
              </a:solidFill>
            </a:endParaRPr>
          </a:p>
        </p:txBody>
      </p:sp>
      <p:sp>
        <p:nvSpPr>
          <p:cNvPr id="44" name="Freeform 292">
            <a:extLst>
              <a:ext uri="{FF2B5EF4-FFF2-40B4-BE49-F238E27FC236}">
                <a16:creationId xmlns:a16="http://schemas.microsoft.com/office/drawing/2014/main" id="{08A29D70-4813-0B46-8E9C-11EA80A7D1EF}"/>
              </a:ext>
            </a:extLst>
          </p:cNvPr>
          <p:cNvSpPr>
            <a:spLocks noEditPoints="1"/>
          </p:cNvSpPr>
          <p:nvPr/>
        </p:nvSpPr>
        <p:spPr bwMode="auto">
          <a:xfrm>
            <a:off x="5516417" y="5080442"/>
            <a:ext cx="444877" cy="430723"/>
          </a:xfrm>
          <a:custGeom>
            <a:avLst/>
            <a:gdLst>
              <a:gd name="T0" fmla="*/ 44 w 93"/>
              <a:gd name="T1" fmla="*/ 0 h 90"/>
              <a:gd name="T2" fmla="*/ 83 w 93"/>
              <a:gd name="T3" fmla="*/ 0 h 90"/>
              <a:gd name="T4" fmla="*/ 90 w 93"/>
              <a:gd name="T5" fmla="*/ 3 h 90"/>
              <a:gd name="T6" fmla="*/ 93 w 93"/>
              <a:gd name="T7" fmla="*/ 11 h 90"/>
              <a:gd name="T8" fmla="*/ 93 w 93"/>
              <a:gd name="T9" fmla="*/ 33 h 90"/>
              <a:gd name="T10" fmla="*/ 90 w 93"/>
              <a:gd name="T11" fmla="*/ 40 h 90"/>
              <a:gd name="T12" fmla="*/ 83 w 93"/>
              <a:gd name="T13" fmla="*/ 43 h 90"/>
              <a:gd name="T14" fmla="*/ 61 w 93"/>
              <a:gd name="T15" fmla="*/ 43 h 90"/>
              <a:gd name="T16" fmla="*/ 50 w 93"/>
              <a:gd name="T17" fmla="*/ 53 h 90"/>
              <a:gd name="T18" fmla="*/ 49 w 93"/>
              <a:gd name="T19" fmla="*/ 52 h 90"/>
              <a:gd name="T20" fmla="*/ 46 w 93"/>
              <a:gd name="T21" fmla="*/ 50 h 90"/>
              <a:gd name="T22" fmla="*/ 48 w 93"/>
              <a:gd name="T23" fmla="*/ 43 h 90"/>
              <a:gd name="T24" fmla="*/ 47 w 93"/>
              <a:gd name="T25" fmla="*/ 43 h 90"/>
              <a:gd name="T26" fmla="*/ 48 w 93"/>
              <a:gd name="T27" fmla="*/ 39 h 90"/>
              <a:gd name="T28" fmla="*/ 51 w 93"/>
              <a:gd name="T29" fmla="*/ 39 h 90"/>
              <a:gd name="T30" fmla="*/ 54 w 93"/>
              <a:gd name="T31" fmla="*/ 39 h 90"/>
              <a:gd name="T32" fmla="*/ 53 w 93"/>
              <a:gd name="T33" fmla="*/ 41 h 90"/>
              <a:gd name="T34" fmla="*/ 52 w 93"/>
              <a:gd name="T35" fmla="*/ 44 h 90"/>
              <a:gd name="T36" fmla="*/ 58 w 93"/>
              <a:gd name="T37" fmla="*/ 39 h 90"/>
              <a:gd name="T38" fmla="*/ 59 w 93"/>
              <a:gd name="T39" fmla="*/ 39 h 90"/>
              <a:gd name="T40" fmla="*/ 60 w 93"/>
              <a:gd name="T41" fmla="*/ 39 h 90"/>
              <a:gd name="T42" fmla="*/ 83 w 93"/>
              <a:gd name="T43" fmla="*/ 39 h 90"/>
              <a:gd name="T44" fmla="*/ 87 w 93"/>
              <a:gd name="T45" fmla="*/ 37 h 90"/>
              <a:gd name="T46" fmla="*/ 89 w 93"/>
              <a:gd name="T47" fmla="*/ 33 h 90"/>
              <a:gd name="T48" fmla="*/ 89 w 93"/>
              <a:gd name="T49" fmla="*/ 11 h 90"/>
              <a:gd name="T50" fmla="*/ 87 w 93"/>
              <a:gd name="T51" fmla="*/ 7 h 90"/>
              <a:gd name="T52" fmla="*/ 83 w 93"/>
              <a:gd name="T53" fmla="*/ 5 h 90"/>
              <a:gd name="T54" fmla="*/ 44 w 93"/>
              <a:gd name="T55" fmla="*/ 5 h 90"/>
              <a:gd name="T56" fmla="*/ 39 w 93"/>
              <a:gd name="T57" fmla="*/ 7 h 90"/>
              <a:gd name="T58" fmla="*/ 38 w 93"/>
              <a:gd name="T59" fmla="*/ 11 h 90"/>
              <a:gd name="T60" fmla="*/ 38 w 93"/>
              <a:gd name="T61" fmla="*/ 14 h 90"/>
              <a:gd name="T62" fmla="*/ 33 w 93"/>
              <a:gd name="T63" fmla="*/ 12 h 90"/>
              <a:gd name="T64" fmla="*/ 33 w 93"/>
              <a:gd name="T65" fmla="*/ 11 h 90"/>
              <a:gd name="T66" fmla="*/ 36 w 93"/>
              <a:gd name="T67" fmla="*/ 3 h 90"/>
              <a:gd name="T68" fmla="*/ 44 w 93"/>
              <a:gd name="T69" fmla="*/ 0 h 90"/>
              <a:gd name="T70" fmla="*/ 75 w 93"/>
              <a:gd name="T71" fmla="*/ 18 h 90"/>
              <a:gd name="T72" fmla="*/ 71 w 93"/>
              <a:gd name="T73" fmla="*/ 22 h 90"/>
              <a:gd name="T74" fmla="*/ 75 w 93"/>
              <a:gd name="T75" fmla="*/ 25 h 90"/>
              <a:gd name="T76" fmla="*/ 79 w 93"/>
              <a:gd name="T77" fmla="*/ 22 h 90"/>
              <a:gd name="T78" fmla="*/ 75 w 93"/>
              <a:gd name="T79" fmla="*/ 18 h 90"/>
              <a:gd name="T80" fmla="*/ 63 w 93"/>
              <a:gd name="T81" fmla="*/ 18 h 90"/>
              <a:gd name="T82" fmla="*/ 59 w 93"/>
              <a:gd name="T83" fmla="*/ 22 h 90"/>
              <a:gd name="T84" fmla="*/ 63 w 93"/>
              <a:gd name="T85" fmla="*/ 25 h 90"/>
              <a:gd name="T86" fmla="*/ 67 w 93"/>
              <a:gd name="T87" fmla="*/ 22 h 90"/>
              <a:gd name="T88" fmla="*/ 63 w 93"/>
              <a:gd name="T89" fmla="*/ 18 h 90"/>
              <a:gd name="T90" fmla="*/ 51 w 93"/>
              <a:gd name="T91" fmla="*/ 18 h 90"/>
              <a:gd name="T92" fmla="*/ 48 w 93"/>
              <a:gd name="T93" fmla="*/ 22 h 90"/>
              <a:gd name="T94" fmla="*/ 51 w 93"/>
              <a:gd name="T95" fmla="*/ 25 h 90"/>
              <a:gd name="T96" fmla="*/ 55 w 93"/>
              <a:gd name="T97" fmla="*/ 22 h 90"/>
              <a:gd name="T98" fmla="*/ 51 w 93"/>
              <a:gd name="T99" fmla="*/ 18 h 90"/>
              <a:gd name="T100" fmla="*/ 27 w 93"/>
              <a:gd name="T101" fmla="*/ 18 h 90"/>
              <a:gd name="T102" fmla="*/ 12 w 93"/>
              <a:gd name="T103" fmla="*/ 33 h 90"/>
              <a:gd name="T104" fmla="*/ 27 w 93"/>
              <a:gd name="T105" fmla="*/ 48 h 90"/>
              <a:gd name="T106" fmla="*/ 43 w 93"/>
              <a:gd name="T107" fmla="*/ 33 h 90"/>
              <a:gd name="T108" fmla="*/ 27 w 93"/>
              <a:gd name="T109" fmla="*/ 18 h 90"/>
              <a:gd name="T110" fmla="*/ 55 w 93"/>
              <a:gd name="T111" fmla="*/ 82 h 90"/>
              <a:gd name="T112" fmla="*/ 38 w 93"/>
              <a:gd name="T113" fmla="*/ 53 h 90"/>
              <a:gd name="T114" fmla="*/ 28 w 93"/>
              <a:gd name="T115" fmla="*/ 69 h 90"/>
              <a:gd name="T116" fmla="*/ 18 w 93"/>
              <a:gd name="T117" fmla="*/ 53 h 90"/>
              <a:gd name="T118" fmla="*/ 0 w 93"/>
              <a:gd name="T119" fmla="*/ 82 h 90"/>
              <a:gd name="T120" fmla="*/ 55 w 93"/>
              <a:gd name="T121"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90">
                <a:moveTo>
                  <a:pt x="44" y="0"/>
                </a:moveTo>
                <a:cubicBezTo>
                  <a:pt x="83" y="0"/>
                  <a:pt x="83" y="0"/>
                  <a:pt x="83" y="0"/>
                </a:cubicBezTo>
                <a:cubicBezTo>
                  <a:pt x="86" y="0"/>
                  <a:pt x="88" y="1"/>
                  <a:pt x="90" y="3"/>
                </a:cubicBezTo>
                <a:cubicBezTo>
                  <a:pt x="92" y="5"/>
                  <a:pt x="93" y="8"/>
                  <a:pt x="93" y="11"/>
                </a:cubicBezTo>
                <a:cubicBezTo>
                  <a:pt x="93" y="33"/>
                  <a:pt x="93" y="33"/>
                  <a:pt x="93" y="33"/>
                </a:cubicBezTo>
                <a:cubicBezTo>
                  <a:pt x="93" y="36"/>
                  <a:pt x="92" y="38"/>
                  <a:pt x="90" y="40"/>
                </a:cubicBezTo>
                <a:cubicBezTo>
                  <a:pt x="88" y="42"/>
                  <a:pt x="86" y="43"/>
                  <a:pt x="83" y="43"/>
                </a:cubicBezTo>
                <a:cubicBezTo>
                  <a:pt x="61" y="43"/>
                  <a:pt x="61" y="43"/>
                  <a:pt x="61" y="43"/>
                </a:cubicBezTo>
                <a:cubicBezTo>
                  <a:pt x="50" y="53"/>
                  <a:pt x="50" y="53"/>
                  <a:pt x="50" y="53"/>
                </a:cubicBezTo>
                <a:cubicBezTo>
                  <a:pt x="49" y="52"/>
                  <a:pt x="49" y="52"/>
                  <a:pt x="49" y="52"/>
                </a:cubicBezTo>
                <a:cubicBezTo>
                  <a:pt x="48" y="52"/>
                  <a:pt x="47" y="51"/>
                  <a:pt x="46" y="50"/>
                </a:cubicBezTo>
                <a:cubicBezTo>
                  <a:pt x="48" y="43"/>
                  <a:pt x="48" y="43"/>
                  <a:pt x="48" y="43"/>
                </a:cubicBezTo>
                <a:cubicBezTo>
                  <a:pt x="47" y="43"/>
                  <a:pt x="47" y="43"/>
                  <a:pt x="47" y="43"/>
                </a:cubicBezTo>
                <a:cubicBezTo>
                  <a:pt x="47" y="42"/>
                  <a:pt x="48" y="40"/>
                  <a:pt x="48" y="39"/>
                </a:cubicBezTo>
                <a:cubicBezTo>
                  <a:pt x="51" y="39"/>
                  <a:pt x="51" y="39"/>
                  <a:pt x="51" y="39"/>
                </a:cubicBezTo>
                <a:cubicBezTo>
                  <a:pt x="54" y="39"/>
                  <a:pt x="54" y="39"/>
                  <a:pt x="54" y="39"/>
                </a:cubicBezTo>
                <a:cubicBezTo>
                  <a:pt x="53" y="41"/>
                  <a:pt x="53" y="41"/>
                  <a:pt x="53" y="41"/>
                </a:cubicBezTo>
                <a:cubicBezTo>
                  <a:pt x="52" y="44"/>
                  <a:pt x="52" y="44"/>
                  <a:pt x="52" y="44"/>
                </a:cubicBezTo>
                <a:cubicBezTo>
                  <a:pt x="58" y="39"/>
                  <a:pt x="58" y="39"/>
                  <a:pt x="58" y="39"/>
                </a:cubicBezTo>
                <a:cubicBezTo>
                  <a:pt x="59" y="39"/>
                  <a:pt x="59" y="39"/>
                  <a:pt x="59" y="39"/>
                </a:cubicBezTo>
                <a:cubicBezTo>
                  <a:pt x="60" y="39"/>
                  <a:pt x="60" y="39"/>
                  <a:pt x="60" y="39"/>
                </a:cubicBezTo>
                <a:cubicBezTo>
                  <a:pt x="83" y="39"/>
                  <a:pt x="83" y="39"/>
                  <a:pt x="83" y="39"/>
                </a:cubicBezTo>
                <a:cubicBezTo>
                  <a:pt x="84" y="39"/>
                  <a:pt x="86" y="38"/>
                  <a:pt x="87" y="37"/>
                </a:cubicBezTo>
                <a:cubicBezTo>
                  <a:pt x="88" y="36"/>
                  <a:pt x="89" y="34"/>
                  <a:pt x="89" y="33"/>
                </a:cubicBezTo>
                <a:cubicBezTo>
                  <a:pt x="89" y="11"/>
                  <a:pt x="89" y="11"/>
                  <a:pt x="89" y="11"/>
                </a:cubicBezTo>
                <a:cubicBezTo>
                  <a:pt x="89" y="9"/>
                  <a:pt x="88" y="8"/>
                  <a:pt x="87" y="7"/>
                </a:cubicBezTo>
                <a:cubicBezTo>
                  <a:pt x="86" y="6"/>
                  <a:pt x="84" y="5"/>
                  <a:pt x="83" y="5"/>
                </a:cubicBezTo>
                <a:cubicBezTo>
                  <a:pt x="44" y="5"/>
                  <a:pt x="44" y="5"/>
                  <a:pt x="44" y="5"/>
                </a:cubicBezTo>
                <a:cubicBezTo>
                  <a:pt x="42" y="5"/>
                  <a:pt x="40" y="6"/>
                  <a:pt x="39" y="7"/>
                </a:cubicBezTo>
                <a:cubicBezTo>
                  <a:pt x="38" y="8"/>
                  <a:pt x="38" y="9"/>
                  <a:pt x="38" y="11"/>
                </a:cubicBezTo>
                <a:cubicBezTo>
                  <a:pt x="38" y="14"/>
                  <a:pt x="38" y="14"/>
                  <a:pt x="38" y="14"/>
                </a:cubicBezTo>
                <a:cubicBezTo>
                  <a:pt x="36" y="13"/>
                  <a:pt x="35" y="12"/>
                  <a:pt x="33" y="12"/>
                </a:cubicBezTo>
                <a:cubicBezTo>
                  <a:pt x="33" y="11"/>
                  <a:pt x="33" y="11"/>
                  <a:pt x="33" y="11"/>
                </a:cubicBezTo>
                <a:cubicBezTo>
                  <a:pt x="33" y="8"/>
                  <a:pt x="34" y="5"/>
                  <a:pt x="36" y="3"/>
                </a:cubicBezTo>
                <a:cubicBezTo>
                  <a:pt x="38" y="1"/>
                  <a:pt x="41" y="0"/>
                  <a:pt x="44" y="0"/>
                </a:cubicBezTo>
                <a:close/>
                <a:moveTo>
                  <a:pt x="75" y="18"/>
                </a:moveTo>
                <a:cubicBezTo>
                  <a:pt x="73" y="18"/>
                  <a:pt x="71" y="19"/>
                  <a:pt x="71" y="22"/>
                </a:cubicBezTo>
                <a:cubicBezTo>
                  <a:pt x="71" y="24"/>
                  <a:pt x="73" y="25"/>
                  <a:pt x="75" y="25"/>
                </a:cubicBezTo>
                <a:cubicBezTo>
                  <a:pt x="77" y="25"/>
                  <a:pt x="79" y="24"/>
                  <a:pt x="79" y="22"/>
                </a:cubicBezTo>
                <a:cubicBezTo>
                  <a:pt x="79" y="19"/>
                  <a:pt x="77" y="18"/>
                  <a:pt x="75" y="18"/>
                </a:cubicBezTo>
                <a:close/>
                <a:moveTo>
                  <a:pt x="63" y="18"/>
                </a:moveTo>
                <a:cubicBezTo>
                  <a:pt x="61" y="18"/>
                  <a:pt x="59" y="19"/>
                  <a:pt x="59" y="22"/>
                </a:cubicBezTo>
                <a:cubicBezTo>
                  <a:pt x="59" y="24"/>
                  <a:pt x="61" y="25"/>
                  <a:pt x="63" y="25"/>
                </a:cubicBezTo>
                <a:cubicBezTo>
                  <a:pt x="65" y="25"/>
                  <a:pt x="67" y="24"/>
                  <a:pt x="67" y="22"/>
                </a:cubicBezTo>
                <a:cubicBezTo>
                  <a:pt x="67" y="19"/>
                  <a:pt x="65" y="18"/>
                  <a:pt x="63" y="18"/>
                </a:cubicBezTo>
                <a:close/>
                <a:moveTo>
                  <a:pt x="51" y="18"/>
                </a:moveTo>
                <a:cubicBezTo>
                  <a:pt x="49" y="18"/>
                  <a:pt x="48" y="19"/>
                  <a:pt x="48" y="22"/>
                </a:cubicBezTo>
                <a:cubicBezTo>
                  <a:pt x="48" y="24"/>
                  <a:pt x="49" y="25"/>
                  <a:pt x="51" y="25"/>
                </a:cubicBezTo>
                <a:cubicBezTo>
                  <a:pt x="54" y="25"/>
                  <a:pt x="55" y="24"/>
                  <a:pt x="55" y="22"/>
                </a:cubicBezTo>
                <a:cubicBezTo>
                  <a:pt x="55" y="19"/>
                  <a:pt x="54" y="18"/>
                  <a:pt x="51" y="18"/>
                </a:cubicBezTo>
                <a:close/>
                <a:moveTo>
                  <a:pt x="27" y="18"/>
                </a:moveTo>
                <a:cubicBezTo>
                  <a:pt x="19" y="18"/>
                  <a:pt x="12" y="24"/>
                  <a:pt x="12" y="33"/>
                </a:cubicBezTo>
                <a:cubicBezTo>
                  <a:pt x="12" y="42"/>
                  <a:pt x="19" y="48"/>
                  <a:pt x="27" y="48"/>
                </a:cubicBezTo>
                <a:cubicBezTo>
                  <a:pt x="36" y="48"/>
                  <a:pt x="43" y="42"/>
                  <a:pt x="43" y="33"/>
                </a:cubicBezTo>
                <a:cubicBezTo>
                  <a:pt x="43" y="24"/>
                  <a:pt x="36" y="18"/>
                  <a:pt x="27" y="18"/>
                </a:cubicBezTo>
                <a:close/>
                <a:moveTo>
                  <a:pt x="55" y="82"/>
                </a:moveTo>
                <a:cubicBezTo>
                  <a:pt x="55" y="67"/>
                  <a:pt x="47" y="57"/>
                  <a:pt x="38" y="53"/>
                </a:cubicBezTo>
                <a:cubicBezTo>
                  <a:pt x="28" y="69"/>
                  <a:pt x="28" y="69"/>
                  <a:pt x="28" y="69"/>
                </a:cubicBezTo>
                <a:cubicBezTo>
                  <a:pt x="18" y="53"/>
                  <a:pt x="18" y="53"/>
                  <a:pt x="18" y="53"/>
                </a:cubicBezTo>
                <a:cubicBezTo>
                  <a:pt x="8" y="57"/>
                  <a:pt x="0" y="66"/>
                  <a:pt x="0" y="82"/>
                </a:cubicBezTo>
                <a:cubicBezTo>
                  <a:pt x="20" y="90"/>
                  <a:pt x="38" y="89"/>
                  <a:pt x="55" y="82"/>
                </a:cubicBezTo>
                <a:close/>
              </a:path>
            </a:pathLst>
          </a:custGeom>
          <a:solidFill>
            <a:schemeClr val="bg1"/>
          </a:solidFill>
          <a:ln>
            <a:noFill/>
          </a:ln>
          <a:effectLst>
            <a:outerShdw blurRad="50800" dist="38100" dir="2700000" algn="tl" rotWithShape="0">
              <a:prstClr val="black">
                <a:alpha val="20000"/>
              </a:prstClr>
            </a:outerShdw>
          </a:effectLst>
        </p:spPr>
        <p:txBody>
          <a:bodyPr vert="horz" wrap="square" lIns="121920" tIns="60960" rIns="121920" bIns="60960" numCol="1" anchor="t" anchorCtr="0" compatLnSpc="1">
            <a:prstTxWarp prst="textNoShape">
              <a:avLst/>
            </a:prstTxWarp>
          </a:bodyPr>
          <a:lstStyle/>
          <a:p>
            <a:endParaRPr lang="zh-CN" altLang="en-US" sz="2400">
              <a:solidFill>
                <a:schemeClr val="bg1">
                  <a:lumMod val="95000"/>
                </a:schemeClr>
              </a:solidFill>
            </a:endParaRPr>
          </a:p>
        </p:txBody>
      </p:sp>
      <p:grpSp>
        <p:nvGrpSpPr>
          <p:cNvPr id="36" name="组合 35">
            <a:extLst>
              <a:ext uri="{FF2B5EF4-FFF2-40B4-BE49-F238E27FC236}">
                <a16:creationId xmlns:a16="http://schemas.microsoft.com/office/drawing/2014/main" id="{DD42B224-D22B-C948-BAD6-F3B1735E7C12}"/>
              </a:ext>
            </a:extLst>
          </p:cNvPr>
          <p:cNvGrpSpPr/>
          <p:nvPr/>
        </p:nvGrpSpPr>
        <p:grpSpPr>
          <a:xfrm rot="3313341">
            <a:off x="11036925" y="5350497"/>
            <a:ext cx="2004516" cy="2325239"/>
            <a:chOff x="6726193" y="4384532"/>
            <a:chExt cx="2199783" cy="2551749"/>
          </a:xfrm>
        </p:grpSpPr>
        <p:sp>
          <p:nvSpPr>
            <p:cNvPr id="32" name="三角形 31">
              <a:extLst>
                <a:ext uri="{FF2B5EF4-FFF2-40B4-BE49-F238E27FC236}">
                  <a16:creationId xmlns:a16="http://schemas.microsoft.com/office/drawing/2014/main" id="{34B73AA2-F575-324D-9D10-29E84A882BB6}"/>
                </a:ext>
              </a:extLst>
            </p:cNvPr>
            <p:cNvSpPr/>
            <p:nvPr/>
          </p:nvSpPr>
          <p:spPr>
            <a:xfrm rot="2700000">
              <a:off x="7403873" y="5606018"/>
              <a:ext cx="511905" cy="441297"/>
            </a:xfrm>
            <a:prstGeom prst="triangl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三角形 32">
              <a:extLst>
                <a:ext uri="{FF2B5EF4-FFF2-40B4-BE49-F238E27FC236}">
                  <a16:creationId xmlns:a16="http://schemas.microsoft.com/office/drawing/2014/main" id="{C3B0C8CA-AD8B-5C47-9CAA-68F0E638A99A}"/>
                </a:ext>
              </a:extLst>
            </p:cNvPr>
            <p:cNvSpPr/>
            <p:nvPr/>
          </p:nvSpPr>
          <p:spPr>
            <a:xfrm rot="2700000">
              <a:off x="7133371" y="5295430"/>
              <a:ext cx="1136037" cy="979342"/>
            </a:xfrm>
            <a:prstGeom prst="triangle">
              <a:avLst/>
            </a:prstGeom>
            <a:noFill/>
            <a:ln w="730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三角形 33">
              <a:extLst>
                <a:ext uri="{FF2B5EF4-FFF2-40B4-BE49-F238E27FC236}">
                  <a16:creationId xmlns:a16="http://schemas.microsoft.com/office/drawing/2014/main" id="{229B0CB0-5AAD-5A47-B2A1-FDA69E591EF0}"/>
                </a:ext>
              </a:extLst>
            </p:cNvPr>
            <p:cNvSpPr/>
            <p:nvPr/>
          </p:nvSpPr>
          <p:spPr>
            <a:xfrm rot="2700000">
              <a:off x="6869574" y="4978679"/>
              <a:ext cx="1774470" cy="1529715"/>
            </a:xfrm>
            <a:prstGeom prst="triangle">
              <a:avLst/>
            </a:prstGeom>
            <a:noFill/>
            <a:ln w="730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三角形 34">
              <a:extLst>
                <a:ext uri="{FF2B5EF4-FFF2-40B4-BE49-F238E27FC236}">
                  <a16:creationId xmlns:a16="http://schemas.microsoft.com/office/drawing/2014/main" id="{CD443CCA-E325-C340-9D90-39893149ACA9}"/>
                </a:ext>
              </a:extLst>
            </p:cNvPr>
            <p:cNvSpPr/>
            <p:nvPr/>
          </p:nvSpPr>
          <p:spPr>
            <a:xfrm rot="2700000">
              <a:off x="6550210" y="4560515"/>
              <a:ext cx="2551749" cy="2199783"/>
            </a:xfrm>
            <a:prstGeom prst="triangle">
              <a:avLst/>
            </a:prstGeom>
            <a:noFill/>
            <a:ln w="730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31" name="组合 30">
            <a:extLst>
              <a:ext uri="{FF2B5EF4-FFF2-40B4-BE49-F238E27FC236}">
                <a16:creationId xmlns:a16="http://schemas.microsoft.com/office/drawing/2014/main" id="{DB2D67D7-B6C8-7740-846C-8AD018F457B7}"/>
              </a:ext>
            </a:extLst>
          </p:cNvPr>
          <p:cNvGrpSpPr/>
          <p:nvPr/>
        </p:nvGrpSpPr>
        <p:grpSpPr>
          <a:xfrm>
            <a:off x="8515222" y="-2140816"/>
            <a:ext cx="4265777" cy="4281631"/>
            <a:chOff x="7213367" y="1554072"/>
            <a:chExt cx="5255004" cy="5274534"/>
          </a:xfrm>
        </p:grpSpPr>
        <p:sp>
          <p:nvSpPr>
            <p:cNvPr id="18" name="三角形 17">
              <a:extLst>
                <a:ext uri="{FF2B5EF4-FFF2-40B4-BE49-F238E27FC236}">
                  <a16:creationId xmlns:a16="http://schemas.microsoft.com/office/drawing/2014/main" id="{BA5D65F4-AA2B-AD4F-B39F-35C81CB15773}"/>
                </a:ext>
              </a:extLst>
            </p:cNvPr>
            <p:cNvSpPr/>
            <p:nvPr/>
          </p:nvSpPr>
          <p:spPr>
            <a:xfrm rot="20195569">
              <a:off x="7213367" y="5215375"/>
              <a:ext cx="1871348" cy="1613231"/>
            </a:xfrm>
            <a:prstGeom prst="triangle">
              <a:avLst/>
            </a:prstGeom>
            <a:noFill/>
            <a:ln w="6350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三角形 18">
              <a:extLst>
                <a:ext uri="{FF2B5EF4-FFF2-40B4-BE49-F238E27FC236}">
                  <a16:creationId xmlns:a16="http://schemas.microsoft.com/office/drawing/2014/main" id="{198C0F1A-18E9-5D4B-839F-45265A2A2010}"/>
                </a:ext>
              </a:extLst>
            </p:cNvPr>
            <p:cNvSpPr/>
            <p:nvPr/>
          </p:nvSpPr>
          <p:spPr>
            <a:xfrm rot="20195569">
              <a:off x="8917478" y="4481082"/>
              <a:ext cx="1871348" cy="1613231"/>
            </a:xfrm>
            <a:prstGeom prst="triangle">
              <a:avLst/>
            </a:prstGeom>
            <a:noFill/>
            <a:ln w="6350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三角形 19">
              <a:extLst>
                <a:ext uri="{FF2B5EF4-FFF2-40B4-BE49-F238E27FC236}">
                  <a16:creationId xmlns:a16="http://schemas.microsoft.com/office/drawing/2014/main" id="{0F8400B1-FD52-664C-B5BA-2B4FF67AF3FA}"/>
                </a:ext>
              </a:extLst>
            </p:cNvPr>
            <p:cNvSpPr/>
            <p:nvPr/>
          </p:nvSpPr>
          <p:spPr>
            <a:xfrm rot="20195569">
              <a:off x="10597023" y="3750251"/>
              <a:ext cx="1871348" cy="1613231"/>
            </a:xfrm>
            <a:prstGeom prst="triangle">
              <a:avLst/>
            </a:prstGeom>
            <a:noFill/>
            <a:ln w="6350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三角形 20">
              <a:extLst>
                <a:ext uri="{FF2B5EF4-FFF2-40B4-BE49-F238E27FC236}">
                  <a16:creationId xmlns:a16="http://schemas.microsoft.com/office/drawing/2014/main" id="{053F560D-4ACB-FD4C-BA61-AE0B102B8763}"/>
                </a:ext>
              </a:extLst>
            </p:cNvPr>
            <p:cNvSpPr/>
            <p:nvPr/>
          </p:nvSpPr>
          <p:spPr>
            <a:xfrm rot="20195569">
              <a:off x="7429369" y="3388530"/>
              <a:ext cx="1871348" cy="1613231"/>
            </a:xfrm>
            <a:prstGeom prst="triangle">
              <a:avLst/>
            </a:prstGeom>
            <a:noFill/>
            <a:ln w="6350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三角形 21">
              <a:extLst>
                <a:ext uri="{FF2B5EF4-FFF2-40B4-BE49-F238E27FC236}">
                  <a16:creationId xmlns:a16="http://schemas.microsoft.com/office/drawing/2014/main" id="{3FB6EEBE-85FF-9645-87A8-CDEED600CDD5}"/>
                </a:ext>
              </a:extLst>
            </p:cNvPr>
            <p:cNvSpPr/>
            <p:nvPr/>
          </p:nvSpPr>
          <p:spPr>
            <a:xfrm rot="20195569">
              <a:off x="9108915" y="2657699"/>
              <a:ext cx="1871348" cy="1613231"/>
            </a:xfrm>
            <a:prstGeom prst="triangle">
              <a:avLst/>
            </a:prstGeom>
            <a:noFill/>
            <a:ln w="6350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三角形 22">
              <a:extLst>
                <a:ext uri="{FF2B5EF4-FFF2-40B4-BE49-F238E27FC236}">
                  <a16:creationId xmlns:a16="http://schemas.microsoft.com/office/drawing/2014/main" id="{8B652089-A6A2-9C49-BD5A-E53B53D8D761}"/>
                </a:ext>
              </a:extLst>
            </p:cNvPr>
            <p:cNvSpPr/>
            <p:nvPr/>
          </p:nvSpPr>
          <p:spPr>
            <a:xfrm rot="20195569">
              <a:off x="7641327" y="1554072"/>
              <a:ext cx="1871348" cy="1613231"/>
            </a:xfrm>
            <a:prstGeom prst="triangle">
              <a:avLst/>
            </a:prstGeom>
            <a:noFill/>
            <a:ln w="6350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a16="http://schemas.microsoft.com/office/drawing/2014/main" id="{B3D9A65B-60E6-7146-9EA6-5EBAA44EDF4B}"/>
                </a:ext>
              </a:extLst>
            </p:cNvPr>
            <p:cNvSpPr/>
            <p:nvPr/>
          </p:nvSpPr>
          <p:spPr>
            <a:xfrm>
              <a:off x="9599573" y="2612972"/>
              <a:ext cx="235527" cy="2355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a:extLst>
                <a:ext uri="{FF2B5EF4-FFF2-40B4-BE49-F238E27FC236}">
                  <a16:creationId xmlns:a16="http://schemas.microsoft.com/office/drawing/2014/main" id="{0DA8C11B-185D-D64A-BB21-5BFA51961BBD}"/>
                </a:ext>
              </a:extLst>
            </p:cNvPr>
            <p:cNvSpPr/>
            <p:nvPr/>
          </p:nvSpPr>
          <p:spPr>
            <a:xfrm>
              <a:off x="7959806" y="3354868"/>
              <a:ext cx="235527" cy="2355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a:extLst>
                <a:ext uri="{FF2B5EF4-FFF2-40B4-BE49-F238E27FC236}">
                  <a16:creationId xmlns:a16="http://schemas.microsoft.com/office/drawing/2014/main" id="{1174346E-DC58-EE43-B453-45A95F21062F}"/>
                </a:ext>
              </a:extLst>
            </p:cNvPr>
            <p:cNvSpPr/>
            <p:nvPr/>
          </p:nvSpPr>
          <p:spPr>
            <a:xfrm>
              <a:off x="9394405" y="4433908"/>
              <a:ext cx="235527" cy="2355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a16="http://schemas.microsoft.com/office/drawing/2014/main" id="{54E7094D-709E-504D-AB79-2FC70AB9AE60}"/>
                </a:ext>
              </a:extLst>
            </p:cNvPr>
            <p:cNvSpPr/>
            <p:nvPr/>
          </p:nvSpPr>
          <p:spPr>
            <a:xfrm>
              <a:off x="7715509" y="5197643"/>
              <a:ext cx="235527" cy="2355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27">
              <a:extLst>
                <a:ext uri="{FF2B5EF4-FFF2-40B4-BE49-F238E27FC236}">
                  <a16:creationId xmlns:a16="http://schemas.microsoft.com/office/drawing/2014/main" id="{BEF11289-1AA7-F244-9B71-643A4CB29F7C}"/>
                </a:ext>
              </a:extLst>
            </p:cNvPr>
            <p:cNvSpPr/>
            <p:nvPr/>
          </p:nvSpPr>
          <p:spPr>
            <a:xfrm>
              <a:off x="11087960" y="3715206"/>
              <a:ext cx="235527" cy="2355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椭圆 28">
              <a:extLst>
                <a:ext uri="{FF2B5EF4-FFF2-40B4-BE49-F238E27FC236}">
                  <a16:creationId xmlns:a16="http://schemas.microsoft.com/office/drawing/2014/main" id="{DEFA5261-64F6-5D4B-ACF9-F796D399E43F}"/>
                </a:ext>
              </a:extLst>
            </p:cNvPr>
            <p:cNvSpPr/>
            <p:nvPr/>
          </p:nvSpPr>
          <p:spPr>
            <a:xfrm>
              <a:off x="9178915" y="6254168"/>
              <a:ext cx="235527" cy="2355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a:extLst>
                <a:ext uri="{FF2B5EF4-FFF2-40B4-BE49-F238E27FC236}">
                  <a16:creationId xmlns:a16="http://schemas.microsoft.com/office/drawing/2014/main" id="{F71C1CE9-1E40-E042-95C0-322B0165AB84}"/>
                </a:ext>
              </a:extLst>
            </p:cNvPr>
            <p:cNvSpPr/>
            <p:nvPr/>
          </p:nvSpPr>
          <p:spPr>
            <a:xfrm>
              <a:off x="10878599" y="5519400"/>
              <a:ext cx="235527" cy="2355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49" name="图片 48">
            <a:extLst>
              <a:ext uri="{FF2B5EF4-FFF2-40B4-BE49-F238E27FC236}">
                <a16:creationId xmlns:a16="http://schemas.microsoft.com/office/drawing/2014/main" id="{57154DF8-A974-D548-9791-5929F721E3AE}"/>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087034" y="2667953"/>
            <a:ext cx="6263029" cy="2149078"/>
          </a:xfrm>
          <a:prstGeom prst="rect">
            <a:avLst/>
          </a:prstGeom>
        </p:spPr>
      </p:pic>
      <p:pic>
        <p:nvPicPr>
          <p:cNvPr id="39" name="图片 38">
            <a:extLst>
              <a:ext uri="{FF2B5EF4-FFF2-40B4-BE49-F238E27FC236}">
                <a16:creationId xmlns:a16="http://schemas.microsoft.com/office/drawing/2014/main" id="{53EED8AB-EBEC-4A25-A155-0FC26AAFF4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26571"/>
            <a:ext cx="2299329" cy="569251"/>
          </a:xfrm>
          <a:prstGeom prst="rect">
            <a:avLst/>
          </a:prstGeom>
        </p:spPr>
      </p:pic>
    </p:spTree>
    <p:extLst>
      <p:ext uri="{BB962C8B-B14F-4D97-AF65-F5344CB8AC3E}">
        <p14:creationId xmlns:p14="http://schemas.microsoft.com/office/powerpoint/2010/main" val="2547509456"/>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linds(horizontal)">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par>
                                <p:cTn id="16" presetID="5" presetClass="entr" presetSubtype="1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checkerboard(across)">
                                      <p:cBhvr>
                                        <p:cTn id="18" dur="500"/>
                                        <p:tgtEl>
                                          <p:spTgt spid="31"/>
                                        </p:tgtEl>
                                      </p:cBhvr>
                                    </p:animEffect>
                                  </p:childTnLst>
                                </p:cTn>
                              </p:par>
                              <p:par>
                                <p:cTn id="19" presetID="5" presetClass="entr" presetSubtype="1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checkerboard(across)">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linds(horizontal)">
                                      <p:cBhvr>
                                        <p:cTn id="26" dur="500"/>
                                        <p:tgtEl>
                                          <p:spTgt spid="3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linds(horizontal)">
                                      <p:cBhvr>
                                        <p:cTn id="29" dur="500"/>
                                        <p:tgtEl>
                                          <p:spTgt spid="3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linds(horizontal)">
                                      <p:cBhvr>
                                        <p:cTn id="32" dur="500"/>
                                        <p:tgtEl>
                                          <p:spTgt spid="4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linds(horizontal)">
                                      <p:cBhvr>
                                        <p:cTn id="35" dur="500"/>
                                        <p:tgtEl>
                                          <p:spTgt spid="4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linds(horizontal)">
                                      <p:cBhvr>
                                        <p:cTn id="38" dur="500"/>
                                        <p:tgtEl>
                                          <p:spTgt spid="42"/>
                                        </p:tgtEl>
                                      </p:cBhvr>
                                    </p:animEffect>
                                  </p:childTnLst>
                                </p:cTn>
                              </p:par>
                              <p:par>
                                <p:cTn id="39" presetID="3" presetClass="entr" presetSubtype="10" fill="hold" grpId="1"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linds(horizontal)">
                                      <p:cBhvr>
                                        <p:cTn id="41" dur="500"/>
                                        <p:tgtEl>
                                          <p:spTgt spid="43"/>
                                        </p:tgtEl>
                                      </p:cBhvr>
                                    </p:animEffect>
                                  </p:childTnLst>
                                </p:cTn>
                              </p:par>
                              <p:par>
                                <p:cTn id="42" presetID="3" presetClass="entr" presetSubtype="10" fill="hold" grpId="1"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linds(horizontal)">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linds(horizontal)">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P spid="41" grpId="0"/>
      <p:bldP spid="42" grpId="0"/>
      <p:bldP spid="43" grpId="0" animBg="1"/>
      <p:bldP spid="43" grpId="1" animBg="1"/>
      <p:bldP spid="44" grpId="0" animBg="1"/>
      <p:bldP spid="4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C4205A-D523-6E47-A038-F0351EFA6B8F}"/>
              </a:ext>
            </a:extLst>
          </p:cNvPr>
          <p:cNvSpPr txBox="1"/>
          <p:nvPr/>
        </p:nvSpPr>
        <p:spPr>
          <a:xfrm>
            <a:off x="731520" y="195942"/>
            <a:ext cx="2031325" cy="461665"/>
          </a:xfrm>
          <a:prstGeom prst="rect">
            <a:avLst/>
          </a:prstGeom>
          <a:noFill/>
        </p:spPr>
        <p:txBody>
          <a:bodyPr wrap="none" rtlCol="0">
            <a:spAutoFit/>
          </a:bodyPr>
          <a:lstStyle/>
          <a:p>
            <a:r>
              <a:rPr kumimoji="1" lang="zh-CN" altLang="en-US" sz="2400" dirty="0">
                <a:solidFill>
                  <a:schemeClr val="bg1">
                    <a:lumMod val="95000"/>
                  </a:schemeClr>
                </a:solidFill>
                <a:latin typeface="+mj-ea"/>
              </a:rPr>
              <a:t>执行策略方案</a:t>
            </a:r>
          </a:p>
        </p:txBody>
      </p:sp>
      <p:sp>
        <p:nvSpPr>
          <p:cNvPr id="14" name="圆角矩形 13">
            <a:extLst>
              <a:ext uri="{FF2B5EF4-FFF2-40B4-BE49-F238E27FC236}">
                <a16:creationId xmlns:a16="http://schemas.microsoft.com/office/drawing/2014/main" id="{60C523F2-0045-824D-871E-54768A11969D}"/>
              </a:ext>
            </a:extLst>
          </p:cNvPr>
          <p:cNvSpPr/>
          <p:nvPr/>
        </p:nvSpPr>
        <p:spPr>
          <a:xfrm>
            <a:off x="6206451" y="4227809"/>
            <a:ext cx="678287" cy="678287"/>
          </a:xfrm>
          <a:prstGeom prst="roundRect">
            <a:avLst>
              <a:gd name="adj" fmla="val 39116"/>
            </a:avLst>
          </a:prstGeom>
          <a:solidFill>
            <a:schemeClr val="bg1"/>
          </a:solidFill>
          <a:ln>
            <a:noFill/>
          </a:ln>
          <a:effectLst>
            <a:outerShdw blurRad="635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lumMod val="95000"/>
                </a:schemeClr>
              </a:solidFill>
            </a:endParaRPr>
          </a:p>
        </p:txBody>
      </p:sp>
      <p:sp>
        <p:nvSpPr>
          <p:cNvPr id="15" name="圆角矩形 14">
            <a:extLst>
              <a:ext uri="{FF2B5EF4-FFF2-40B4-BE49-F238E27FC236}">
                <a16:creationId xmlns:a16="http://schemas.microsoft.com/office/drawing/2014/main" id="{1E1602A4-C35F-0D42-ADB6-3B0B43903E5B}"/>
              </a:ext>
            </a:extLst>
          </p:cNvPr>
          <p:cNvSpPr/>
          <p:nvPr/>
        </p:nvSpPr>
        <p:spPr>
          <a:xfrm>
            <a:off x="7915051" y="4227809"/>
            <a:ext cx="678287" cy="678287"/>
          </a:xfrm>
          <a:prstGeom prst="roundRect">
            <a:avLst>
              <a:gd name="adj" fmla="val 39116"/>
            </a:avLst>
          </a:prstGeom>
          <a:solidFill>
            <a:srgbClr val="EE5778"/>
          </a:solidFill>
          <a:ln>
            <a:noFill/>
          </a:ln>
          <a:effectLst>
            <a:outerShdw blurRad="635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lumMod val="95000"/>
                </a:schemeClr>
              </a:solidFill>
            </a:endParaRPr>
          </a:p>
        </p:txBody>
      </p:sp>
      <p:sp>
        <p:nvSpPr>
          <p:cNvPr id="16" name="圆角矩形 15">
            <a:extLst>
              <a:ext uri="{FF2B5EF4-FFF2-40B4-BE49-F238E27FC236}">
                <a16:creationId xmlns:a16="http://schemas.microsoft.com/office/drawing/2014/main" id="{287B525C-AEA1-AD43-9EBE-7BE0909E46CF}"/>
              </a:ext>
            </a:extLst>
          </p:cNvPr>
          <p:cNvSpPr/>
          <p:nvPr/>
        </p:nvSpPr>
        <p:spPr>
          <a:xfrm>
            <a:off x="9623651" y="4227809"/>
            <a:ext cx="678287" cy="678287"/>
          </a:xfrm>
          <a:prstGeom prst="roundRect">
            <a:avLst>
              <a:gd name="adj" fmla="val 39116"/>
            </a:avLst>
          </a:prstGeom>
          <a:solidFill>
            <a:srgbClr val="EE5778"/>
          </a:solidFill>
          <a:ln>
            <a:noFill/>
          </a:ln>
          <a:effectLst>
            <a:outerShdw blurRad="635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lumMod val="95000"/>
                </a:schemeClr>
              </a:solidFill>
            </a:endParaRPr>
          </a:p>
        </p:txBody>
      </p:sp>
      <p:sp>
        <p:nvSpPr>
          <p:cNvPr id="17" name="Oval 9">
            <a:extLst>
              <a:ext uri="{FF2B5EF4-FFF2-40B4-BE49-F238E27FC236}">
                <a16:creationId xmlns:a16="http://schemas.microsoft.com/office/drawing/2014/main" id="{5D57D114-E3BF-ED48-A893-A6294AE5E7E3}"/>
              </a:ext>
            </a:extLst>
          </p:cNvPr>
          <p:cNvSpPr/>
          <p:nvPr/>
        </p:nvSpPr>
        <p:spPr>
          <a:xfrm>
            <a:off x="6354476" y="4376123"/>
            <a:ext cx="382235" cy="381658"/>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lumMod val="95000"/>
                </a:schemeClr>
              </a:solidFill>
            </a:endParaRPr>
          </a:p>
        </p:txBody>
      </p:sp>
      <p:sp>
        <p:nvSpPr>
          <p:cNvPr id="18" name="Oval 23">
            <a:extLst>
              <a:ext uri="{FF2B5EF4-FFF2-40B4-BE49-F238E27FC236}">
                <a16:creationId xmlns:a16="http://schemas.microsoft.com/office/drawing/2014/main" id="{AA6A333F-BACA-3B49-810E-6E5D6D138434}"/>
              </a:ext>
            </a:extLst>
          </p:cNvPr>
          <p:cNvSpPr/>
          <p:nvPr/>
        </p:nvSpPr>
        <p:spPr>
          <a:xfrm>
            <a:off x="8063076" y="4409359"/>
            <a:ext cx="382235" cy="315186"/>
          </a:xfrm>
          <a:custGeom>
            <a:avLst/>
            <a:gdLst>
              <a:gd name="connsiteX0" fmla="*/ 307902 w 606227"/>
              <a:gd name="connsiteY0" fmla="*/ 194055 h 499886"/>
              <a:gd name="connsiteX1" fmla="*/ 419305 w 606227"/>
              <a:gd name="connsiteY1" fmla="*/ 242224 h 499886"/>
              <a:gd name="connsiteX2" fmla="*/ 460955 w 606227"/>
              <a:gd name="connsiteY2" fmla="*/ 343954 h 499886"/>
              <a:gd name="connsiteX3" fmla="*/ 517800 w 606227"/>
              <a:gd name="connsiteY3" fmla="*/ 323297 h 499886"/>
              <a:gd name="connsiteX4" fmla="*/ 606227 w 606227"/>
              <a:gd name="connsiteY4" fmla="*/ 411592 h 499886"/>
              <a:gd name="connsiteX5" fmla="*/ 517800 w 606227"/>
              <a:gd name="connsiteY5" fmla="*/ 499886 h 499886"/>
              <a:gd name="connsiteX6" fmla="*/ 314493 w 606227"/>
              <a:gd name="connsiteY6" fmla="*/ 499886 h 499886"/>
              <a:gd name="connsiteX7" fmla="*/ 307902 w 606227"/>
              <a:gd name="connsiteY7" fmla="*/ 499886 h 499886"/>
              <a:gd name="connsiteX8" fmla="*/ 162629 w 606227"/>
              <a:gd name="connsiteY8" fmla="*/ 499886 h 499886"/>
              <a:gd name="connsiteX9" fmla="*/ 108530 w 606227"/>
              <a:gd name="connsiteY9" fmla="*/ 445867 h 499886"/>
              <a:gd name="connsiteX10" fmla="*/ 161439 w 606227"/>
              <a:gd name="connsiteY10" fmla="*/ 391849 h 499886"/>
              <a:gd name="connsiteX11" fmla="*/ 154757 w 606227"/>
              <a:gd name="connsiteY11" fmla="*/ 346970 h 499886"/>
              <a:gd name="connsiteX12" fmla="*/ 175994 w 606227"/>
              <a:gd name="connsiteY12" fmla="*/ 269279 h 499886"/>
              <a:gd name="connsiteX13" fmla="*/ 307902 w 606227"/>
              <a:gd name="connsiteY13" fmla="*/ 194055 h 499886"/>
              <a:gd name="connsiteX14" fmla="*/ 175457 w 606227"/>
              <a:gd name="connsiteY14" fmla="*/ 0 h 499886"/>
              <a:gd name="connsiteX15" fmla="*/ 310277 w 606227"/>
              <a:gd name="connsiteY15" fmla="*/ 131897 h 499886"/>
              <a:gd name="connsiteX16" fmla="*/ 360342 w 606227"/>
              <a:gd name="connsiteY16" fmla="*/ 113707 h 499886"/>
              <a:gd name="connsiteX17" fmla="*/ 438140 w 606227"/>
              <a:gd name="connsiteY17" fmla="*/ 191493 h 499886"/>
              <a:gd name="connsiteX18" fmla="*/ 428530 w 606227"/>
              <a:gd name="connsiteY18" fmla="*/ 228969 h 499886"/>
              <a:gd name="connsiteX19" fmla="*/ 426241 w 606227"/>
              <a:gd name="connsiteY19" fmla="*/ 226592 h 499886"/>
              <a:gd name="connsiteX20" fmla="*/ 307805 w 606227"/>
              <a:gd name="connsiteY20" fmla="*/ 178239 h 499886"/>
              <a:gd name="connsiteX21" fmla="*/ 157884 w 606227"/>
              <a:gd name="connsiteY21" fmla="*/ 269278 h 499886"/>
              <a:gd name="connsiteX22" fmla="*/ 47686 w 606227"/>
              <a:gd name="connsiteY22" fmla="*/ 269278 h 499886"/>
              <a:gd name="connsiteX23" fmla="*/ 0 w 606227"/>
              <a:gd name="connsiteY23" fmla="*/ 221656 h 499886"/>
              <a:gd name="connsiteX24" fmla="*/ 46587 w 606227"/>
              <a:gd name="connsiteY24" fmla="*/ 174126 h 499886"/>
              <a:gd name="connsiteX25" fmla="*/ 40638 w 606227"/>
              <a:gd name="connsiteY25" fmla="*/ 134639 h 499886"/>
              <a:gd name="connsiteX26" fmla="*/ 175457 w 606227"/>
              <a:gd name="connsiteY26" fmla="*/ 0 h 4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6227" h="499886">
                <a:moveTo>
                  <a:pt x="307902" y="194055"/>
                </a:moveTo>
                <a:cubicBezTo>
                  <a:pt x="351840" y="194055"/>
                  <a:pt x="391385" y="212610"/>
                  <a:pt x="419305" y="242224"/>
                </a:cubicBezTo>
                <a:cubicBezTo>
                  <a:pt x="444478" y="268913"/>
                  <a:pt x="460131" y="304560"/>
                  <a:pt x="460955" y="343954"/>
                </a:cubicBezTo>
                <a:cubicBezTo>
                  <a:pt x="476333" y="331067"/>
                  <a:pt x="496106" y="323297"/>
                  <a:pt x="517800" y="323297"/>
                </a:cubicBezTo>
                <a:cubicBezTo>
                  <a:pt x="566591" y="323297"/>
                  <a:pt x="606227" y="362783"/>
                  <a:pt x="606227" y="411592"/>
                </a:cubicBezTo>
                <a:cubicBezTo>
                  <a:pt x="606227" y="460400"/>
                  <a:pt x="566591" y="499886"/>
                  <a:pt x="517800" y="499886"/>
                </a:cubicBezTo>
                <a:lnTo>
                  <a:pt x="314493" y="499886"/>
                </a:lnTo>
                <a:lnTo>
                  <a:pt x="307902" y="499886"/>
                </a:lnTo>
                <a:lnTo>
                  <a:pt x="162629" y="499886"/>
                </a:lnTo>
                <a:cubicBezTo>
                  <a:pt x="132788" y="499886"/>
                  <a:pt x="108530" y="475664"/>
                  <a:pt x="108530" y="445867"/>
                </a:cubicBezTo>
                <a:cubicBezTo>
                  <a:pt x="108530" y="416436"/>
                  <a:pt x="132147" y="392489"/>
                  <a:pt x="161439" y="391849"/>
                </a:cubicBezTo>
                <a:cubicBezTo>
                  <a:pt x="157046" y="377682"/>
                  <a:pt x="154757" y="362600"/>
                  <a:pt x="154757" y="346970"/>
                </a:cubicBezTo>
                <a:cubicBezTo>
                  <a:pt x="154757" y="318636"/>
                  <a:pt x="162538" y="292038"/>
                  <a:pt x="175994" y="269279"/>
                </a:cubicBezTo>
                <a:cubicBezTo>
                  <a:pt x="202632" y="224309"/>
                  <a:pt x="251697" y="194055"/>
                  <a:pt x="307902" y="194055"/>
                </a:cubicBezTo>
                <a:close/>
                <a:moveTo>
                  <a:pt x="175457" y="0"/>
                </a:moveTo>
                <a:cubicBezTo>
                  <a:pt x="249045" y="0"/>
                  <a:pt x="308812" y="58773"/>
                  <a:pt x="310277" y="131897"/>
                </a:cubicBezTo>
                <a:cubicBezTo>
                  <a:pt x="323823" y="120563"/>
                  <a:pt x="341213" y="113707"/>
                  <a:pt x="360342" y="113707"/>
                </a:cubicBezTo>
                <a:cubicBezTo>
                  <a:pt x="403268" y="113707"/>
                  <a:pt x="438140" y="148532"/>
                  <a:pt x="438140" y="191493"/>
                </a:cubicBezTo>
                <a:cubicBezTo>
                  <a:pt x="438140" y="205112"/>
                  <a:pt x="434662" y="217817"/>
                  <a:pt x="428530" y="228969"/>
                </a:cubicBezTo>
                <a:cubicBezTo>
                  <a:pt x="427797" y="228146"/>
                  <a:pt x="426974" y="227323"/>
                  <a:pt x="426241" y="226592"/>
                </a:cubicBezTo>
                <a:cubicBezTo>
                  <a:pt x="394390" y="195423"/>
                  <a:pt x="352379" y="178239"/>
                  <a:pt x="307805" y="178239"/>
                </a:cubicBezTo>
                <a:cubicBezTo>
                  <a:pt x="242730" y="178239"/>
                  <a:pt x="186166" y="215258"/>
                  <a:pt x="157884" y="269278"/>
                </a:cubicBezTo>
                <a:lnTo>
                  <a:pt x="47686" y="269278"/>
                </a:lnTo>
                <a:cubicBezTo>
                  <a:pt x="21326" y="269278"/>
                  <a:pt x="0" y="247981"/>
                  <a:pt x="0" y="221656"/>
                </a:cubicBezTo>
                <a:cubicBezTo>
                  <a:pt x="0" y="195789"/>
                  <a:pt x="20777" y="174674"/>
                  <a:pt x="46587" y="174126"/>
                </a:cubicBezTo>
                <a:cubicBezTo>
                  <a:pt x="42743" y="161603"/>
                  <a:pt x="40638" y="148350"/>
                  <a:pt x="40638" y="134639"/>
                </a:cubicBezTo>
                <a:cubicBezTo>
                  <a:pt x="40638" y="60236"/>
                  <a:pt x="101046" y="0"/>
                  <a:pt x="1754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lumMod val="95000"/>
                </a:schemeClr>
              </a:solidFill>
            </a:endParaRPr>
          </a:p>
        </p:txBody>
      </p:sp>
      <p:sp>
        <p:nvSpPr>
          <p:cNvPr id="19" name="Oval 30">
            <a:extLst>
              <a:ext uri="{FF2B5EF4-FFF2-40B4-BE49-F238E27FC236}">
                <a16:creationId xmlns:a16="http://schemas.microsoft.com/office/drawing/2014/main" id="{A4293DD5-96D3-A64F-BCBA-5D3A22C21939}"/>
              </a:ext>
            </a:extLst>
          </p:cNvPr>
          <p:cNvSpPr/>
          <p:nvPr/>
        </p:nvSpPr>
        <p:spPr>
          <a:xfrm>
            <a:off x="9817982" y="4376123"/>
            <a:ext cx="302538" cy="31518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82376" h="606722">
                <a:moveTo>
                  <a:pt x="0" y="404481"/>
                </a:moveTo>
                <a:lnTo>
                  <a:pt x="76012" y="404481"/>
                </a:lnTo>
                <a:lnTo>
                  <a:pt x="76012" y="505601"/>
                </a:lnTo>
                <a:cubicBezTo>
                  <a:pt x="76012" y="519552"/>
                  <a:pt x="87316" y="530837"/>
                  <a:pt x="101291" y="530837"/>
                </a:cubicBezTo>
                <a:cubicBezTo>
                  <a:pt x="115265" y="530837"/>
                  <a:pt x="126658" y="519552"/>
                  <a:pt x="126658" y="505601"/>
                </a:cubicBezTo>
                <a:lnTo>
                  <a:pt x="126658" y="404481"/>
                </a:lnTo>
                <a:lnTo>
                  <a:pt x="151936" y="404481"/>
                </a:lnTo>
                <a:lnTo>
                  <a:pt x="151936" y="505601"/>
                </a:lnTo>
                <a:cubicBezTo>
                  <a:pt x="151936" y="519552"/>
                  <a:pt x="163240" y="530837"/>
                  <a:pt x="177214" y="530837"/>
                </a:cubicBezTo>
                <a:cubicBezTo>
                  <a:pt x="191277" y="530837"/>
                  <a:pt x="202581" y="519552"/>
                  <a:pt x="202581" y="505601"/>
                </a:cubicBezTo>
                <a:lnTo>
                  <a:pt x="202581" y="404481"/>
                </a:lnTo>
                <a:lnTo>
                  <a:pt x="227859" y="404481"/>
                </a:lnTo>
                <a:lnTo>
                  <a:pt x="227859" y="505601"/>
                </a:lnTo>
                <a:cubicBezTo>
                  <a:pt x="227859" y="519552"/>
                  <a:pt x="239163" y="530837"/>
                  <a:pt x="253226" y="530837"/>
                </a:cubicBezTo>
                <a:cubicBezTo>
                  <a:pt x="267200" y="530837"/>
                  <a:pt x="278504" y="519552"/>
                  <a:pt x="278504" y="505601"/>
                </a:cubicBezTo>
                <a:lnTo>
                  <a:pt x="278504" y="404481"/>
                </a:lnTo>
                <a:lnTo>
                  <a:pt x="303872" y="404481"/>
                </a:lnTo>
                <a:lnTo>
                  <a:pt x="303872" y="505601"/>
                </a:lnTo>
                <a:cubicBezTo>
                  <a:pt x="303872" y="519552"/>
                  <a:pt x="315176" y="530837"/>
                  <a:pt x="329150" y="530837"/>
                </a:cubicBezTo>
                <a:cubicBezTo>
                  <a:pt x="343124" y="530837"/>
                  <a:pt x="354428" y="519552"/>
                  <a:pt x="354428" y="505601"/>
                </a:cubicBezTo>
                <a:lnTo>
                  <a:pt x="354428" y="404481"/>
                </a:lnTo>
                <a:lnTo>
                  <a:pt x="379795" y="404481"/>
                </a:lnTo>
                <a:lnTo>
                  <a:pt x="379795" y="505601"/>
                </a:lnTo>
                <a:cubicBezTo>
                  <a:pt x="379795" y="519552"/>
                  <a:pt x="391099" y="530837"/>
                  <a:pt x="405073" y="530837"/>
                </a:cubicBezTo>
                <a:cubicBezTo>
                  <a:pt x="419136" y="530837"/>
                  <a:pt x="430440" y="519552"/>
                  <a:pt x="430440" y="505601"/>
                </a:cubicBezTo>
                <a:lnTo>
                  <a:pt x="430440" y="404481"/>
                </a:lnTo>
                <a:lnTo>
                  <a:pt x="455718" y="404481"/>
                </a:lnTo>
                <a:lnTo>
                  <a:pt x="455718" y="505601"/>
                </a:lnTo>
                <a:cubicBezTo>
                  <a:pt x="455718" y="519552"/>
                  <a:pt x="467022" y="530837"/>
                  <a:pt x="481085" y="530837"/>
                </a:cubicBezTo>
                <a:cubicBezTo>
                  <a:pt x="495060" y="530837"/>
                  <a:pt x="506364" y="519552"/>
                  <a:pt x="506364" y="505601"/>
                </a:cubicBezTo>
                <a:lnTo>
                  <a:pt x="506364" y="404481"/>
                </a:lnTo>
                <a:lnTo>
                  <a:pt x="582376" y="404481"/>
                </a:lnTo>
                <a:lnTo>
                  <a:pt x="582376" y="581397"/>
                </a:lnTo>
                <a:cubicBezTo>
                  <a:pt x="582376" y="595348"/>
                  <a:pt x="570983" y="606722"/>
                  <a:pt x="557009" y="606722"/>
                </a:cubicBezTo>
                <a:lnTo>
                  <a:pt x="25367" y="606722"/>
                </a:lnTo>
                <a:cubicBezTo>
                  <a:pt x="11304" y="606722"/>
                  <a:pt x="0" y="595348"/>
                  <a:pt x="0" y="581397"/>
                </a:cubicBezTo>
                <a:close/>
                <a:moveTo>
                  <a:pt x="405086" y="0"/>
                </a:moveTo>
                <a:cubicBezTo>
                  <a:pt x="419149" y="0"/>
                  <a:pt x="430454" y="11287"/>
                  <a:pt x="430454" y="25239"/>
                </a:cubicBezTo>
                <a:cubicBezTo>
                  <a:pt x="430454" y="81051"/>
                  <a:pt x="384969" y="126375"/>
                  <a:pt x="329160" y="126375"/>
                </a:cubicBezTo>
                <a:cubicBezTo>
                  <a:pt x="310468" y="126375"/>
                  <a:pt x="294357" y="136595"/>
                  <a:pt x="285545" y="151704"/>
                </a:cubicBezTo>
                <a:lnTo>
                  <a:pt x="478074" y="151704"/>
                </a:lnTo>
                <a:cubicBezTo>
                  <a:pt x="535575" y="151704"/>
                  <a:pt x="582305" y="198361"/>
                  <a:pt x="582305" y="255772"/>
                </a:cubicBezTo>
                <a:lnTo>
                  <a:pt x="582305" y="353886"/>
                </a:lnTo>
                <a:lnTo>
                  <a:pt x="0" y="353886"/>
                </a:lnTo>
                <a:lnTo>
                  <a:pt x="0" y="255772"/>
                </a:lnTo>
                <a:cubicBezTo>
                  <a:pt x="0" y="198361"/>
                  <a:pt x="46819" y="151704"/>
                  <a:pt x="104320" y="151704"/>
                </a:cubicBezTo>
                <a:lnTo>
                  <a:pt x="231516" y="151704"/>
                </a:lnTo>
                <a:cubicBezTo>
                  <a:pt x="242820" y="108157"/>
                  <a:pt x="282073" y="75807"/>
                  <a:pt x="329160" y="75807"/>
                </a:cubicBezTo>
                <a:cubicBezTo>
                  <a:pt x="357109" y="75807"/>
                  <a:pt x="379807" y="53145"/>
                  <a:pt x="379807" y="25239"/>
                </a:cubicBezTo>
                <a:cubicBezTo>
                  <a:pt x="379807" y="11287"/>
                  <a:pt x="391111" y="0"/>
                  <a:pt x="4050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lumMod val="95000"/>
                </a:schemeClr>
              </a:solidFill>
            </a:endParaRPr>
          </a:p>
        </p:txBody>
      </p:sp>
      <p:sp>
        <p:nvSpPr>
          <p:cNvPr id="20" name="文本框 19">
            <a:extLst>
              <a:ext uri="{FF2B5EF4-FFF2-40B4-BE49-F238E27FC236}">
                <a16:creationId xmlns:a16="http://schemas.microsoft.com/office/drawing/2014/main" id="{D3ECBABF-2E37-A74E-8CCE-9D0F9E56F19E}"/>
              </a:ext>
            </a:extLst>
          </p:cNvPr>
          <p:cNvSpPr txBox="1"/>
          <p:nvPr/>
        </p:nvSpPr>
        <p:spPr>
          <a:xfrm>
            <a:off x="5824883" y="5054410"/>
            <a:ext cx="1441420" cy="307777"/>
          </a:xfrm>
          <a:prstGeom prst="rect">
            <a:avLst/>
          </a:prstGeom>
          <a:noFill/>
        </p:spPr>
        <p:txBody>
          <a:bodyPr wrap="none" rtlCol="0">
            <a:spAutoFit/>
          </a:bodyPr>
          <a:lstStyle/>
          <a:p>
            <a:r>
              <a:rPr kumimoji="1" lang="zh-CN" altLang="en-US" sz="1400">
                <a:solidFill>
                  <a:schemeClr val="bg1">
                    <a:lumMod val="95000"/>
                  </a:schemeClr>
                </a:solidFill>
              </a:rPr>
              <a:t>请输入详细数据</a:t>
            </a:r>
          </a:p>
        </p:txBody>
      </p:sp>
      <p:sp>
        <p:nvSpPr>
          <p:cNvPr id="21" name="文本框 20">
            <a:extLst>
              <a:ext uri="{FF2B5EF4-FFF2-40B4-BE49-F238E27FC236}">
                <a16:creationId xmlns:a16="http://schemas.microsoft.com/office/drawing/2014/main" id="{73E86AE7-4483-934F-89F1-9396B8D39188}"/>
              </a:ext>
            </a:extLst>
          </p:cNvPr>
          <p:cNvSpPr txBox="1"/>
          <p:nvPr/>
        </p:nvSpPr>
        <p:spPr>
          <a:xfrm>
            <a:off x="7533483" y="5054409"/>
            <a:ext cx="1441420" cy="307777"/>
          </a:xfrm>
          <a:prstGeom prst="rect">
            <a:avLst/>
          </a:prstGeom>
          <a:noFill/>
        </p:spPr>
        <p:txBody>
          <a:bodyPr wrap="none" rtlCol="0">
            <a:spAutoFit/>
          </a:bodyPr>
          <a:lstStyle/>
          <a:p>
            <a:r>
              <a:rPr kumimoji="1" lang="zh-CN" altLang="en-US" sz="1400">
                <a:solidFill>
                  <a:schemeClr val="bg1">
                    <a:lumMod val="95000"/>
                  </a:schemeClr>
                </a:solidFill>
              </a:rPr>
              <a:t>请输入详细数据</a:t>
            </a:r>
          </a:p>
        </p:txBody>
      </p:sp>
      <p:sp>
        <p:nvSpPr>
          <p:cNvPr id="22" name="文本框 21">
            <a:extLst>
              <a:ext uri="{FF2B5EF4-FFF2-40B4-BE49-F238E27FC236}">
                <a16:creationId xmlns:a16="http://schemas.microsoft.com/office/drawing/2014/main" id="{9B9491B2-7C52-7242-9925-ED06B1875427}"/>
              </a:ext>
            </a:extLst>
          </p:cNvPr>
          <p:cNvSpPr txBox="1"/>
          <p:nvPr/>
        </p:nvSpPr>
        <p:spPr>
          <a:xfrm>
            <a:off x="9248541" y="5052073"/>
            <a:ext cx="1441420" cy="307777"/>
          </a:xfrm>
          <a:prstGeom prst="rect">
            <a:avLst/>
          </a:prstGeom>
          <a:noFill/>
        </p:spPr>
        <p:txBody>
          <a:bodyPr wrap="none" rtlCol="0">
            <a:spAutoFit/>
          </a:bodyPr>
          <a:lstStyle/>
          <a:p>
            <a:r>
              <a:rPr kumimoji="1" lang="zh-CN" altLang="en-US" sz="1400">
                <a:solidFill>
                  <a:schemeClr val="bg1">
                    <a:lumMod val="95000"/>
                  </a:schemeClr>
                </a:solidFill>
              </a:rPr>
              <a:t>请输入详细数据</a:t>
            </a:r>
          </a:p>
        </p:txBody>
      </p:sp>
      <p:sp>
        <p:nvSpPr>
          <p:cNvPr id="23" name="文本框 22">
            <a:extLst>
              <a:ext uri="{FF2B5EF4-FFF2-40B4-BE49-F238E27FC236}">
                <a16:creationId xmlns:a16="http://schemas.microsoft.com/office/drawing/2014/main" id="{99CCF563-0AF1-004F-BB32-0311AD1C0E1D}"/>
              </a:ext>
            </a:extLst>
          </p:cNvPr>
          <p:cNvSpPr txBox="1"/>
          <p:nvPr/>
        </p:nvSpPr>
        <p:spPr>
          <a:xfrm>
            <a:off x="5824883" y="2170848"/>
            <a:ext cx="2723823" cy="755720"/>
          </a:xfrm>
          <a:prstGeom prst="rect">
            <a:avLst/>
          </a:prstGeom>
          <a:noFill/>
        </p:spPr>
        <p:txBody>
          <a:bodyPr wrap="none" rtlCol="0">
            <a:spAutoFit/>
          </a:bodyPr>
          <a:lstStyle/>
          <a:p>
            <a:pPr>
              <a:lnSpc>
                <a:spcPct val="130000"/>
              </a:lnSpc>
            </a:pPr>
            <a:r>
              <a:rPr kumimoji="1" lang="zh-CN" altLang="en-US">
                <a:solidFill>
                  <a:schemeClr val="bg1">
                    <a:lumMod val="95000"/>
                  </a:schemeClr>
                </a:solidFill>
                <a:latin typeface="+mj-ea"/>
                <a:ea typeface="+mj-ea"/>
              </a:rPr>
              <a:t>请您内在此处输入需要的</a:t>
            </a:r>
            <a:endParaRPr kumimoji="1" lang="en-US" altLang="zh-CN">
              <a:solidFill>
                <a:schemeClr val="bg1">
                  <a:lumMod val="95000"/>
                </a:schemeClr>
              </a:solidFill>
              <a:latin typeface="+mj-ea"/>
              <a:ea typeface="+mj-ea"/>
            </a:endParaRPr>
          </a:p>
          <a:p>
            <a:pPr>
              <a:lnSpc>
                <a:spcPct val="130000"/>
              </a:lnSpc>
            </a:pPr>
            <a:r>
              <a:rPr kumimoji="1" lang="zh-CN" altLang="en-US">
                <a:solidFill>
                  <a:schemeClr val="bg1">
                    <a:lumMod val="95000"/>
                  </a:schemeClr>
                </a:solidFill>
                <a:latin typeface="+mj-ea"/>
                <a:ea typeface="+mj-ea"/>
              </a:rPr>
              <a:t>标题文字内容</a:t>
            </a:r>
          </a:p>
        </p:txBody>
      </p:sp>
      <p:sp>
        <p:nvSpPr>
          <p:cNvPr id="24" name="文本框 23">
            <a:extLst>
              <a:ext uri="{FF2B5EF4-FFF2-40B4-BE49-F238E27FC236}">
                <a16:creationId xmlns:a16="http://schemas.microsoft.com/office/drawing/2014/main" id="{360F5B6C-F17B-2D48-AAB3-8EC9CC310059}"/>
              </a:ext>
            </a:extLst>
          </p:cNvPr>
          <p:cNvSpPr txBox="1"/>
          <p:nvPr/>
        </p:nvSpPr>
        <p:spPr>
          <a:xfrm>
            <a:off x="5824883" y="3035348"/>
            <a:ext cx="4865078" cy="683713"/>
          </a:xfrm>
          <a:prstGeom prst="rect">
            <a:avLst/>
          </a:prstGeom>
          <a:noFill/>
        </p:spPr>
        <p:txBody>
          <a:bodyPr wrap="square" rtlCol="0">
            <a:spAutoFit/>
          </a:bodyPr>
          <a:lstStyle/>
          <a:p>
            <a:pPr>
              <a:lnSpc>
                <a:spcPct val="150000"/>
              </a:lnSpc>
            </a:pPr>
            <a:r>
              <a:rPr kumimoji="1" lang="zh-CN" altLang="en-US" sz="1400" dirty="0">
                <a:solidFill>
                  <a:schemeClr val="bg1">
                    <a:lumMod val="95000"/>
                  </a:schemeClr>
                </a:solidFill>
                <a:latin typeface="+mn-ea"/>
                <a:cs typeface="+mn-ea"/>
                <a:sym typeface="+mn-lt"/>
              </a:rPr>
              <a:t>感谢您使用我们的</a:t>
            </a:r>
            <a:r>
              <a:rPr kumimoji="1" lang="en-US" altLang="zh-CN" sz="1400" dirty="0">
                <a:solidFill>
                  <a:schemeClr val="bg1">
                    <a:lumMod val="95000"/>
                  </a:schemeClr>
                </a:solidFill>
                <a:latin typeface="+mn-ea"/>
                <a:cs typeface="+mn-ea"/>
                <a:sym typeface="+mn-lt"/>
              </a:rPr>
              <a:t>PPT</a:t>
            </a:r>
            <a:r>
              <a:rPr kumimoji="1" lang="zh-CN" altLang="en-US" sz="1400" dirty="0">
                <a:solidFill>
                  <a:schemeClr val="bg1">
                    <a:lumMod val="95000"/>
                  </a:schemeClr>
                </a:solidFill>
                <a:latin typeface="+mn-ea"/>
                <a:cs typeface="+mn-ea"/>
                <a:sym typeface="+mn-lt"/>
              </a:rPr>
              <a:t>模板，请在此输入您需要的文字内容，感谢您使用我们的</a:t>
            </a:r>
            <a:r>
              <a:rPr kumimoji="1" lang="en-US" altLang="zh-CN" sz="1400" dirty="0">
                <a:solidFill>
                  <a:schemeClr val="bg1">
                    <a:lumMod val="95000"/>
                  </a:schemeClr>
                </a:solidFill>
                <a:latin typeface="+mn-ea"/>
                <a:cs typeface="+mn-ea"/>
                <a:sym typeface="+mn-lt"/>
              </a:rPr>
              <a:t>PPT</a:t>
            </a:r>
            <a:r>
              <a:rPr kumimoji="1" lang="zh-CN" altLang="en-US" sz="1400" dirty="0">
                <a:solidFill>
                  <a:schemeClr val="bg1">
                    <a:lumMod val="95000"/>
                  </a:schemeClr>
                </a:solidFill>
                <a:latin typeface="+mn-ea"/>
                <a:cs typeface="+mn-ea"/>
                <a:sym typeface="+mn-lt"/>
              </a:rPr>
              <a:t>模板，请在此输入您需要的文字内容。</a:t>
            </a:r>
          </a:p>
        </p:txBody>
      </p:sp>
      <p:sp>
        <p:nvSpPr>
          <p:cNvPr id="25" name="矩形 24">
            <a:extLst>
              <a:ext uri="{FF2B5EF4-FFF2-40B4-BE49-F238E27FC236}">
                <a16:creationId xmlns:a16="http://schemas.microsoft.com/office/drawing/2014/main" id="{2A8ACCD8-FEDC-4D4E-A462-31DFCEA9CB39}"/>
              </a:ext>
            </a:extLst>
          </p:cNvPr>
          <p:cNvSpPr/>
          <p:nvPr/>
        </p:nvSpPr>
        <p:spPr>
          <a:xfrm>
            <a:off x="1322923" y="1901599"/>
            <a:ext cx="3052293" cy="541556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6" name="图片 25">
            <a:extLst>
              <a:ext uri="{FF2B5EF4-FFF2-40B4-BE49-F238E27FC236}">
                <a16:creationId xmlns:a16="http://schemas.microsoft.com/office/drawing/2014/main" id="{BD27C55A-6944-D743-AAC0-66FBEE665C71}"/>
              </a:ext>
            </a:extLst>
          </p:cNvPr>
          <p:cNvPicPr>
            <a:picLocks noChangeAspect="1"/>
          </p:cNvPicPr>
          <p:nvPr/>
        </p:nvPicPr>
        <p:blipFill>
          <a:blip r:embed="rId4"/>
          <a:stretch>
            <a:fillRect/>
          </a:stretch>
        </p:blipFill>
        <p:spPr>
          <a:xfrm>
            <a:off x="1119333" y="1682656"/>
            <a:ext cx="3433717" cy="6858000"/>
          </a:xfrm>
          <a:prstGeom prst="rect">
            <a:avLst/>
          </a:prstGeom>
        </p:spPr>
      </p:pic>
    </p:spTree>
    <p:extLst>
      <p:ext uri="{BB962C8B-B14F-4D97-AF65-F5344CB8AC3E}">
        <p14:creationId xmlns:p14="http://schemas.microsoft.com/office/powerpoint/2010/main" val="29593555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C4205A-D523-6E47-A038-F0351EFA6B8F}"/>
              </a:ext>
            </a:extLst>
          </p:cNvPr>
          <p:cNvSpPr txBox="1"/>
          <p:nvPr/>
        </p:nvSpPr>
        <p:spPr>
          <a:xfrm>
            <a:off x="731520" y="195942"/>
            <a:ext cx="2031325" cy="461665"/>
          </a:xfrm>
          <a:prstGeom prst="rect">
            <a:avLst/>
          </a:prstGeom>
          <a:noFill/>
        </p:spPr>
        <p:txBody>
          <a:bodyPr wrap="none" rtlCol="0">
            <a:spAutoFit/>
          </a:bodyPr>
          <a:lstStyle/>
          <a:p>
            <a:r>
              <a:rPr kumimoji="1" lang="zh-CN" altLang="en-US" sz="2400" dirty="0">
                <a:solidFill>
                  <a:schemeClr val="bg1">
                    <a:lumMod val="95000"/>
                  </a:schemeClr>
                </a:solidFill>
                <a:latin typeface="+mj-ea"/>
              </a:rPr>
              <a:t>执行策略方案</a:t>
            </a:r>
          </a:p>
        </p:txBody>
      </p:sp>
      <p:grpSp>
        <p:nvGrpSpPr>
          <p:cNvPr id="3" name="组合 2">
            <a:extLst>
              <a:ext uri="{FF2B5EF4-FFF2-40B4-BE49-F238E27FC236}">
                <a16:creationId xmlns:a16="http://schemas.microsoft.com/office/drawing/2014/main" id="{8AD00B9A-FB60-E44B-AA15-E0868965D549}"/>
              </a:ext>
            </a:extLst>
          </p:cNvPr>
          <p:cNvGrpSpPr/>
          <p:nvPr/>
        </p:nvGrpSpPr>
        <p:grpSpPr>
          <a:xfrm>
            <a:off x="1774625" y="3398262"/>
            <a:ext cx="8636201" cy="540000"/>
            <a:chOff x="1774625" y="3398262"/>
            <a:chExt cx="8636201" cy="540000"/>
          </a:xfrm>
        </p:grpSpPr>
        <p:cxnSp>
          <p:nvCxnSpPr>
            <p:cNvPr id="4" name="直接连接符 32">
              <a:extLst>
                <a:ext uri="{FF2B5EF4-FFF2-40B4-BE49-F238E27FC236}">
                  <a16:creationId xmlns:a16="http://schemas.microsoft.com/office/drawing/2014/main" id="{1F0DBD85-3075-9844-B452-FB9A5E8D9331}"/>
                </a:ext>
              </a:extLst>
            </p:cNvPr>
            <p:cNvCxnSpPr/>
            <p:nvPr/>
          </p:nvCxnSpPr>
          <p:spPr>
            <a:xfrm>
              <a:off x="1774625" y="3398262"/>
              <a:ext cx="0" cy="540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35">
              <a:extLst>
                <a:ext uri="{FF2B5EF4-FFF2-40B4-BE49-F238E27FC236}">
                  <a16:creationId xmlns:a16="http://schemas.microsoft.com/office/drawing/2014/main" id="{24E1118A-20D7-544E-B56E-2292BE079F1B}"/>
                </a:ext>
              </a:extLst>
            </p:cNvPr>
            <p:cNvCxnSpPr/>
            <p:nvPr/>
          </p:nvCxnSpPr>
          <p:spPr>
            <a:xfrm>
              <a:off x="1774625" y="3668262"/>
              <a:ext cx="863620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33">
              <a:extLst>
                <a:ext uri="{FF2B5EF4-FFF2-40B4-BE49-F238E27FC236}">
                  <a16:creationId xmlns:a16="http://schemas.microsoft.com/office/drawing/2014/main" id="{3B5048BB-EBF8-DC43-905B-8784F6EDAEFF}"/>
                </a:ext>
              </a:extLst>
            </p:cNvPr>
            <p:cNvCxnSpPr/>
            <p:nvPr/>
          </p:nvCxnSpPr>
          <p:spPr>
            <a:xfrm>
              <a:off x="10410826" y="3398262"/>
              <a:ext cx="0" cy="540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 name="任意多边形: 形状 29">
            <a:extLst>
              <a:ext uri="{FF2B5EF4-FFF2-40B4-BE49-F238E27FC236}">
                <a16:creationId xmlns:a16="http://schemas.microsoft.com/office/drawing/2014/main" id="{7845654C-B993-F046-86E9-61DA1A283917}"/>
              </a:ext>
            </a:extLst>
          </p:cNvPr>
          <p:cNvSpPr/>
          <p:nvPr/>
        </p:nvSpPr>
        <p:spPr>
          <a:xfrm>
            <a:off x="5379884" y="2815469"/>
            <a:ext cx="1470330" cy="1705586"/>
          </a:xfrm>
          <a:custGeom>
            <a:avLst/>
            <a:gdLst>
              <a:gd name="connsiteX0" fmla="*/ 735165 w 1470330"/>
              <a:gd name="connsiteY0" fmla="*/ 0 h 1705586"/>
              <a:gd name="connsiteX1" fmla="*/ 1470330 w 1470330"/>
              <a:gd name="connsiteY1" fmla="*/ 367583 h 1705586"/>
              <a:gd name="connsiteX2" fmla="*/ 1470330 w 1470330"/>
              <a:gd name="connsiteY2" fmla="*/ 1338004 h 1705586"/>
              <a:gd name="connsiteX3" fmla="*/ 735165 w 1470330"/>
              <a:gd name="connsiteY3" fmla="*/ 1705586 h 1705586"/>
              <a:gd name="connsiteX4" fmla="*/ 0 w 1470330"/>
              <a:gd name="connsiteY4" fmla="*/ 1338004 h 1705586"/>
              <a:gd name="connsiteX5" fmla="*/ 0 w 1470330"/>
              <a:gd name="connsiteY5" fmla="*/ 367583 h 170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330" h="1705586">
                <a:moveTo>
                  <a:pt x="735165" y="0"/>
                </a:moveTo>
                <a:lnTo>
                  <a:pt x="1470330" y="367583"/>
                </a:lnTo>
                <a:lnTo>
                  <a:pt x="1470330" y="1338004"/>
                </a:lnTo>
                <a:lnTo>
                  <a:pt x="735165" y="1705586"/>
                </a:lnTo>
                <a:lnTo>
                  <a:pt x="0" y="1338004"/>
                </a:lnTo>
                <a:lnTo>
                  <a:pt x="0" y="367583"/>
                </a:lnTo>
                <a:close/>
              </a:path>
            </a:pathLst>
          </a:custGeom>
          <a:blipFill>
            <a:blip r:embed="rId3" cstate="screen">
              <a:extLst>
                <a:ext uri="{28A0092B-C50C-407E-A947-70E740481C1C}">
                  <a14:useLocalDpi xmlns:a14="http://schemas.microsoft.com/office/drawing/2010/main"/>
                </a:ext>
              </a:extLst>
            </a:blip>
            <a:stretch>
              <a:fillRect/>
            </a:stretch>
          </a:blipFill>
          <a:ln>
            <a:noFill/>
          </a:ln>
          <a:effectLst>
            <a:outerShdw blurRad="215900" dist="38100" dir="5400000" algn="t"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六边形 7">
            <a:extLst>
              <a:ext uri="{FF2B5EF4-FFF2-40B4-BE49-F238E27FC236}">
                <a16:creationId xmlns:a16="http://schemas.microsoft.com/office/drawing/2014/main" id="{BF3FF9AC-1E8D-4145-815A-E962FFCAF4EE}"/>
              </a:ext>
            </a:extLst>
          </p:cNvPr>
          <p:cNvSpPr/>
          <p:nvPr/>
        </p:nvSpPr>
        <p:spPr>
          <a:xfrm rot="5400000">
            <a:off x="1324420" y="2334005"/>
            <a:ext cx="900410" cy="776214"/>
          </a:xfrm>
          <a:prstGeom prst="hexagon">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9" name="Oval 7">
            <a:extLst>
              <a:ext uri="{FF2B5EF4-FFF2-40B4-BE49-F238E27FC236}">
                <a16:creationId xmlns:a16="http://schemas.microsoft.com/office/drawing/2014/main" id="{F18FFBE4-7970-3544-A3A4-5B45FD28C377}"/>
              </a:ext>
            </a:extLst>
          </p:cNvPr>
          <p:cNvSpPr/>
          <p:nvPr/>
        </p:nvSpPr>
        <p:spPr>
          <a:xfrm>
            <a:off x="1583508" y="2532183"/>
            <a:ext cx="382235" cy="379856"/>
          </a:xfrm>
          <a:custGeom>
            <a:avLst/>
            <a:gdLst>
              <a:gd name="connsiteX0" fmla="*/ 486711 w 593106"/>
              <a:gd name="connsiteY0" fmla="*/ 490288 h 589414"/>
              <a:gd name="connsiteX1" fmla="*/ 489292 w 593106"/>
              <a:gd name="connsiteY1" fmla="*/ 522070 h 589414"/>
              <a:gd name="connsiteX2" fmla="*/ 472086 w 593106"/>
              <a:gd name="connsiteY2" fmla="*/ 534955 h 589414"/>
              <a:gd name="connsiteX3" fmla="*/ 451438 w 593106"/>
              <a:gd name="connsiteY3" fmla="*/ 520352 h 589414"/>
              <a:gd name="connsiteX4" fmla="*/ 451438 w 593106"/>
              <a:gd name="connsiteY4" fmla="*/ 517775 h 589414"/>
              <a:gd name="connsiteX5" fmla="*/ 486711 w 593106"/>
              <a:gd name="connsiteY5" fmla="*/ 490288 h 589414"/>
              <a:gd name="connsiteX6" fmla="*/ 96792 w 593106"/>
              <a:gd name="connsiteY6" fmla="*/ 487634 h 589414"/>
              <a:gd name="connsiteX7" fmla="*/ 123450 w 593106"/>
              <a:gd name="connsiteY7" fmla="*/ 511688 h 589414"/>
              <a:gd name="connsiteX8" fmla="*/ 102811 w 593106"/>
              <a:gd name="connsiteY8" fmla="*/ 520279 h 589414"/>
              <a:gd name="connsiteX9" fmla="*/ 100231 w 593106"/>
              <a:gd name="connsiteY9" fmla="*/ 517702 h 589414"/>
              <a:gd name="connsiteX10" fmla="*/ 96792 w 593106"/>
              <a:gd name="connsiteY10" fmla="*/ 487634 h 589414"/>
              <a:gd name="connsiteX11" fmla="*/ 334303 w 593106"/>
              <a:gd name="connsiteY11" fmla="*/ 470443 h 589414"/>
              <a:gd name="connsiteX12" fmla="*/ 390271 w 593106"/>
              <a:gd name="connsiteY12" fmla="*/ 474744 h 589414"/>
              <a:gd name="connsiteX13" fmla="*/ 417825 w 593106"/>
              <a:gd name="connsiteY13" fmla="*/ 512587 h 589414"/>
              <a:gd name="connsiteX14" fmla="*/ 410936 w 593106"/>
              <a:gd name="connsiteY14" fmla="*/ 539249 h 589414"/>
              <a:gd name="connsiteX15" fmla="*/ 368745 w 593106"/>
              <a:gd name="connsiteY15" fmla="*/ 582252 h 589414"/>
              <a:gd name="connsiteX16" fmla="*/ 334303 w 593106"/>
              <a:gd name="connsiteY16" fmla="*/ 589133 h 589414"/>
              <a:gd name="connsiteX17" fmla="*/ 299861 w 593106"/>
              <a:gd name="connsiteY17" fmla="*/ 556450 h 589414"/>
              <a:gd name="connsiteX18" fmla="*/ 299861 w 593106"/>
              <a:gd name="connsiteY18" fmla="*/ 503986 h 589414"/>
              <a:gd name="connsiteX19" fmla="*/ 334303 w 593106"/>
              <a:gd name="connsiteY19" fmla="*/ 470443 h 589414"/>
              <a:gd name="connsiteX20" fmla="*/ 231018 w 593106"/>
              <a:gd name="connsiteY20" fmla="*/ 470443 h 589414"/>
              <a:gd name="connsiteX21" fmla="*/ 265461 w 593106"/>
              <a:gd name="connsiteY21" fmla="*/ 503982 h 589414"/>
              <a:gd name="connsiteX22" fmla="*/ 265461 w 593106"/>
              <a:gd name="connsiteY22" fmla="*/ 555580 h 589414"/>
              <a:gd name="connsiteX23" fmla="*/ 231018 w 593106"/>
              <a:gd name="connsiteY23" fmla="*/ 583959 h 589414"/>
              <a:gd name="connsiteX24" fmla="*/ 204325 w 593106"/>
              <a:gd name="connsiteY24" fmla="*/ 577080 h 589414"/>
              <a:gd name="connsiteX25" fmla="*/ 162994 w 593106"/>
              <a:gd name="connsiteY25" fmla="*/ 531501 h 589414"/>
              <a:gd name="connsiteX26" fmla="*/ 158688 w 593106"/>
              <a:gd name="connsiteY26" fmla="*/ 510862 h 589414"/>
              <a:gd name="connsiteX27" fmla="*/ 185382 w 593106"/>
              <a:gd name="connsiteY27" fmla="*/ 473883 h 589414"/>
              <a:gd name="connsiteX28" fmla="*/ 231018 w 593106"/>
              <a:gd name="connsiteY28" fmla="*/ 470443 h 589414"/>
              <a:gd name="connsiteX29" fmla="*/ 503923 w 593106"/>
              <a:gd name="connsiteY29" fmla="*/ 304486 h 589414"/>
              <a:gd name="connsiteX30" fmla="*/ 561622 w 593106"/>
              <a:gd name="connsiteY30" fmla="*/ 304486 h 589414"/>
              <a:gd name="connsiteX31" fmla="*/ 592624 w 593106"/>
              <a:gd name="connsiteY31" fmla="*/ 338891 h 589414"/>
              <a:gd name="connsiteX32" fmla="*/ 556455 w 593106"/>
              <a:gd name="connsiteY32" fmla="*/ 441247 h 589414"/>
              <a:gd name="connsiteX33" fmla="*/ 504785 w 593106"/>
              <a:gd name="connsiteY33" fmla="*/ 459310 h 589414"/>
              <a:gd name="connsiteX34" fmla="*/ 497895 w 593106"/>
              <a:gd name="connsiteY34" fmla="*/ 457590 h 589414"/>
              <a:gd name="connsiteX35" fmla="*/ 468615 w 593106"/>
              <a:gd name="connsiteY35" fmla="*/ 416303 h 589414"/>
              <a:gd name="connsiteX36" fmla="*/ 471199 w 593106"/>
              <a:gd name="connsiteY36" fmla="*/ 338891 h 589414"/>
              <a:gd name="connsiteX37" fmla="*/ 503923 w 593106"/>
              <a:gd name="connsiteY37" fmla="*/ 304486 h 589414"/>
              <a:gd name="connsiteX38" fmla="*/ 334297 w 593106"/>
              <a:gd name="connsiteY38" fmla="*/ 304486 h 589414"/>
              <a:gd name="connsiteX39" fmla="*/ 400585 w 593106"/>
              <a:gd name="connsiteY39" fmla="*/ 304486 h 589414"/>
              <a:gd name="connsiteX40" fmla="*/ 436742 w 593106"/>
              <a:gd name="connsiteY40" fmla="*/ 338887 h 589414"/>
              <a:gd name="connsiteX41" fmla="*/ 434159 w 593106"/>
              <a:gd name="connsiteY41" fmla="*/ 410269 h 589414"/>
              <a:gd name="connsiteX42" fmla="*/ 396280 w 593106"/>
              <a:gd name="connsiteY42" fmla="*/ 440370 h 589414"/>
              <a:gd name="connsiteX43" fmla="*/ 334297 w 593106"/>
              <a:gd name="connsiteY43" fmla="*/ 436070 h 589414"/>
              <a:gd name="connsiteX44" fmla="*/ 299861 w 593106"/>
              <a:gd name="connsiteY44" fmla="*/ 400809 h 589414"/>
              <a:gd name="connsiteX45" fmla="*/ 299861 w 593106"/>
              <a:gd name="connsiteY45" fmla="*/ 338887 h 589414"/>
              <a:gd name="connsiteX46" fmla="*/ 334297 w 593106"/>
              <a:gd name="connsiteY46" fmla="*/ 304486 h 589414"/>
              <a:gd name="connsiteX47" fmla="*/ 175089 w 593106"/>
              <a:gd name="connsiteY47" fmla="*/ 304486 h 589414"/>
              <a:gd name="connsiteX48" fmla="*/ 231033 w 593106"/>
              <a:gd name="connsiteY48" fmla="*/ 304486 h 589414"/>
              <a:gd name="connsiteX49" fmla="*/ 265460 w 593106"/>
              <a:gd name="connsiteY49" fmla="*/ 338895 h 589414"/>
              <a:gd name="connsiteX50" fmla="*/ 265460 w 593106"/>
              <a:gd name="connsiteY50" fmla="*/ 400830 h 589414"/>
              <a:gd name="connsiteX51" fmla="*/ 231033 w 593106"/>
              <a:gd name="connsiteY51" fmla="*/ 436099 h 589414"/>
              <a:gd name="connsiteX52" fmla="*/ 179393 w 593106"/>
              <a:gd name="connsiteY52" fmla="*/ 439540 h 589414"/>
              <a:gd name="connsiteX53" fmla="*/ 141523 w 593106"/>
              <a:gd name="connsiteY53" fmla="*/ 409433 h 589414"/>
              <a:gd name="connsiteX54" fmla="*/ 138941 w 593106"/>
              <a:gd name="connsiteY54" fmla="*/ 338895 h 589414"/>
              <a:gd name="connsiteX55" fmla="*/ 175089 w 593106"/>
              <a:gd name="connsiteY55" fmla="*/ 304486 h 589414"/>
              <a:gd name="connsiteX56" fmla="*/ 31285 w 593106"/>
              <a:gd name="connsiteY56" fmla="*/ 304486 h 589414"/>
              <a:gd name="connsiteX57" fmla="*/ 72605 w 593106"/>
              <a:gd name="connsiteY57" fmla="*/ 304486 h 589414"/>
              <a:gd name="connsiteX58" fmla="*/ 105316 w 593106"/>
              <a:gd name="connsiteY58" fmla="*/ 338895 h 589414"/>
              <a:gd name="connsiteX59" fmla="*/ 107898 w 593106"/>
              <a:gd name="connsiteY59" fmla="*/ 414595 h 589414"/>
              <a:gd name="connsiteX60" fmla="*/ 82074 w 593106"/>
              <a:gd name="connsiteY60" fmla="*/ 455887 h 589414"/>
              <a:gd name="connsiteX61" fmla="*/ 33868 w 593106"/>
              <a:gd name="connsiteY61" fmla="*/ 436101 h 589414"/>
              <a:gd name="connsiteX62" fmla="*/ 296 w 593106"/>
              <a:gd name="connsiteY62" fmla="*/ 338895 h 589414"/>
              <a:gd name="connsiteX63" fmla="*/ 31285 w 593106"/>
              <a:gd name="connsiteY63" fmla="*/ 304486 h 589414"/>
              <a:gd name="connsiteX64" fmla="*/ 220702 w 593106"/>
              <a:gd name="connsiteY64" fmla="*/ 131682 h 589414"/>
              <a:gd name="connsiteX65" fmla="*/ 231031 w 593106"/>
              <a:gd name="connsiteY65" fmla="*/ 132542 h 589414"/>
              <a:gd name="connsiteX66" fmla="*/ 265461 w 593106"/>
              <a:gd name="connsiteY66" fmla="*/ 167787 h 589414"/>
              <a:gd name="connsiteX67" fmla="*/ 265461 w 593106"/>
              <a:gd name="connsiteY67" fmla="*/ 235699 h 589414"/>
              <a:gd name="connsiteX68" fmla="*/ 231031 w 593106"/>
              <a:gd name="connsiteY68" fmla="*/ 270085 h 589414"/>
              <a:gd name="connsiteX69" fmla="*/ 178525 w 593106"/>
              <a:gd name="connsiteY69" fmla="*/ 270085 h 589414"/>
              <a:gd name="connsiteX70" fmla="*/ 150121 w 593106"/>
              <a:gd name="connsiteY70" fmla="*/ 236559 h 589414"/>
              <a:gd name="connsiteX71" fmla="*/ 172500 w 593106"/>
              <a:gd name="connsiteY71" fmla="*/ 160910 h 589414"/>
              <a:gd name="connsiteX72" fmla="*/ 220702 w 593106"/>
              <a:gd name="connsiteY72" fmla="*/ 131682 h 589414"/>
              <a:gd name="connsiteX73" fmla="*/ 353254 w 593106"/>
              <a:gd name="connsiteY73" fmla="*/ 130853 h 589414"/>
              <a:gd name="connsiteX74" fmla="*/ 401479 w 593106"/>
              <a:gd name="connsiteY74" fmla="*/ 160075 h 589414"/>
              <a:gd name="connsiteX75" fmla="*/ 424731 w 593106"/>
              <a:gd name="connsiteY75" fmla="*/ 236566 h 589414"/>
              <a:gd name="connsiteX76" fmla="*/ 396312 w 593106"/>
              <a:gd name="connsiteY76" fmla="*/ 270085 h 589414"/>
              <a:gd name="connsiteX77" fmla="*/ 334308 w 593106"/>
              <a:gd name="connsiteY77" fmla="*/ 270085 h 589414"/>
              <a:gd name="connsiteX78" fmla="*/ 299861 w 593106"/>
              <a:gd name="connsiteY78" fmla="*/ 235707 h 589414"/>
              <a:gd name="connsiteX79" fmla="*/ 299861 w 593106"/>
              <a:gd name="connsiteY79" fmla="*/ 167810 h 589414"/>
              <a:gd name="connsiteX80" fmla="*/ 334308 w 593106"/>
              <a:gd name="connsiteY80" fmla="*/ 132572 h 589414"/>
              <a:gd name="connsiteX81" fmla="*/ 353254 w 593106"/>
              <a:gd name="connsiteY81" fmla="*/ 130853 h 589414"/>
              <a:gd name="connsiteX82" fmla="*/ 95050 w 593106"/>
              <a:gd name="connsiteY82" fmla="*/ 115364 h 589414"/>
              <a:gd name="connsiteX83" fmla="*/ 118283 w 593106"/>
              <a:gd name="connsiteY83" fmla="*/ 120521 h 589414"/>
              <a:gd name="connsiteX84" fmla="*/ 138933 w 593106"/>
              <a:gd name="connsiteY84" fmla="*/ 157482 h 589414"/>
              <a:gd name="connsiteX85" fmla="*/ 116562 w 593106"/>
              <a:gd name="connsiteY85" fmla="*/ 236561 h 589414"/>
              <a:gd name="connsiteX86" fmla="*/ 76121 w 593106"/>
              <a:gd name="connsiteY86" fmla="*/ 270084 h 589414"/>
              <a:gd name="connsiteX87" fmla="*/ 32238 w 593106"/>
              <a:gd name="connsiteY87" fmla="*/ 270084 h 589414"/>
              <a:gd name="connsiteX88" fmla="*/ 2122 w 593106"/>
              <a:gd name="connsiteY88" fmla="*/ 236561 h 589414"/>
              <a:gd name="connsiteX89" fmla="*/ 41703 w 593106"/>
              <a:gd name="connsiteY89" fmla="*/ 134274 h 589414"/>
              <a:gd name="connsiteX90" fmla="*/ 95050 w 593106"/>
              <a:gd name="connsiteY90" fmla="*/ 115364 h 589414"/>
              <a:gd name="connsiteX91" fmla="*/ 495327 w 593106"/>
              <a:gd name="connsiteY91" fmla="*/ 111081 h 589414"/>
              <a:gd name="connsiteX92" fmla="*/ 548729 w 593106"/>
              <a:gd name="connsiteY92" fmla="*/ 129130 h 589414"/>
              <a:gd name="connsiteX93" fmla="*/ 591795 w 593106"/>
              <a:gd name="connsiteY93" fmla="*/ 236565 h 589414"/>
              <a:gd name="connsiteX94" fmla="*/ 561649 w 593106"/>
              <a:gd name="connsiteY94" fmla="*/ 270085 h 589414"/>
              <a:gd name="connsiteX95" fmla="*/ 500495 w 593106"/>
              <a:gd name="connsiteY95" fmla="*/ 270085 h 589414"/>
              <a:gd name="connsiteX96" fmla="*/ 460013 w 593106"/>
              <a:gd name="connsiteY96" fmla="*/ 236565 h 589414"/>
              <a:gd name="connsiteX97" fmla="*/ 436758 w 593106"/>
              <a:gd name="connsiteY97" fmla="*/ 156634 h 589414"/>
              <a:gd name="connsiteX98" fmla="*/ 457429 w 593106"/>
              <a:gd name="connsiteY98" fmla="*/ 119676 h 589414"/>
              <a:gd name="connsiteX99" fmla="*/ 495327 w 593106"/>
              <a:gd name="connsiteY99" fmla="*/ 111081 h 589414"/>
              <a:gd name="connsiteX100" fmla="*/ 258364 w 593106"/>
              <a:gd name="connsiteY100" fmla="*/ 35758 h 589414"/>
              <a:gd name="connsiteX101" fmla="*/ 265460 w 593106"/>
              <a:gd name="connsiteY101" fmla="*/ 52636 h 589414"/>
              <a:gd name="connsiteX102" fmla="*/ 265460 w 593106"/>
              <a:gd name="connsiteY102" fmla="*/ 64677 h 589414"/>
              <a:gd name="connsiteX103" fmla="*/ 234495 w 593106"/>
              <a:gd name="connsiteY103" fmla="*/ 98218 h 589414"/>
              <a:gd name="connsiteX104" fmla="*/ 223314 w 593106"/>
              <a:gd name="connsiteY104" fmla="*/ 67257 h 589414"/>
              <a:gd name="connsiteX105" fmla="*/ 242237 w 593106"/>
              <a:gd name="connsiteY105" fmla="*/ 44036 h 589414"/>
              <a:gd name="connsiteX106" fmla="*/ 258364 w 593106"/>
              <a:gd name="connsiteY106" fmla="*/ 35758 h 589414"/>
              <a:gd name="connsiteX107" fmla="*/ 307077 w 593106"/>
              <a:gd name="connsiteY107" fmla="*/ 24998 h 589414"/>
              <a:gd name="connsiteX108" fmla="*/ 323985 w 593106"/>
              <a:gd name="connsiteY108" fmla="*/ 32847 h 589414"/>
              <a:gd name="connsiteX109" fmla="*/ 350693 w 593106"/>
              <a:gd name="connsiteY109" fmla="*/ 67253 h 589414"/>
              <a:gd name="connsiteX110" fmla="*/ 335185 w 593106"/>
              <a:gd name="connsiteY110" fmla="*/ 97358 h 589414"/>
              <a:gd name="connsiteX111" fmla="*/ 334323 w 593106"/>
              <a:gd name="connsiteY111" fmla="*/ 98218 h 589414"/>
              <a:gd name="connsiteX112" fmla="*/ 299861 w 593106"/>
              <a:gd name="connsiteY112" fmla="*/ 64672 h 589414"/>
              <a:gd name="connsiteX113" fmla="*/ 299861 w 593106"/>
              <a:gd name="connsiteY113" fmla="*/ 42309 h 589414"/>
              <a:gd name="connsiteX114" fmla="*/ 307077 w 593106"/>
              <a:gd name="connsiteY114" fmla="*/ 24998 h 589414"/>
              <a:gd name="connsiteX115" fmla="*/ 204359 w 593106"/>
              <a:gd name="connsiteY115" fmla="*/ 7108 h 589414"/>
              <a:gd name="connsiteX116" fmla="*/ 215552 w 593106"/>
              <a:gd name="connsiteY116" fmla="*/ 24292 h 589414"/>
              <a:gd name="connsiteX117" fmla="*/ 186279 w 593106"/>
              <a:gd name="connsiteY117" fmla="*/ 63815 h 589414"/>
              <a:gd name="connsiteX118" fmla="*/ 134621 w 593106"/>
              <a:gd name="connsiteY118" fmla="*/ 88732 h 589414"/>
              <a:gd name="connsiteX119" fmla="*/ 120846 w 593106"/>
              <a:gd name="connsiteY119" fmla="*/ 86155 h 589414"/>
              <a:gd name="connsiteX120" fmla="*/ 113097 w 593106"/>
              <a:gd name="connsiteY120" fmla="*/ 55223 h 589414"/>
              <a:gd name="connsiteX121" fmla="*/ 204359 w 593106"/>
              <a:gd name="connsiteY121" fmla="*/ 7108 h 589414"/>
              <a:gd name="connsiteX122" fmla="*/ 368806 w 593106"/>
              <a:gd name="connsiteY122" fmla="*/ 1108 h 589414"/>
              <a:gd name="connsiteX123" fmla="*/ 475572 w 593106"/>
              <a:gd name="connsiteY123" fmla="*/ 51810 h 589414"/>
              <a:gd name="connsiteX124" fmla="*/ 468684 w 593106"/>
              <a:gd name="connsiteY124" fmla="*/ 81887 h 589414"/>
              <a:gd name="connsiteX125" fmla="*/ 441131 w 593106"/>
              <a:gd name="connsiteY125" fmla="*/ 87043 h 589414"/>
              <a:gd name="connsiteX126" fmla="*/ 389471 w 593106"/>
              <a:gd name="connsiteY126" fmla="*/ 62981 h 589414"/>
              <a:gd name="connsiteX127" fmla="*/ 358474 w 593106"/>
              <a:gd name="connsiteY127" fmla="*/ 20013 h 589414"/>
              <a:gd name="connsiteX128" fmla="*/ 368806 w 593106"/>
              <a:gd name="connsiteY128" fmla="*/ 1108 h 58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93106" h="589414">
                <a:moveTo>
                  <a:pt x="486711" y="490288"/>
                </a:moveTo>
                <a:cubicBezTo>
                  <a:pt x="502197" y="494583"/>
                  <a:pt x="503918" y="509185"/>
                  <a:pt x="489292" y="522070"/>
                </a:cubicBezTo>
                <a:cubicBezTo>
                  <a:pt x="483270" y="526365"/>
                  <a:pt x="477248" y="530660"/>
                  <a:pt x="472086" y="534955"/>
                </a:cubicBezTo>
                <a:cubicBezTo>
                  <a:pt x="456600" y="546121"/>
                  <a:pt x="447136" y="538391"/>
                  <a:pt x="451438" y="520352"/>
                </a:cubicBezTo>
                <a:cubicBezTo>
                  <a:pt x="451438" y="519493"/>
                  <a:pt x="451438" y="518634"/>
                  <a:pt x="451438" y="517775"/>
                </a:cubicBezTo>
                <a:cubicBezTo>
                  <a:pt x="455739" y="499737"/>
                  <a:pt x="471225" y="486852"/>
                  <a:pt x="486711" y="490288"/>
                </a:cubicBezTo>
                <a:close/>
                <a:moveTo>
                  <a:pt x="96792" y="487634"/>
                </a:moveTo>
                <a:cubicBezTo>
                  <a:pt x="107971" y="485056"/>
                  <a:pt x="120010" y="496224"/>
                  <a:pt x="123450" y="511688"/>
                </a:cubicBezTo>
                <a:cubicBezTo>
                  <a:pt x="126890" y="528011"/>
                  <a:pt x="117431" y="532306"/>
                  <a:pt x="102811" y="520279"/>
                </a:cubicBezTo>
                <a:cubicBezTo>
                  <a:pt x="101951" y="519420"/>
                  <a:pt x="101091" y="518561"/>
                  <a:pt x="100231" y="517702"/>
                </a:cubicBezTo>
                <a:cubicBezTo>
                  <a:pt x="85612" y="505674"/>
                  <a:pt x="84752" y="491070"/>
                  <a:pt x="96792" y="487634"/>
                </a:cubicBezTo>
                <a:close/>
                <a:moveTo>
                  <a:pt x="334303" y="470443"/>
                </a:moveTo>
                <a:cubicBezTo>
                  <a:pt x="354107" y="471303"/>
                  <a:pt x="373050" y="473024"/>
                  <a:pt x="390271" y="474744"/>
                </a:cubicBezTo>
                <a:cubicBezTo>
                  <a:pt x="409214" y="476464"/>
                  <a:pt x="422130" y="493665"/>
                  <a:pt x="417825" y="512587"/>
                </a:cubicBezTo>
                <a:cubicBezTo>
                  <a:pt x="415242" y="521187"/>
                  <a:pt x="413520" y="530648"/>
                  <a:pt x="410936" y="539249"/>
                </a:cubicBezTo>
                <a:cubicBezTo>
                  <a:pt x="405770" y="558170"/>
                  <a:pt x="386827" y="577952"/>
                  <a:pt x="368745" y="582252"/>
                </a:cubicBezTo>
                <a:cubicBezTo>
                  <a:pt x="357551" y="585693"/>
                  <a:pt x="345497" y="587413"/>
                  <a:pt x="334303" y="589133"/>
                </a:cubicBezTo>
                <a:cubicBezTo>
                  <a:pt x="315360" y="591713"/>
                  <a:pt x="299861" y="576232"/>
                  <a:pt x="299861" y="556450"/>
                </a:cubicBezTo>
                <a:lnTo>
                  <a:pt x="299861" y="503986"/>
                </a:lnTo>
                <a:cubicBezTo>
                  <a:pt x="299861" y="485065"/>
                  <a:pt x="315360" y="469583"/>
                  <a:pt x="334303" y="470443"/>
                </a:cubicBezTo>
                <a:close/>
                <a:moveTo>
                  <a:pt x="231018" y="470443"/>
                </a:moveTo>
                <a:cubicBezTo>
                  <a:pt x="249962" y="469583"/>
                  <a:pt x="265461" y="485063"/>
                  <a:pt x="265461" y="503982"/>
                </a:cubicBezTo>
                <a:lnTo>
                  <a:pt x="265461" y="555580"/>
                </a:lnTo>
                <a:cubicBezTo>
                  <a:pt x="265461" y="574500"/>
                  <a:pt x="249962" y="588259"/>
                  <a:pt x="231018" y="583959"/>
                </a:cubicBezTo>
                <a:cubicBezTo>
                  <a:pt x="222408" y="582239"/>
                  <a:pt x="212936" y="579660"/>
                  <a:pt x="204325" y="577080"/>
                </a:cubicBezTo>
                <a:cubicBezTo>
                  <a:pt x="186243" y="571060"/>
                  <a:pt x="168160" y="549561"/>
                  <a:pt x="162994" y="531501"/>
                </a:cubicBezTo>
                <a:cubicBezTo>
                  <a:pt x="161272" y="524621"/>
                  <a:pt x="159550" y="517742"/>
                  <a:pt x="158688" y="510862"/>
                </a:cubicBezTo>
                <a:cubicBezTo>
                  <a:pt x="154383" y="492802"/>
                  <a:pt x="166438" y="475603"/>
                  <a:pt x="185382" y="473883"/>
                </a:cubicBezTo>
                <a:cubicBezTo>
                  <a:pt x="199159" y="472163"/>
                  <a:pt x="214658" y="471303"/>
                  <a:pt x="231018" y="470443"/>
                </a:cubicBezTo>
                <a:close/>
                <a:moveTo>
                  <a:pt x="503923" y="304486"/>
                </a:moveTo>
                <a:lnTo>
                  <a:pt x="561622" y="304486"/>
                </a:lnTo>
                <a:cubicBezTo>
                  <a:pt x="580568" y="304486"/>
                  <a:pt x="596069" y="319968"/>
                  <a:pt x="592624" y="338891"/>
                </a:cubicBezTo>
                <a:cubicBezTo>
                  <a:pt x="587457" y="375877"/>
                  <a:pt x="574540" y="410282"/>
                  <a:pt x="556455" y="441247"/>
                </a:cubicBezTo>
                <a:cubicBezTo>
                  <a:pt x="546982" y="457590"/>
                  <a:pt x="523730" y="464471"/>
                  <a:pt x="504785" y="459310"/>
                </a:cubicBezTo>
                <a:cubicBezTo>
                  <a:pt x="503062" y="459310"/>
                  <a:pt x="500479" y="458450"/>
                  <a:pt x="497895" y="457590"/>
                </a:cubicBezTo>
                <a:cubicBezTo>
                  <a:pt x="479811" y="453289"/>
                  <a:pt x="466893" y="435226"/>
                  <a:pt x="468615" y="416303"/>
                </a:cubicBezTo>
                <a:cubicBezTo>
                  <a:pt x="471199" y="388779"/>
                  <a:pt x="472060" y="363835"/>
                  <a:pt x="471199" y="338891"/>
                </a:cubicBezTo>
                <a:cubicBezTo>
                  <a:pt x="471199" y="319968"/>
                  <a:pt x="484978" y="304486"/>
                  <a:pt x="503923" y="304486"/>
                </a:cubicBezTo>
                <a:close/>
                <a:moveTo>
                  <a:pt x="334297" y="304486"/>
                </a:moveTo>
                <a:lnTo>
                  <a:pt x="400585" y="304486"/>
                </a:lnTo>
                <a:cubicBezTo>
                  <a:pt x="419524" y="304486"/>
                  <a:pt x="436742" y="319966"/>
                  <a:pt x="436742" y="338887"/>
                </a:cubicBezTo>
                <a:cubicBezTo>
                  <a:pt x="437603" y="362107"/>
                  <a:pt x="436742" y="385328"/>
                  <a:pt x="434159" y="410269"/>
                </a:cubicBezTo>
                <a:cubicBezTo>
                  <a:pt x="432438" y="429189"/>
                  <a:pt x="415220" y="442090"/>
                  <a:pt x="396280" y="440370"/>
                </a:cubicBezTo>
                <a:cubicBezTo>
                  <a:pt x="377341" y="438650"/>
                  <a:pt x="356680" y="436930"/>
                  <a:pt x="334297" y="436070"/>
                </a:cubicBezTo>
                <a:cubicBezTo>
                  <a:pt x="315357" y="435210"/>
                  <a:pt x="299861" y="419729"/>
                  <a:pt x="299861" y="400809"/>
                </a:cubicBezTo>
                <a:lnTo>
                  <a:pt x="299861" y="338887"/>
                </a:lnTo>
                <a:cubicBezTo>
                  <a:pt x="299861" y="319966"/>
                  <a:pt x="315357" y="304486"/>
                  <a:pt x="334297" y="304486"/>
                </a:cubicBezTo>
                <a:close/>
                <a:moveTo>
                  <a:pt x="175089" y="304486"/>
                </a:moveTo>
                <a:lnTo>
                  <a:pt x="231033" y="304486"/>
                </a:lnTo>
                <a:cubicBezTo>
                  <a:pt x="249968" y="304486"/>
                  <a:pt x="265460" y="319970"/>
                  <a:pt x="265460" y="338895"/>
                </a:cubicBezTo>
                <a:lnTo>
                  <a:pt x="265460" y="400830"/>
                </a:lnTo>
                <a:cubicBezTo>
                  <a:pt x="265460" y="419755"/>
                  <a:pt x="249968" y="435239"/>
                  <a:pt x="231033" y="436099"/>
                </a:cubicBezTo>
                <a:cubicBezTo>
                  <a:pt x="212098" y="436960"/>
                  <a:pt x="195745" y="437820"/>
                  <a:pt x="179393" y="439540"/>
                </a:cubicBezTo>
                <a:cubicBezTo>
                  <a:pt x="160458" y="441261"/>
                  <a:pt x="143244" y="428357"/>
                  <a:pt x="141523" y="409433"/>
                </a:cubicBezTo>
                <a:cubicBezTo>
                  <a:pt x="138941" y="384486"/>
                  <a:pt x="138080" y="361260"/>
                  <a:pt x="138941" y="338895"/>
                </a:cubicBezTo>
                <a:cubicBezTo>
                  <a:pt x="138941" y="319970"/>
                  <a:pt x="156154" y="304486"/>
                  <a:pt x="175089" y="304486"/>
                </a:cubicBezTo>
                <a:close/>
                <a:moveTo>
                  <a:pt x="31285" y="304486"/>
                </a:moveTo>
                <a:lnTo>
                  <a:pt x="72605" y="304486"/>
                </a:lnTo>
                <a:cubicBezTo>
                  <a:pt x="91543" y="304486"/>
                  <a:pt x="105316" y="319970"/>
                  <a:pt x="105316" y="338895"/>
                </a:cubicBezTo>
                <a:cubicBezTo>
                  <a:pt x="104455" y="362982"/>
                  <a:pt x="105316" y="388788"/>
                  <a:pt x="107898" y="414595"/>
                </a:cubicBezTo>
                <a:cubicBezTo>
                  <a:pt x="109620" y="433521"/>
                  <a:pt x="98429" y="451585"/>
                  <a:pt x="82074" y="455887"/>
                </a:cubicBezTo>
                <a:cubicBezTo>
                  <a:pt x="65718" y="460188"/>
                  <a:pt x="43337" y="453306"/>
                  <a:pt x="33868" y="436101"/>
                </a:cubicBezTo>
                <a:cubicBezTo>
                  <a:pt x="17512" y="406853"/>
                  <a:pt x="6321" y="374165"/>
                  <a:pt x="296" y="338895"/>
                </a:cubicBezTo>
                <a:cubicBezTo>
                  <a:pt x="-2287" y="319970"/>
                  <a:pt x="12347" y="304486"/>
                  <a:pt x="31285" y="304486"/>
                </a:cubicBezTo>
                <a:close/>
                <a:moveTo>
                  <a:pt x="220702" y="131682"/>
                </a:moveTo>
                <a:cubicBezTo>
                  <a:pt x="224145" y="131682"/>
                  <a:pt x="227588" y="131682"/>
                  <a:pt x="231031" y="132542"/>
                </a:cubicBezTo>
                <a:cubicBezTo>
                  <a:pt x="249968" y="132542"/>
                  <a:pt x="265461" y="148016"/>
                  <a:pt x="265461" y="167787"/>
                </a:cubicBezTo>
                <a:lnTo>
                  <a:pt x="265461" y="235699"/>
                </a:lnTo>
                <a:cubicBezTo>
                  <a:pt x="265461" y="255471"/>
                  <a:pt x="249968" y="270085"/>
                  <a:pt x="231031" y="270085"/>
                </a:cubicBezTo>
                <a:lnTo>
                  <a:pt x="178525" y="270085"/>
                </a:lnTo>
                <a:cubicBezTo>
                  <a:pt x="159589" y="270085"/>
                  <a:pt x="145817" y="255471"/>
                  <a:pt x="150121" y="236559"/>
                </a:cubicBezTo>
                <a:cubicBezTo>
                  <a:pt x="156146" y="209050"/>
                  <a:pt x="163893" y="183261"/>
                  <a:pt x="172500" y="160910"/>
                </a:cubicBezTo>
                <a:cubicBezTo>
                  <a:pt x="179386" y="142858"/>
                  <a:pt x="201766" y="130823"/>
                  <a:pt x="220702" y="131682"/>
                </a:cubicBezTo>
                <a:close/>
                <a:moveTo>
                  <a:pt x="353254" y="130853"/>
                </a:moveTo>
                <a:cubicBezTo>
                  <a:pt x="372200" y="129994"/>
                  <a:pt x="394590" y="142886"/>
                  <a:pt x="401479" y="160075"/>
                </a:cubicBezTo>
                <a:cubicBezTo>
                  <a:pt x="410952" y="183280"/>
                  <a:pt x="418703" y="208204"/>
                  <a:pt x="424731" y="236566"/>
                </a:cubicBezTo>
                <a:cubicBezTo>
                  <a:pt x="429037" y="255474"/>
                  <a:pt x="416119" y="270085"/>
                  <a:pt x="396312" y="270085"/>
                </a:cubicBezTo>
                <a:lnTo>
                  <a:pt x="334308" y="270085"/>
                </a:lnTo>
                <a:cubicBezTo>
                  <a:pt x="315362" y="270085"/>
                  <a:pt x="299861" y="255474"/>
                  <a:pt x="299861" y="235707"/>
                </a:cubicBezTo>
                <a:lnTo>
                  <a:pt x="299861" y="167810"/>
                </a:lnTo>
                <a:cubicBezTo>
                  <a:pt x="299861" y="148902"/>
                  <a:pt x="315362" y="132572"/>
                  <a:pt x="334308" y="132572"/>
                </a:cubicBezTo>
                <a:cubicBezTo>
                  <a:pt x="340336" y="131713"/>
                  <a:pt x="347226" y="131713"/>
                  <a:pt x="353254" y="130853"/>
                </a:cubicBezTo>
                <a:close/>
                <a:moveTo>
                  <a:pt x="95050" y="115364"/>
                </a:moveTo>
                <a:cubicBezTo>
                  <a:pt x="101934" y="117083"/>
                  <a:pt x="109678" y="118802"/>
                  <a:pt x="118283" y="120521"/>
                </a:cubicBezTo>
                <a:cubicBezTo>
                  <a:pt x="137213" y="123959"/>
                  <a:pt x="145817" y="139431"/>
                  <a:pt x="138933" y="157482"/>
                </a:cubicBezTo>
                <a:cubicBezTo>
                  <a:pt x="130329" y="181549"/>
                  <a:pt x="122585" y="208196"/>
                  <a:pt x="116562" y="236561"/>
                </a:cubicBezTo>
                <a:cubicBezTo>
                  <a:pt x="112260" y="255471"/>
                  <a:pt x="95050" y="270084"/>
                  <a:pt x="76121" y="270084"/>
                </a:cubicBezTo>
                <a:lnTo>
                  <a:pt x="32238" y="270084"/>
                </a:lnTo>
                <a:cubicBezTo>
                  <a:pt x="13308" y="270084"/>
                  <a:pt x="-1320" y="255471"/>
                  <a:pt x="2122" y="236561"/>
                </a:cubicBezTo>
                <a:cubicBezTo>
                  <a:pt x="9005" y="199600"/>
                  <a:pt x="22773" y="165218"/>
                  <a:pt x="41703" y="134274"/>
                </a:cubicBezTo>
                <a:cubicBezTo>
                  <a:pt x="52028" y="117942"/>
                  <a:pt x="76121" y="111066"/>
                  <a:pt x="95050" y="115364"/>
                </a:cubicBezTo>
                <a:close/>
                <a:moveTo>
                  <a:pt x="495327" y="111081"/>
                </a:moveTo>
                <a:cubicBezTo>
                  <a:pt x="514276" y="106784"/>
                  <a:pt x="538393" y="113660"/>
                  <a:pt x="548729" y="129130"/>
                </a:cubicBezTo>
                <a:cubicBezTo>
                  <a:pt x="569401" y="161790"/>
                  <a:pt x="584043" y="197889"/>
                  <a:pt x="591795" y="236565"/>
                </a:cubicBezTo>
                <a:cubicBezTo>
                  <a:pt x="595240" y="255474"/>
                  <a:pt x="580598" y="270085"/>
                  <a:pt x="561649" y="270085"/>
                </a:cubicBezTo>
                <a:lnTo>
                  <a:pt x="500495" y="270085"/>
                </a:lnTo>
                <a:cubicBezTo>
                  <a:pt x="481546" y="270085"/>
                  <a:pt x="463458" y="255474"/>
                  <a:pt x="460013" y="236565"/>
                </a:cubicBezTo>
                <a:cubicBezTo>
                  <a:pt x="453984" y="207343"/>
                  <a:pt x="446232" y="180699"/>
                  <a:pt x="436758" y="156634"/>
                </a:cubicBezTo>
                <a:cubicBezTo>
                  <a:pt x="429867" y="138584"/>
                  <a:pt x="438480" y="123114"/>
                  <a:pt x="457429" y="119676"/>
                </a:cubicBezTo>
                <a:cubicBezTo>
                  <a:pt x="471210" y="117097"/>
                  <a:pt x="484130" y="114519"/>
                  <a:pt x="495327" y="111081"/>
                </a:cubicBezTo>
                <a:close/>
                <a:moveTo>
                  <a:pt x="258364" y="35758"/>
                </a:moveTo>
                <a:cubicBezTo>
                  <a:pt x="262665" y="37371"/>
                  <a:pt x="265460" y="43176"/>
                  <a:pt x="265460" y="52636"/>
                </a:cubicBezTo>
                <a:lnTo>
                  <a:pt x="265460" y="64677"/>
                </a:lnTo>
                <a:cubicBezTo>
                  <a:pt x="265460" y="83597"/>
                  <a:pt x="251698" y="98218"/>
                  <a:pt x="234495" y="98218"/>
                </a:cubicBezTo>
                <a:cubicBezTo>
                  <a:pt x="218153" y="97358"/>
                  <a:pt x="212132" y="82737"/>
                  <a:pt x="223314" y="67257"/>
                </a:cubicBezTo>
                <a:cubicBezTo>
                  <a:pt x="230195" y="58657"/>
                  <a:pt x="236216" y="50916"/>
                  <a:pt x="242237" y="44036"/>
                </a:cubicBezTo>
                <a:cubicBezTo>
                  <a:pt x="248258" y="36726"/>
                  <a:pt x="254063" y="34146"/>
                  <a:pt x="258364" y="35758"/>
                </a:cubicBezTo>
                <a:close/>
                <a:moveTo>
                  <a:pt x="307077" y="24998"/>
                </a:moveTo>
                <a:cubicBezTo>
                  <a:pt x="311492" y="23171"/>
                  <a:pt x="317523" y="25536"/>
                  <a:pt x="323985" y="32847"/>
                </a:cubicBezTo>
                <a:cubicBezTo>
                  <a:pt x="332600" y="42309"/>
                  <a:pt x="341216" y="53490"/>
                  <a:pt x="350693" y="67253"/>
                </a:cubicBezTo>
                <a:cubicBezTo>
                  <a:pt x="361893" y="82735"/>
                  <a:pt x="354139" y="97358"/>
                  <a:pt x="335185" y="97358"/>
                </a:cubicBezTo>
                <a:cubicBezTo>
                  <a:pt x="335185" y="97358"/>
                  <a:pt x="334323" y="97358"/>
                  <a:pt x="334323" y="98218"/>
                </a:cubicBezTo>
                <a:cubicBezTo>
                  <a:pt x="315369" y="98218"/>
                  <a:pt x="299861" y="83595"/>
                  <a:pt x="299861" y="64672"/>
                </a:cubicBezTo>
                <a:lnTo>
                  <a:pt x="299861" y="42309"/>
                </a:lnTo>
                <a:cubicBezTo>
                  <a:pt x="299861" y="32847"/>
                  <a:pt x="302661" y="26826"/>
                  <a:pt x="307077" y="24998"/>
                </a:cubicBezTo>
                <a:close/>
                <a:moveTo>
                  <a:pt x="204359" y="7108"/>
                </a:moveTo>
                <a:cubicBezTo>
                  <a:pt x="222439" y="1094"/>
                  <a:pt x="227605" y="8827"/>
                  <a:pt x="215552" y="24292"/>
                </a:cubicBezTo>
                <a:cubicBezTo>
                  <a:pt x="206081" y="35462"/>
                  <a:pt x="195750" y="48350"/>
                  <a:pt x="186279" y="63815"/>
                </a:cubicBezTo>
                <a:cubicBezTo>
                  <a:pt x="175947" y="79281"/>
                  <a:pt x="153563" y="91310"/>
                  <a:pt x="134621" y="88732"/>
                </a:cubicBezTo>
                <a:cubicBezTo>
                  <a:pt x="129456" y="87873"/>
                  <a:pt x="125151" y="87014"/>
                  <a:pt x="120846" y="86155"/>
                </a:cubicBezTo>
                <a:cubicBezTo>
                  <a:pt x="101905" y="81859"/>
                  <a:pt x="97600" y="67252"/>
                  <a:pt x="113097" y="55223"/>
                </a:cubicBezTo>
                <a:cubicBezTo>
                  <a:pt x="139787" y="33743"/>
                  <a:pt x="170782" y="17419"/>
                  <a:pt x="204359" y="7108"/>
                </a:cubicBezTo>
                <a:close/>
                <a:moveTo>
                  <a:pt x="368806" y="1108"/>
                </a:moveTo>
                <a:cubicBezTo>
                  <a:pt x="408413" y="10560"/>
                  <a:pt x="444575" y="28607"/>
                  <a:pt x="475572" y="51810"/>
                </a:cubicBezTo>
                <a:cubicBezTo>
                  <a:pt x="491070" y="62981"/>
                  <a:pt x="487626" y="78450"/>
                  <a:pt x="468684" y="81887"/>
                </a:cubicBezTo>
                <a:cubicBezTo>
                  <a:pt x="460074" y="83606"/>
                  <a:pt x="451463" y="85325"/>
                  <a:pt x="441131" y="87043"/>
                </a:cubicBezTo>
                <a:cubicBezTo>
                  <a:pt x="422189" y="90481"/>
                  <a:pt x="399803" y="78450"/>
                  <a:pt x="389471" y="62981"/>
                </a:cubicBezTo>
                <a:cubicBezTo>
                  <a:pt x="379138" y="46654"/>
                  <a:pt x="367945" y="32044"/>
                  <a:pt x="358474" y="20013"/>
                </a:cubicBezTo>
                <a:cubicBezTo>
                  <a:pt x="346420" y="5404"/>
                  <a:pt x="350725" y="-3189"/>
                  <a:pt x="368806" y="110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六边形 9">
            <a:extLst>
              <a:ext uri="{FF2B5EF4-FFF2-40B4-BE49-F238E27FC236}">
                <a16:creationId xmlns:a16="http://schemas.microsoft.com/office/drawing/2014/main" id="{1E44C79B-56CA-4B40-A64D-09F8BF999643}"/>
              </a:ext>
            </a:extLst>
          </p:cNvPr>
          <p:cNvSpPr/>
          <p:nvPr/>
        </p:nvSpPr>
        <p:spPr>
          <a:xfrm rot="5400000">
            <a:off x="1324420" y="4226305"/>
            <a:ext cx="900410" cy="776214"/>
          </a:xfrm>
          <a:prstGeom prst="hexagon">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Oval 10">
            <a:extLst>
              <a:ext uri="{FF2B5EF4-FFF2-40B4-BE49-F238E27FC236}">
                <a16:creationId xmlns:a16="http://schemas.microsoft.com/office/drawing/2014/main" id="{D319FC68-8745-FF43-98FE-D995E87F9BC7}"/>
              </a:ext>
            </a:extLst>
          </p:cNvPr>
          <p:cNvSpPr/>
          <p:nvPr/>
        </p:nvSpPr>
        <p:spPr>
          <a:xfrm>
            <a:off x="1583508" y="4425172"/>
            <a:ext cx="382235" cy="378479"/>
          </a:xfrm>
          <a:custGeom>
            <a:avLst/>
            <a:gdLst>
              <a:gd name="connsiteX0" fmla="*/ 543800 w 603264"/>
              <a:gd name="connsiteY0" fmla="*/ 537073 h 597336"/>
              <a:gd name="connsiteX1" fmla="*/ 560056 w 603264"/>
              <a:gd name="connsiteY1" fmla="*/ 537073 h 597336"/>
              <a:gd name="connsiteX2" fmla="*/ 566782 w 603264"/>
              <a:gd name="connsiteY2" fmla="*/ 541275 h 597336"/>
              <a:gd name="connsiteX3" fmla="*/ 566782 w 603264"/>
              <a:gd name="connsiteY3" fmla="*/ 551641 h 597336"/>
              <a:gd name="connsiteX4" fmla="*/ 560056 w 603264"/>
              <a:gd name="connsiteY4" fmla="*/ 555843 h 597336"/>
              <a:gd name="connsiteX5" fmla="*/ 543800 w 603264"/>
              <a:gd name="connsiteY5" fmla="*/ 555843 h 597336"/>
              <a:gd name="connsiteX6" fmla="*/ 537074 w 603264"/>
              <a:gd name="connsiteY6" fmla="*/ 551641 h 597336"/>
              <a:gd name="connsiteX7" fmla="*/ 537074 w 603264"/>
              <a:gd name="connsiteY7" fmla="*/ 541275 h 597336"/>
              <a:gd name="connsiteX8" fmla="*/ 543800 w 603264"/>
              <a:gd name="connsiteY8" fmla="*/ 537073 h 597336"/>
              <a:gd name="connsiteX9" fmla="*/ 505640 w 603264"/>
              <a:gd name="connsiteY9" fmla="*/ 537073 h 597336"/>
              <a:gd name="connsiteX10" fmla="*/ 521935 w 603264"/>
              <a:gd name="connsiteY10" fmla="*/ 537073 h 597336"/>
              <a:gd name="connsiteX11" fmla="*/ 528677 w 603264"/>
              <a:gd name="connsiteY11" fmla="*/ 541275 h 597336"/>
              <a:gd name="connsiteX12" fmla="*/ 528677 w 603264"/>
              <a:gd name="connsiteY12" fmla="*/ 551641 h 597336"/>
              <a:gd name="connsiteX13" fmla="*/ 521935 w 603264"/>
              <a:gd name="connsiteY13" fmla="*/ 555843 h 597336"/>
              <a:gd name="connsiteX14" fmla="*/ 505640 w 603264"/>
              <a:gd name="connsiteY14" fmla="*/ 555843 h 597336"/>
              <a:gd name="connsiteX15" fmla="*/ 498898 w 603264"/>
              <a:gd name="connsiteY15" fmla="*/ 551641 h 597336"/>
              <a:gd name="connsiteX16" fmla="*/ 498898 w 603264"/>
              <a:gd name="connsiteY16" fmla="*/ 541275 h 597336"/>
              <a:gd name="connsiteX17" fmla="*/ 505640 w 603264"/>
              <a:gd name="connsiteY17" fmla="*/ 537073 h 597336"/>
              <a:gd name="connsiteX18" fmla="*/ 467464 w 603264"/>
              <a:gd name="connsiteY18" fmla="*/ 537073 h 597336"/>
              <a:gd name="connsiteX19" fmla="*/ 483759 w 603264"/>
              <a:gd name="connsiteY19" fmla="*/ 537073 h 597336"/>
              <a:gd name="connsiteX20" fmla="*/ 490501 w 603264"/>
              <a:gd name="connsiteY20" fmla="*/ 541275 h 597336"/>
              <a:gd name="connsiteX21" fmla="*/ 490501 w 603264"/>
              <a:gd name="connsiteY21" fmla="*/ 551641 h 597336"/>
              <a:gd name="connsiteX22" fmla="*/ 483759 w 603264"/>
              <a:gd name="connsiteY22" fmla="*/ 555843 h 597336"/>
              <a:gd name="connsiteX23" fmla="*/ 467464 w 603264"/>
              <a:gd name="connsiteY23" fmla="*/ 555843 h 597336"/>
              <a:gd name="connsiteX24" fmla="*/ 460722 w 603264"/>
              <a:gd name="connsiteY24" fmla="*/ 551641 h 597336"/>
              <a:gd name="connsiteX25" fmla="*/ 460722 w 603264"/>
              <a:gd name="connsiteY25" fmla="*/ 541275 h 597336"/>
              <a:gd name="connsiteX26" fmla="*/ 467464 w 603264"/>
              <a:gd name="connsiteY26" fmla="*/ 537073 h 597336"/>
              <a:gd name="connsiteX27" fmla="*/ 429288 w 603264"/>
              <a:gd name="connsiteY27" fmla="*/ 537073 h 597336"/>
              <a:gd name="connsiteX28" fmla="*/ 445583 w 603264"/>
              <a:gd name="connsiteY28" fmla="*/ 537073 h 597336"/>
              <a:gd name="connsiteX29" fmla="*/ 452325 w 603264"/>
              <a:gd name="connsiteY29" fmla="*/ 541275 h 597336"/>
              <a:gd name="connsiteX30" fmla="*/ 452325 w 603264"/>
              <a:gd name="connsiteY30" fmla="*/ 551641 h 597336"/>
              <a:gd name="connsiteX31" fmla="*/ 445583 w 603264"/>
              <a:gd name="connsiteY31" fmla="*/ 555843 h 597336"/>
              <a:gd name="connsiteX32" fmla="*/ 429288 w 603264"/>
              <a:gd name="connsiteY32" fmla="*/ 555843 h 597336"/>
              <a:gd name="connsiteX33" fmla="*/ 422546 w 603264"/>
              <a:gd name="connsiteY33" fmla="*/ 551641 h 597336"/>
              <a:gd name="connsiteX34" fmla="*/ 422546 w 603264"/>
              <a:gd name="connsiteY34" fmla="*/ 541275 h 597336"/>
              <a:gd name="connsiteX35" fmla="*/ 429288 w 603264"/>
              <a:gd name="connsiteY35" fmla="*/ 537073 h 597336"/>
              <a:gd name="connsiteX36" fmla="*/ 543800 w 603264"/>
              <a:gd name="connsiteY36" fmla="*/ 513293 h 597336"/>
              <a:gd name="connsiteX37" fmla="*/ 560056 w 603264"/>
              <a:gd name="connsiteY37" fmla="*/ 513293 h 597336"/>
              <a:gd name="connsiteX38" fmla="*/ 566782 w 603264"/>
              <a:gd name="connsiteY38" fmla="*/ 517495 h 597336"/>
              <a:gd name="connsiteX39" fmla="*/ 566782 w 603264"/>
              <a:gd name="connsiteY39" fmla="*/ 527861 h 597336"/>
              <a:gd name="connsiteX40" fmla="*/ 560056 w 603264"/>
              <a:gd name="connsiteY40" fmla="*/ 532063 h 597336"/>
              <a:gd name="connsiteX41" fmla="*/ 543800 w 603264"/>
              <a:gd name="connsiteY41" fmla="*/ 532063 h 597336"/>
              <a:gd name="connsiteX42" fmla="*/ 537074 w 603264"/>
              <a:gd name="connsiteY42" fmla="*/ 527861 h 597336"/>
              <a:gd name="connsiteX43" fmla="*/ 537074 w 603264"/>
              <a:gd name="connsiteY43" fmla="*/ 517495 h 597336"/>
              <a:gd name="connsiteX44" fmla="*/ 543800 w 603264"/>
              <a:gd name="connsiteY44" fmla="*/ 513293 h 597336"/>
              <a:gd name="connsiteX45" fmla="*/ 505640 w 603264"/>
              <a:gd name="connsiteY45" fmla="*/ 513293 h 597336"/>
              <a:gd name="connsiteX46" fmla="*/ 521935 w 603264"/>
              <a:gd name="connsiteY46" fmla="*/ 513293 h 597336"/>
              <a:gd name="connsiteX47" fmla="*/ 528677 w 603264"/>
              <a:gd name="connsiteY47" fmla="*/ 517495 h 597336"/>
              <a:gd name="connsiteX48" fmla="*/ 528677 w 603264"/>
              <a:gd name="connsiteY48" fmla="*/ 527861 h 597336"/>
              <a:gd name="connsiteX49" fmla="*/ 521935 w 603264"/>
              <a:gd name="connsiteY49" fmla="*/ 532063 h 597336"/>
              <a:gd name="connsiteX50" fmla="*/ 505640 w 603264"/>
              <a:gd name="connsiteY50" fmla="*/ 532063 h 597336"/>
              <a:gd name="connsiteX51" fmla="*/ 498898 w 603264"/>
              <a:gd name="connsiteY51" fmla="*/ 527861 h 597336"/>
              <a:gd name="connsiteX52" fmla="*/ 498898 w 603264"/>
              <a:gd name="connsiteY52" fmla="*/ 517495 h 597336"/>
              <a:gd name="connsiteX53" fmla="*/ 505640 w 603264"/>
              <a:gd name="connsiteY53" fmla="*/ 513293 h 597336"/>
              <a:gd name="connsiteX54" fmla="*/ 467464 w 603264"/>
              <a:gd name="connsiteY54" fmla="*/ 513293 h 597336"/>
              <a:gd name="connsiteX55" fmla="*/ 483759 w 603264"/>
              <a:gd name="connsiteY55" fmla="*/ 513293 h 597336"/>
              <a:gd name="connsiteX56" fmla="*/ 490501 w 603264"/>
              <a:gd name="connsiteY56" fmla="*/ 517495 h 597336"/>
              <a:gd name="connsiteX57" fmla="*/ 490501 w 603264"/>
              <a:gd name="connsiteY57" fmla="*/ 527861 h 597336"/>
              <a:gd name="connsiteX58" fmla="*/ 483759 w 603264"/>
              <a:gd name="connsiteY58" fmla="*/ 532063 h 597336"/>
              <a:gd name="connsiteX59" fmla="*/ 467464 w 603264"/>
              <a:gd name="connsiteY59" fmla="*/ 532063 h 597336"/>
              <a:gd name="connsiteX60" fmla="*/ 460722 w 603264"/>
              <a:gd name="connsiteY60" fmla="*/ 527861 h 597336"/>
              <a:gd name="connsiteX61" fmla="*/ 460722 w 603264"/>
              <a:gd name="connsiteY61" fmla="*/ 517495 h 597336"/>
              <a:gd name="connsiteX62" fmla="*/ 467464 w 603264"/>
              <a:gd name="connsiteY62" fmla="*/ 513293 h 597336"/>
              <a:gd name="connsiteX63" fmla="*/ 429288 w 603264"/>
              <a:gd name="connsiteY63" fmla="*/ 513293 h 597336"/>
              <a:gd name="connsiteX64" fmla="*/ 445583 w 603264"/>
              <a:gd name="connsiteY64" fmla="*/ 513293 h 597336"/>
              <a:gd name="connsiteX65" fmla="*/ 452325 w 603264"/>
              <a:gd name="connsiteY65" fmla="*/ 517495 h 597336"/>
              <a:gd name="connsiteX66" fmla="*/ 452325 w 603264"/>
              <a:gd name="connsiteY66" fmla="*/ 527861 h 597336"/>
              <a:gd name="connsiteX67" fmla="*/ 445583 w 603264"/>
              <a:gd name="connsiteY67" fmla="*/ 532063 h 597336"/>
              <a:gd name="connsiteX68" fmla="*/ 429288 w 603264"/>
              <a:gd name="connsiteY68" fmla="*/ 532063 h 597336"/>
              <a:gd name="connsiteX69" fmla="*/ 422546 w 603264"/>
              <a:gd name="connsiteY69" fmla="*/ 527861 h 597336"/>
              <a:gd name="connsiteX70" fmla="*/ 422546 w 603264"/>
              <a:gd name="connsiteY70" fmla="*/ 517495 h 597336"/>
              <a:gd name="connsiteX71" fmla="*/ 429288 w 603264"/>
              <a:gd name="connsiteY71" fmla="*/ 513293 h 597336"/>
              <a:gd name="connsiteX72" fmla="*/ 543800 w 603264"/>
              <a:gd name="connsiteY72" fmla="*/ 489159 h 597336"/>
              <a:gd name="connsiteX73" fmla="*/ 560056 w 603264"/>
              <a:gd name="connsiteY73" fmla="*/ 489159 h 597336"/>
              <a:gd name="connsiteX74" fmla="*/ 566782 w 603264"/>
              <a:gd name="connsiteY74" fmla="*/ 493361 h 597336"/>
              <a:gd name="connsiteX75" fmla="*/ 566782 w 603264"/>
              <a:gd name="connsiteY75" fmla="*/ 503727 h 597336"/>
              <a:gd name="connsiteX76" fmla="*/ 560056 w 603264"/>
              <a:gd name="connsiteY76" fmla="*/ 507929 h 597336"/>
              <a:gd name="connsiteX77" fmla="*/ 543800 w 603264"/>
              <a:gd name="connsiteY77" fmla="*/ 507929 h 597336"/>
              <a:gd name="connsiteX78" fmla="*/ 537074 w 603264"/>
              <a:gd name="connsiteY78" fmla="*/ 503727 h 597336"/>
              <a:gd name="connsiteX79" fmla="*/ 537074 w 603264"/>
              <a:gd name="connsiteY79" fmla="*/ 493361 h 597336"/>
              <a:gd name="connsiteX80" fmla="*/ 543800 w 603264"/>
              <a:gd name="connsiteY80" fmla="*/ 489159 h 597336"/>
              <a:gd name="connsiteX81" fmla="*/ 505640 w 603264"/>
              <a:gd name="connsiteY81" fmla="*/ 489159 h 597336"/>
              <a:gd name="connsiteX82" fmla="*/ 521935 w 603264"/>
              <a:gd name="connsiteY82" fmla="*/ 489159 h 597336"/>
              <a:gd name="connsiteX83" fmla="*/ 528677 w 603264"/>
              <a:gd name="connsiteY83" fmla="*/ 493361 h 597336"/>
              <a:gd name="connsiteX84" fmla="*/ 528677 w 603264"/>
              <a:gd name="connsiteY84" fmla="*/ 503727 h 597336"/>
              <a:gd name="connsiteX85" fmla="*/ 521935 w 603264"/>
              <a:gd name="connsiteY85" fmla="*/ 507929 h 597336"/>
              <a:gd name="connsiteX86" fmla="*/ 505640 w 603264"/>
              <a:gd name="connsiteY86" fmla="*/ 507929 h 597336"/>
              <a:gd name="connsiteX87" fmla="*/ 498898 w 603264"/>
              <a:gd name="connsiteY87" fmla="*/ 503727 h 597336"/>
              <a:gd name="connsiteX88" fmla="*/ 498898 w 603264"/>
              <a:gd name="connsiteY88" fmla="*/ 493361 h 597336"/>
              <a:gd name="connsiteX89" fmla="*/ 505640 w 603264"/>
              <a:gd name="connsiteY89" fmla="*/ 489159 h 597336"/>
              <a:gd name="connsiteX90" fmla="*/ 467464 w 603264"/>
              <a:gd name="connsiteY90" fmla="*/ 489159 h 597336"/>
              <a:gd name="connsiteX91" fmla="*/ 483759 w 603264"/>
              <a:gd name="connsiteY91" fmla="*/ 489159 h 597336"/>
              <a:gd name="connsiteX92" fmla="*/ 490501 w 603264"/>
              <a:gd name="connsiteY92" fmla="*/ 493361 h 597336"/>
              <a:gd name="connsiteX93" fmla="*/ 490501 w 603264"/>
              <a:gd name="connsiteY93" fmla="*/ 503727 h 597336"/>
              <a:gd name="connsiteX94" fmla="*/ 483759 w 603264"/>
              <a:gd name="connsiteY94" fmla="*/ 507929 h 597336"/>
              <a:gd name="connsiteX95" fmla="*/ 467464 w 603264"/>
              <a:gd name="connsiteY95" fmla="*/ 507929 h 597336"/>
              <a:gd name="connsiteX96" fmla="*/ 460722 w 603264"/>
              <a:gd name="connsiteY96" fmla="*/ 503727 h 597336"/>
              <a:gd name="connsiteX97" fmla="*/ 460722 w 603264"/>
              <a:gd name="connsiteY97" fmla="*/ 493361 h 597336"/>
              <a:gd name="connsiteX98" fmla="*/ 467464 w 603264"/>
              <a:gd name="connsiteY98" fmla="*/ 489159 h 597336"/>
              <a:gd name="connsiteX99" fmla="*/ 429288 w 603264"/>
              <a:gd name="connsiteY99" fmla="*/ 489159 h 597336"/>
              <a:gd name="connsiteX100" fmla="*/ 445583 w 603264"/>
              <a:gd name="connsiteY100" fmla="*/ 489159 h 597336"/>
              <a:gd name="connsiteX101" fmla="*/ 452325 w 603264"/>
              <a:gd name="connsiteY101" fmla="*/ 493361 h 597336"/>
              <a:gd name="connsiteX102" fmla="*/ 452325 w 603264"/>
              <a:gd name="connsiteY102" fmla="*/ 503727 h 597336"/>
              <a:gd name="connsiteX103" fmla="*/ 445583 w 603264"/>
              <a:gd name="connsiteY103" fmla="*/ 507929 h 597336"/>
              <a:gd name="connsiteX104" fmla="*/ 429288 w 603264"/>
              <a:gd name="connsiteY104" fmla="*/ 507929 h 597336"/>
              <a:gd name="connsiteX105" fmla="*/ 422546 w 603264"/>
              <a:gd name="connsiteY105" fmla="*/ 503727 h 597336"/>
              <a:gd name="connsiteX106" fmla="*/ 422546 w 603264"/>
              <a:gd name="connsiteY106" fmla="*/ 493361 h 597336"/>
              <a:gd name="connsiteX107" fmla="*/ 429288 w 603264"/>
              <a:gd name="connsiteY107" fmla="*/ 489159 h 597336"/>
              <a:gd name="connsiteX108" fmla="*/ 543800 w 603264"/>
              <a:gd name="connsiteY108" fmla="*/ 455852 h 597336"/>
              <a:gd name="connsiteX109" fmla="*/ 560056 w 603264"/>
              <a:gd name="connsiteY109" fmla="*/ 455852 h 597336"/>
              <a:gd name="connsiteX110" fmla="*/ 566782 w 603264"/>
              <a:gd name="connsiteY110" fmla="*/ 460335 h 597336"/>
              <a:gd name="connsiteX111" fmla="*/ 566782 w 603264"/>
              <a:gd name="connsiteY111" fmla="*/ 470422 h 597336"/>
              <a:gd name="connsiteX112" fmla="*/ 560056 w 603264"/>
              <a:gd name="connsiteY112" fmla="*/ 474905 h 597336"/>
              <a:gd name="connsiteX113" fmla="*/ 543800 w 603264"/>
              <a:gd name="connsiteY113" fmla="*/ 474905 h 597336"/>
              <a:gd name="connsiteX114" fmla="*/ 537074 w 603264"/>
              <a:gd name="connsiteY114" fmla="*/ 470422 h 597336"/>
              <a:gd name="connsiteX115" fmla="*/ 537074 w 603264"/>
              <a:gd name="connsiteY115" fmla="*/ 460335 h 597336"/>
              <a:gd name="connsiteX116" fmla="*/ 543800 w 603264"/>
              <a:gd name="connsiteY116" fmla="*/ 455852 h 597336"/>
              <a:gd name="connsiteX117" fmla="*/ 505640 w 603264"/>
              <a:gd name="connsiteY117" fmla="*/ 455852 h 597336"/>
              <a:gd name="connsiteX118" fmla="*/ 521935 w 603264"/>
              <a:gd name="connsiteY118" fmla="*/ 455852 h 597336"/>
              <a:gd name="connsiteX119" fmla="*/ 528677 w 603264"/>
              <a:gd name="connsiteY119" fmla="*/ 460335 h 597336"/>
              <a:gd name="connsiteX120" fmla="*/ 528677 w 603264"/>
              <a:gd name="connsiteY120" fmla="*/ 470422 h 597336"/>
              <a:gd name="connsiteX121" fmla="*/ 521935 w 603264"/>
              <a:gd name="connsiteY121" fmla="*/ 474905 h 597336"/>
              <a:gd name="connsiteX122" fmla="*/ 505640 w 603264"/>
              <a:gd name="connsiteY122" fmla="*/ 474905 h 597336"/>
              <a:gd name="connsiteX123" fmla="*/ 498898 w 603264"/>
              <a:gd name="connsiteY123" fmla="*/ 470422 h 597336"/>
              <a:gd name="connsiteX124" fmla="*/ 498898 w 603264"/>
              <a:gd name="connsiteY124" fmla="*/ 460335 h 597336"/>
              <a:gd name="connsiteX125" fmla="*/ 505640 w 603264"/>
              <a:gd name="connsiteY125" fmla="*/ 455852 h 597336"/>
              <a:gd name="connsiteX126" fmla="*/ 467464 w 603264"/>
              <a:gd name="connsiteY126" fmla="*/ 455852 h 597336"/>
              <a:gd name="connsiteX127" fmla="*/ 483759 w 603264"/>
              <a:gd name="connsiteY127" fmla="*/ 455852 h 597336"/>
              <a:gd name="connsiteX128" fmla="*/ 490501 w 603264"/>
              <a:gd name="connsiteY128" fmla="*/ 460335 h 597336"/>
              <a:gd name="connsiteX129" fmla="*/ 490501 w 603264"/>
              <a:gd name="connsiteY129" fmla="*/ 470422 h 597336"/>
              <a:gd name="connsiteX130" fmla="*/ 483759 w 603264"/>
              <a:gd name="connsiteY130" fmla="*/ 474905 h 597336"/>
              <a:gd name="connsiteX131" fmla="*/ 467464 w 603264"/>
              <a:gd name="connsiteY131" fmla="*/ 474905 h 597336"/>
              <a:gd name="connsiteX132" fmla="*/ 460722 w 603264"/>
              <a:gd name="connsiteY132" fmla="*/ 470422 h 597336"/>
              <a:gd name="connsiteX133" fmla="*/ 460722 w 603264"/>
              <a:gd name="connsiteY133" fmla="*/ 460335 h 597336"/>
              <a:gd name="connsiteX134" fmla="*/ 467464 w 603264"/>
              <a:gd name="connsiteY134" fmla="*/ 455852 h 597336"/>
              <a:gd name="connsiteX135" fmla="*/ 429288 w 603264"/>
              <a:gd name="connsiteY135" fmla="*/ 455852 h 597336"/>
              <a:gd name="connsiteX136" fmla="*/ 445583 w 603264"/>
              <a:gd name="connsiteY136" fmla="*/ 455852 h 597336"/>
              <a:gd name="connsiteX137" fmla="*/ 452325 w 603264"/>
              <a:gd name="connsiteY137" fmla="*/ 460335 h 597336"/>
              <a:gd name="connsiteX138" fmla="*/ 452325 w 603264"/>
              <a:gd name="connsiteY138" fmla="*/ 470422 h 597336"/>
              <a:gd name="connsiteX139" fmla="*/ 445583 w 603264"/>
              <a:gd name="connsiteY139" fmla="*/ 474905 h 597336"/>
              <a:gd name="connsiteX140" fmla="*/ 429288 w 603264"/>
              <a:gd name="connsiteY140" fmla="*/ 474905 h 597336"/>
              <a:gd name="connsiteX141" fmla="*/ 422546 w 603264"/>
              <a:gd name="connsiteY141" fmla="*/ 470422 h 597336"/>
              <a:gd name="connsiteX142" fmla="*/ 422546 w 603264"/>
              <a:gd name="connsiteY142" fmla="*/ 460335 h 597336"/>
              <a:gd name="connsiteX143" fmla="*/ 429288 w 603264"/>
              <a:gd name="connsiteY143" fmla="*/ 455852 h 597336"/>
              <a:gd name="connsiteX144" fmla="*/ 433538 w 603264"/>
              <a:gd name="connsiteY144" fmla="*/ 368140 h 597336"/>
              <a:gd name="connsiteX145" fmla="*/ 555862 w 603264"/>
              <a:gd name="connsiteY145" fmla="*/ 368140 h 597336"/>
              <a:gd name="connsiteX146" fmla="*/ 570451 w 603264"/>
              <a:gd name="connsiteY146" fmla="*/ 381310 h 597336"/>
              <a:gd name="connsiteX147" fmla="*/ 570451 w 603264"/>
              <a:gd name="connsiteY147" fmla="*/ 412973 h 597336"/>
              <a:gd name="connsiteX148" fmla="*/ 555862 w 603264"/>
              <a:gd name="connsiteY148" fmla="*/ 425862 h 597336"/>
              <a:gd name="connsiteX149" fmla="*/ 433538 w 603264"/>
              <a:gd name="connsiteY149" fmla="*/ 425862 h 597336"/>
              <a:gd name="connsiteX150" fmla="*/ 419229 w 603264"/>
              <a:gd name="connsiteY150" fmla="*/ 412973 h 597336"/>
              <a:gd name="connsiteX151" fmla="*/ 419229 w 603264"/>
              <a:gd name="connsiteY151" fmla="*/ 381310 h 597336"/>
              <a:gd name="connsiteX152" fmla="*/ 433538 w 603264"/>
              <a:gd name="connsiteY152" fmla="*/ 368140 h 597336"/>
              <a:gd name="connsiteX153" fmla="*/ 436629 w 603264"/>
              <a:gd name="connsiteY153" fmla="*/ 340937 h 597336"/>
              <a:gd name="connsiteX154" fmla="*/ 400721 w 603264"/>
              <a:gd name="connsiteY154" fmla="*/ 377087 h 597336"/>
              <a:gd name="connsiteX155" fmla="*/ 400721 w 603264"/>
              <a:gd name="connsiteY155" fmla="*/ 538780 h 597336"/>
              <a:gd name="connsiteX156" fmla="*/ 436629 w 603264"/>
              <a:gd name="connsiteY156" fmla="*/ 574929 h 597336"/>
              <a:gd name="connsiteX157" fmla="*/ 552769 w 603264"/>
              <a:gd name="connsiteY157" fmla="*/ 574929 h 597336"/>
              <a:gd name="connsiteX158" fmla="*/ 588677 w 603264"/>
              <a:gd name="connsiteY158" fmla="*/ 538780 h 597336"/>
              <a:gd name="connsiteX159" fmla="*/ 588677 w 603264"/>
              <a:gd name="connsiteY159" fmla="*/ 377087 h 597336"/>
              <a:gd name="connsiteX160" fmla="*/ 552769 w 603264"/>
              <a:gd name="connsiteY160" fmla="*/ 340937 h 597336"/>
              <a:gd name="connsiteX161" fmla="*/ 436629 w 603264"/>
              <a:gd name="connsiteY161" fmla="*/ 326365 h 597336"/>
              <a:gd name="connsiteX162" fmla="*/ 552769 w 603264"/>
              <a:gd name="connsiteY162" fmla="*/ 326365 h 597336"/>
              <a:gd name="connsiteX163" fmla="*/ 603264 w 603264"/>
              <a:gd name="connsiteY163" fmla="*/ 377087 h 597336"/>
              <a:gd name="connsiteX164" fmla="*/ 603264 w 603264"/>
              <a:gd name="connsiteY164" fmla="*/ 538780 h 597336"/>
              <a:gd name="connsiteX165" fmla="*/ 552769 w 603264"/>
              <a:gd name="connsiteY165" fmla="*/ 589221 h 597336"/>
              <a:gd name="connsiteX166" fmla="*/ 436629 w 603264"/>
              <a:gd name="connsiteY166" fmla="*/ 589221 h 597336"/>
              <a:gd name="connsiteX167" fmla="*/ 386134 w 603264"/>
              <a:gd name="connsiteY167" fmla="*/ 538780 h 597336"/>
              <a:gd name="connsiteX168" fmla="*/ 386134 w 603264"/>
              <a:gd name="connsiteY168" fmla="*/ 377087 h 597336"/>
              <a:gd name="connsiteX169" fmla="*/ 436629 w 603264"/>
              <a:gd name="connsiteY169" fmla="*/ 326365 h 597336"/>
              <a:gd name="connsiteX170" fmla="*/ 279496 w 603264"/>
              <a:gd name="connsiteY170" fmla="*/ 0 h 597336"/>
              <a:gd name="connsiteX171" fmla="*/ 433836 w 603264"/>
              <a:gd name="connsiteY171" fmla="*/ 154097 h 597336"/>
              <a:gd name="connsiteX172" fmla="*/ 348528 w 603264"/>
              <a:gd name="connsiteY172" fmla="*/ 315479 h 597336"/>
              <a:gd name="connsiteX173" fmla="*/ 383044 w 603264"/>
              <a:gd name="connsiteY173" fmla="*/ 326686 h 597336"/>
              <a:gd name="connsiteX174" fmla="*/ 362839 w 603264"/>
              <a:gd name="connsiteY174" fmla="*/ 377117 h 597336"/>
              <a:gd name="connsiteX175" fmla="*/ 362839 w 603264"/>
              <a:gd name="connsiteY175" fmla="*/ 538779 h 597336"/>
              <a:gd name="connsiteX176" fmla="*/ 386411 w 603264"/>
              <a:gd name="connsiteY176" fmla="*/ 592573 h 597336"/>
              <a:gd name="connsiteX177" fmla="*/ 279776 w 603264"/>
              <a:gd name="connsiteY177" fmla="*/ 597336 h 597336"/>
              <a:gd name="connsiteX178" fmla="*/ 357788 w 603264"/>
              <a:gd name="connsiteY178" fmla="*/ 519167 h 597336"/>
              <a:gd name="connsiteX179" fmla="*/ 291843 w 603264"/>
              <a:gd name="connsiteY179" fmla="*/ 360027 h 597336"/>
              <a:gd name="connsiteX180" fmla="*/ 292685 w 603264"/>
              <a:gd name="connsiteY180" fmla="*/ 360027 h 597336"/>
              <a:gd name="connsiteX181" fmla="*/ 318221 w 603264"/>
              <a:gd name="connsiteY181" fmla="*/ 330608 h 597336"/>
              <a:gd name="connsiteX182" fmla="*/ 279496 w 603264"/>
              <a:gd name="connsiteY182" fmla="*/ 337893 h 597336"/>
              <a:gd name="connsiteX183" fmla="*/ 240770 w 603264"/>
              <a:gd name="connsiteY183" fmla="*/ 330608 h 597336"/>
              <a:gd name="connsiteX184" fmla="*/ 266587 w 603264"/>
              <a:gd name="connsiteY184" fmla="*/ 360027 h 597336"/>
              <a:gd name="connsiteX185" fmla="*/ 267149 w 603264"/>
              <a:gd name="connsiteY185" fmla="*/ 360027 h 597336"/>
              <a:gd name="connsiteX186" fmla="*/ 201203 w 603264"/>
              <a:gd name="connsiteY186" fmla="*/ 519167 h 597336"/>
              <a:gd name="connsiteX187" fmla="*/ 279496 w 603264"/>
              <a:gd name="connsiteY187" fmla="*/ 597336 h 597336"/>
              <a:gd name="connsiteX188" fmla="*/ 0 w 603264"/>
              <a:gd name="connsiteY188" fmla="*/ 528413 h 597336"/>
              <a:gd name="connsiteX189" fmla="*/ 210464 w 603264"/>
              <a:gd name="connsiteY189" fmla="*/ 315479 h 597336"/>
              <a:gd name="connsiteX190" fmla="*/ 125156 w 603264"/>
              <a:gd name="connsiteY190" fmla="*/ 154097 h 597336"/>
              <a:gd name="connsiteX191" fmla="*/ 279496 w 603264"/>
              <a:gd name="connsiteY191" fmla="*/ 0 h 59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603264" h="597336">
                <a:moveTo>
                  <a:pt x="543800" y="537073"/>
                </a:moveTo>
                <a:lnTo>
                  <a:pt x="560056" y="537073"/>
                </a:lnTo>
                <a:cubicBezTo>
                  <a:pt x="563699" y="537073"/>
                  <a:pt x="566782" y="539034"/>
                  <a:pt x="566782" y="541275"/>
                </a:cubicBezTo>
                <a:lnTo>
                  <a:pt x="566782" y="551641"/>
                </a:lnTo>
                <a:cubicBezTo>
                  <a:pt x="566782" y="554162"/>
                  <a:pt x="563699" y="555843"/>
                  <a:pt x="560056" y="555843"/>
                </a:cubicBezTo>
                <a:lnTo>
                  <a:pt x="543800" y="555843"/>
                </a:lnTo>
                <a:cubicBezTo>
                  <a:pt x="539877" y="555843"/>
                  <a:pt x="537074" y="554162"/>
                  <a:pt x="537074" y="551641"/>
                </a:cubicBezTo>
                <a:lnTo>
                  <a:pt x="537074" y="541275"/>
                </a:lnTo>
                <a:cubicBezTo>
                  <a:pt x="537074" y="539034"/>
                  <a:pt x="540157" y="537073"/>
                  <a:pt x="543800" y="537073"/>
                </a:cubicBezTo>
                <a:close/>
                <a:moveTo>
                  <a:pt x="505640" y="537073"/>
                </a:moveTo>
                <a:lnTo>
                  <a:pt x="521935" y="537073"/>
                </a:lnTo>
                <a:cubicBezTo>
                  <a:pt x="525587" y="537073"/>
                  <a:pt x="528677" y="539034"/>
                  <a:pt x="528677" y="541275"/>
                </a:cubicBezTo>
                <a:lnTo>
                  <a:pt x="528677" y="551641"/>
                </a:lnTo>
                <a:cubicBezTo>
                  <a:pt x="528677" y="554162"/>
                  <a:pt x="525587" y="555843"/>
                  <a:pt x="521935" y="555843"/>
                </a:cubicBezTo>
                <a:lnTo>
                  <a:pt x="505640" y="555843"/>
                </a:lnTo>
                <a:cubicBezTo>
                  <a:pt x="501707" y="555843"/>
                  <a:pt x="498898" y="554162"/>
                  <a:pt x="498898" y="551641"/>
                </a:cubicBezTo>
                <a:lnTo>
                  <a:pt x="498898" y="541275"/>
                </a:lnTo>
                <a:cubicBezTo>
                  <a:pt x="498898" y="539034"/>
                  <a:pt x="501707" y="537073"/>
                  <a:pt x="505640" y="537073"/>
                </a:cubicBezTo>
                <a:close/>
                <a:moveTo>
                  <a:pt x="467464" y="537073"/>
                </a:moveTo>
                <a:lnTo>
                  <a:pt x="483759" y="537073"/>
                </a:lnTo>
                <a:cubicBezTo>
                  <a:pt x="487411" y="537073"/>
                  <a:pt x="490501" y="539034"/>
                  <a:pt x="490501" y="541275"/>
                </a:cubicBezTo>
                <a:lnTo>
                  <a:pt x="490501" y="551641"/>
                </a:lnTo>
                <a:cubicBezTo>
                  <a:pt x="490501" y="554162"/>
                  <a:pt x="487411" y="555843"/>
                  <a:pt x="483759" y="555843"/>
                </a:cubicBezTo>
                <a:lnTo>
                  <a:pt x="467464" y="555843"/>
                </a:lnTo>
                <a:cubicBezTo>
                  <a:pt x="463812" y="555843"/>
                  <a:pt x="460722" y="554162"/>
                  <a:pt x="460722" y="551641"/>
                </a:cubicBezTo>
                <a:lnTo>
                  <a:pt x="460722" y="541275"/>
                </a:lnTo>
                <a:cubicBezTo>
                  <a:pt x="460722" y="539034"/>
                  <a:pt x="463812" y="537073"/>
                  <a:pt x="467464" y="537073"/>
                </a:cubicBezTo>
                <a:close/>
                <a:moveTo>
                  <a:pt x="429288" y="537073"/>
                </a:moveTo>
                <a:lnTo>
                  <a:pt x="445583" y="537073"/>
                </a:lnTo>
                <a:cubicBezTo>
                  <a:pt x="449235" y="537073"/>
                  <a:pt x="452325" y="539034"/>
                  <a:pt x="452325" y="541275"/>
                </a:cubicBezTo>
                <a:lnTo>
                  <a:pt x="452325" y="551641"/>
                </a:lnTo>
                <a:cubicBezTo>
                  <a:pt x="452325" y="554162"/>
                  <a:pt x="449235" y="555843"/>
                  <a:pt x="445583" y="555843"/>
                </a:cubicBezTo>
                <a:lnTo>
                  <a:pt x="429288" y="555843"/>
                </a:lnTo>
                <a:cubicBezTo>
                  <a:pt x="425355" y="555843"/>
                  <a:pt x="422546" y="554162"/>
                  <a:pt x="422546" y="551641"/>
                </a:cubicBezTo>
                <a:lnTo>
                  <a:pt x="422546" y="541275"/>
                </a:lnTo>
                <a:cubicBezTo>
                  <a:pt x="422546" y="539034"/>
                  <a:pt x="425355" y="537073"/>
                  <a:pt x="429288" y="537073"/>
                </a:cubicBezTo>
                <a:close/>
                <a:moveTo>
                  <a:pt x="543800" y="513293"/>
                </a:moveTo>
                <a:lnTo>
                  <a:pt x="560056" y="513293"/>
                </a:lnTo>
                <a:cubicBezTo>
                  <a:pt x="563699" y="513293"/>
                  <a:pt x="566782" y="515254"/>
                  <a:pt x="566782" y="517495"/>
                </a:cubicBezTo>
                <a:lnTo>
                  <a:pt x="566782" y="527861"/>
                </a:lnTo>
                <a:cubicBezTo>
                  <a:pt x="566782" y="530102"/>
                  <a:pt x="563699" y="532063"/>
                  <a:pt x="560056" y="532063"/>
                </a:cubicBezTo>
                <a:lnTo>
                  <a:pt x="543800" y="532063"/>
                </a:lnTo>
                <a:cubicBezTo>
                  <a:pt x="540157" y="532063"/>
                  <a:pt x="537074" y="530102"/>
                  <a:pt x="537074" y="527861"/>
                </a:cubicBezTo>
                <a:lnTo>
                  <a:pt x="537074" y="517495"/>
                </a:lnTo>
                <a:cubicBezTo>
                  <a:pt x="537074" y="515254"/>
                  <a:pt x="540157" y="513293"/>
                  <a:pt x="543800" y="513293"/>
                </a:cubicBezTo>
                <a:close/>
                <a:moveTo>
                  <a:pt x="505640" y="513293"/>
                </a:moveTo>
                <a:lnTo>
                  <a:pt x="521935" y="513293"/>
                </a:lnTo>
                <a:cubicBezTo>
                  <a:pt x="525587" y="513293"/>
                  <a:pt x="528677" y="515254"/>
                  <a:pt x="528677" y="517495"/>
                </a:cubicBezTo>
                <a:lnTo>
                  <a:pt x="528677" y="527861"/>
                </a:lnTo>
                <a:cubicBezTo>
                  <a:pt x="528677" y="530102"/>
                  <a:pt x="525587" y="532063"/>
                  <a:pt x="521935" y="532063"/>
                </a:cubicBezTo>
                <a:lnTo>
                  <a:pt x="505640" y="532063"/>
                </a:lnTo>
                <a:cubicBezTo>
                  <a:pt x="501707" y="532063"/>
                  <a:pt x="498898" y="530102"/>
                  <a:pt x="498898" y="527861"/>
                </a:cubicBezTo>
                <a:lnTo>
                  <a:pt x="498898" y="517495"/>
                </a:lnTo>
                <a:cubicBezTo>
                  <a:pt x="498898" y="515254"/>
                  <a:pt x="501707" y="513293"/>
                  <a:pt x="505640" y="513293"/>
                </a:cubicBezTo>
                <a:close/>
                <a:moveTo>
                  <a:pt x="467464" y="513293"/>
                </a:moveTo>
                <a:lnTo>
                  <a:pt x="483759" y="513293"/>
                </a:lnTo>
                <a:cubicBezTo>
                  <a:pt x="487411" y="513293"/>
                  <a:pt x="490501" y="515254"/>
                  <a:pt x="490501" y="517495"/>
                </a:cubicBezTo>
                <a:lnTo>
                  <a:pt x="490501" y="527861"/>
                </a:lnTo>
                <a:cubicBezTo>
                  <a:pt x="490501" y="530102"/>
                  <a:pt x="487411" y="532063"/>
                  <a:pt x="483759" y="532063"/>
                </a:cubicBezTo>
                <a:lnTo>
                  <a:pt x="467464" y="532063"/>
                </a:lnTo>
                <a:cubicBezTo>
                  <a:pt x="463812" y="532063"/>
                  <a:pt x="460722" y="530102"/>
                  <a:pt x="460722" y="527861"/>
                </a:cubicBezTo>
                <a:lnTo>
                  <a:pt x="460722" y="517495"/>
                </a:lnTo>
                <a:cubicBezTo>
                  <a:pt x="460722" y="515254"/>
                  <a:pt x="463812" y="513293"/>
                  <a:pt x="467464" y="513293"/>
                </a:cubicBezTo>
                <a:close/>
                <a:moveTo>
                  <a:pt x="429288" y="513293"/>
                </a:moveTo>
                <a:lnTo>
                  <a:pt x="445583" y="513293"/>
                </a:lnTo>
                <a:cubicBezTo>
                  <a:pt x="449235" y="513293"/>
                  <a:pt x="452325" y="515254"/>
                  <a:pt x="452325" y="517495"/>
                </a:cubicBezTo>
                <a:lnTo>
                  <a:pt x="452325" y="527861"/>
                </a:lnTo>
                <a:cubicBezTo>
                  <a:pt x="452325" y="530102"/>
                  <a:pt x="449235" y="532063"/>
                  <a:pt x="445583" y="532063"/>
                </a:cubicBezTo>
                <a:lnTo>
                  <a:pt x="429288" y="532063"/>
                </a:lnTo>
                <a:cubicBezTo>
                  <a:pt x="425355" y="532063"/>
                  <a:pt x="422546" y="530102"/>
                  <a:pt x="422546" y="527861"/>
                </a:cubicBezTo>
                <a:lnTo>
                  <a:pt x="422546" y="517495"/>
                </a:lnTo>
                <a:cubicBezTo>
                  <a:pt x="422546" y="515254"/>
                  <a:pt x="425355" y="513293"/>
                  <a:pt x="429288" y="513293"/>
                </a:cubicBezTo>
                <a:close/>
                <a:moveTo>
                  <a:pt x="543800" y="489159"/>
                </a:moveTo>
                <a:lnTo>
                  <a:pt x="560056" y="489159"/>
                </a:lnTo>
                <a:cubicBezTo>
                  <a:pt x="563699" y="489159"/>
                  <a:pt x="566782" y="491120"/>
                  <a:pt x="566782" y="493361"/>
                </a:cubicBezTo>
                <a:lnTo>
                  <a:pt x="566782" y="503727"/>
                </a:lnTo>
                <a:cubicBezTo>
                  <a:pt x="566782" y="505968"/>
                  <a:pt x="563699" y="507929"/>
                  <a:pt x="560056" y="507929"/>
                </a:cubicBezTo>
                <a:lnTo>
                  <a:pt x="543800" y="507929"/>
                </a:lnTo>
                <a:cubicBezTo>
                  <a:pt x="540157" y="507929"/>
                  <a:pt x="537074" y="505968"/>
                  <a:pt x="537074" y="503727"/>
                </a:cubicBezTo>
                <a:lnTo>
                  <a:pt x="537074" y="493361"/>
                </a:lnTo>
                <a:cubicBezTo>
                  <a:pt x="537074" y="491120"/>
                  <a:pt x="540157" y="489159"/>
                  <a:pt x="543800" y="489159"/>
                </a:cubicBezTo>
                <a:close/>
                <a:moveTo>
                  <a:pt x="505640" y="489159"/>
                </a:moveTo>
                <a:lnTo>
                  <a:pt x="521935" y="489159"/>
                </a:lnTo>
                <a:cubicBezTo>
                  <a:pt x="525587" y="489159"/>
                  <a:pt x="528677" y="491120"/>
                  <a:pt x="528677" y="493361"/>
                </a:cubicBezTo>
                <a:lnTo>
                  <a:pt x="528677" y="503727"/>
                </a:lnTo>
                <a:cubicBezTo>
                  <a:pt x="528677" y="505968"/>
                  <a:pt x="525587" y="507929"/>
                  <a:pt x="521935" y="507929"/>
                </a:cubicBezTo>
                <a:lnTo>
                  <a:pt x="505640" y="507929"/>
                </a:lnTo>
                <a:cubicBezTo>
                  <a:pt x="501707" y="507929"/>
                  <a:pt x="498898" y="505968"/>
                  <a:pt x="498898" y="503727"/>
                </a:cubicBezTo>
                <a:lnTo>
                  <a:pt x="498898" y="493361"/>
                </a:lnTo>
                <a:cubicBezTo>
                  <a:pt x="498898" y="491120"/>
                  <a:pt x="501707" y="489159"/>
                  <a:pt x="505640" y="489159"/>
                </a:cubicBezTo>
                <a:close/>
                <a:moveTo>
                  <a:pt x="467464" y="489159"/>
                </a:moveTo>
                <a:lnTo>
                  <a:pt x="483759" y="489159"/>
                </a:lnTo>
                <a:cubicBezTo>
                  <a:pt x="487692" y="489159"/>
                  <a:pt x="490501" y="491120"/>
                  <a:pt x="490501" y="493361"/>
                </a:cubicBezTo>
                <a:lnTo>
                  <a:pt x="490501" y="503727"/>
                </a:lnTo>
                <a:cubicBezTo>
                  <a:pt x="490501" y="505968"/>
                  <a:pt x="487692" y="507929"/>
                  <a:pt x="483759" y="507929"/>
                </a:cubicBezTo>
                <a:lnTo>
                  <a:pt x="467464" y="507929"/>
                </a:lnTo>
                <a:cubicBezTo>
                  <a:pt x="463812" y="507929"/>
                  <a:pt x="460722" y="505968"/>
                  <a:pt x="460722" y="503727"/>
                </a:cubicBezTo>
                <a:lnTo>
                  <a:pt x="460722" y="493361"/>
                </a:lnTo>
                <a:cubicBezTo>
                  <a:pt x="460722" y="491120"/>
                  <a:pt x="463812" y="489159"/>
                  <a:pt x="467464" y="489159"/>
                </a:cubicBezTo>
                <a:close/>
                <a:moveTo>
                  <a:pt x="429288" y="489159"/>
                </a:moveTo>
                <a:lnTo>
                  <a:pt x="445583" y="489159"/>
                </a:lnTo>
                <a:cubicBezTo>
                  <a:pt x="449235" y="489159"/>
                  <a:pt x="452325" y="491120"/>
                  <a:pt x="452325" y="493361"/>
                </a:cubicBezTo>
                <a:lnTo>
                  <a:pt x="452325" y="503727"/>
                </a:lnTo>
                <a:cubicBezTo>
                  <a:pt x="452325" y="505968"/>
                  <a:pt x="449235" y="507929"/>
                  <a:pt x="445583" y="507929"/>
                </a:cubicBezTo>
                <a:lnTo>
                  <a:pt x="429288" y="507929"/>
                </a:lnTo>
                <a:cubicBezTo>
                  <a:pt x="425636" y="507929"/>
                  <a:pt x="422546" y="505968"/>
                  <a:pt x="422546" y="503727"/>
                </a:cubicBezTo>
                <a:lnTo>
                  <a:pt x="422546" y="493361"/>
                </a:lnTo>
                <a:cubicBezTo>
                  <a:pt x="422546" y="491120"/>
                  <a:pt x="425636" y="489159"/>
                  <a:pt x="429288" y="489159"/>
                </a:cubicBezTo>
                <a:close/>
                <a:moveTo>
                  <a:pt x="543800" y="455852"/>
                </a:moveTo>
                <a:lnTo>
                  <a:pt x="560056" y="455852"/>
                </a:lnTo>
                <a:cubicBezTo>
                  <a:pt x="563699" y="455852"/>
                  <a:pt x="566782" y="457813"/>
                  <a:pt x="566782" y="460335"/>
                </a:cubicBezTo>
                <a:lnTo>
                  <a:pt x="566782" y="470422"/>
                </a:lnTo>
                <a:cubicBezTo>
                  <a:pt x="566782" y="472944"/>
                  <a:pt x="563699" y="474905"/>
                  <a:pt x="560056" y="474905"/>
                </a:cubicBezTo>
                <a:lnTo>
                  <a:pt x="543800" y="474905"/>
                </a:lnTo>
                <a:cubicBezTo>
                  <a:pt x="539877" y="474905"/>
                  <a:pt x="537074" y="472944"/>
                  <a:pt x="537074" y="470422"/>
                </a:cubicBezTo>
                <a:lnTo>
                  <a:pt x="537074" y="460335"/>
                </a:lnTo>
                <a:cubicBezTo>
                  <a:pt x="537074" y="457813"/>
                  <a:pt x="540157" y="455852"/>
                  <a:pt x="543800" y="455852"/>
                </a:cubicBezTo>
                <a:close/>
                <a:moveTo>
                  <a:pt x="505640" y="455852"/>
                </a:moveTo>
                <a:lnTo>
                  <a:pt x="521935" y="455852"/>
                </a:lnTo>
                <a:cubicBezTo>
                  <a:pt x="525587" y="455852"/>
                  <a:pt x="528677" y="457813"/>
                  <a:pt x="528677" y="460335"/>
                </a:cubicBezTo>
                <a:lnTo>
                  <a:pt x="528677" y="470422"/>
                </a:lnTo>
                <a:cubicBezTo>
                  <a:pt x="528677" y="472944"/>
                  <a:pt x="525587" y="474905"/>
                  <a:pt x="521935" y="474905"/>
                </a:cubicBezTo>
                <a:lnTo>
                  <a:pt x="505640" y="474905"/>
                </a:lnTo>
                <a:cubicBezTo>
                  <a:pt x="501707" y="474905"/>
                  <a:pt x="498898" y="472944"/>
                  <a:pt x="498898" y="470422"/>
                </a:cubicBezTo>
                <a:lnTo>
                  <a:pt x="498898" y="460335"/>
                </a:lnTo>
                <a:cubicBezTo>
                  <a:pt x="498898" y="457813"/>
                  <a:pt x="501707" y="455852"/>
                  <a:pt x="505640" y="455852"/>
                </a:cubicBezTo>
                <a:close/>
                <a:moveTo>
                  <a:pt x="467464" y="455852"/>
                </a:moveTo>
                <a:lnTo>
                  <a:pt x="483759" y="455852"/>
                </a:lnTo>
                <a:cubicBezTo>
                  <a:pt x="487411" y="455852"/>
                  <a:pt x="490501" y="457813"/>
                  <a:pt x="490501" y="460335"/>
                </a:cubicBezTo>
                <a:lnTo>
                  <a:pt x="490501" y="470422"/>
                </a:lnTo>
                <a:cubicBezTo>
                  <a:pt x="490501" y="472944"/>
                  <a:pt x="487411" y="474905"/>
                  <a:pt x="483759" y="474905"/>
                </a:cubicBezTo>
                <a:lnTo>
                  <a:pt x="467464" y="474905"/>
                </a:lnTo>
                <a:cubicBezTo>
                  <a:pt x="463531" y="474905"/>
                  <a:pt x="460722" y="472944"/>
                  <a:pt x="460722" y="470422"/>
                </a:cubicBezTo>
                <a:lnTo>
                  <a:pt x="460722" y="460335"/>
                </a:lnTo>
                <a:cubicBezTo>
                  <a:pt x="460722" y="457813"/>
                  <a:pt x="463531" y="455852"/>
                  <a:pt x="467464" y="455852"/>
                </a:cubicBezTo>
                <a:close/>
                <a:moveTo>
                  <a:pt x="429288" y="455852"/>
                </a:moveTo>
                <a:lnTo>
                  <a:pt x="445583" y="455852"/>
                </a:lnTo>
                <a:cubicBezTo>
                  <a:pt x="449235" y="455852"/>
                  <a:pt x="452325" y="457813"/>
                  <a:pt x="452325" y="460335"/>
                </a:cubicBezTo>
                <a:lnTo>
                  <a:pt x="452325" y="470422"/>
                </a:lnTo>
                <a:cubicBezTo>
                  <a:pt x="452325" y="472944"/>
                  <a:pt x="449235" y="474905"/>
                  <a:pt x="445583" y="474905"/>
                </a:cubicBezTo>
                <a:lnTo>
                  <a:pt x="429288" y="474905"/>
                </a:lnTo>
                <a:cubicBezTo>
                  <a:pt x="425355" y="474905"/>
                  <a:pt x="422546" y="472944"/>
                  <a:pt x="422546" y="470422"/>
                </a:cubicBezTo>
                <a:lnTo>
                  <a:pt x="422546" y="460335"/>
                </a:lnTo>
                <a:cubicBezTo>
                  <a:pt x="422546" y="457813"/>
                  <a:pt x="425355" y="455852"/>
                  <a:pt x="429288" y="455852"/>
                </a:cubicBezTo>
                <a:close/>
                <a:moveTo>
                  <a:pt x="433538" y="368140"/>
                </a:moveTo>
                <a:lnTo>
                  <a:pt x="555862" y="368140"/>
                </a:lnTo>
                <a:cubicBezTo>
                  <a:pt x="563718" y="368140"/>
                  <a:pt x="570451" y="374024"/>
                  <a:pt x="570451" y="381310"/>
                </a:cubicBezTo>
                <a:lnTo>
                  <a:pt x="570451" y="412973"/>
                </a:lnTo>
                <a:cubicBezTo>
                  <a:pt x="570451" y="419978"/>
                  <a:pt x="563718" y="425862"/>
                  <a:pt x="555862" y="425862"/>
                </a:cubicBezTo>
                <a:lnTo>
                  <a:pt x="433538" y="425862"/>
                </a:lnTo>
                <a:cubicBezTo>
                  <a:pt x="425682" y="425862"/>
                  <a:pt x="419229" y="419978"/>
                  <a:pt x="419229" y="412973"/>
                </a:cubicBezTo>
                <a:lnTo>
                  <a:pt x="419229" y="381310"/>
                </a:lnTo>
                <a:cubicBezTo>
                  <a:pt x="419229" y="374024"/>
                  <a:pt x="425682" y="368140"/>
                  <a:pt x="433538" y="368140"/>
                </a:cubicBezTo>
                <a:close/>
                <a:moveTo>
                  <a:pt x="436629" y="340937"/>
                </a:moveTo>
                <a:cubicBezTo>
                  <a:pt x="416712" y="340937"/>
                  <a:pt x="400721" y="357190"/>
                  <a:pt x="400721" y="377087"/>
                </a:cubicBezTo>
                <a:lnTo>
                  <a:pt x="400721" y="538780"/>
                </a:lnTo>
                <a:cubicBezTo>
                  <a:pt x="400721" y="558676"/>
                  <a:pt x="416712" y="574929"/>
                  <a:pt x="436629" y="574929"/>
                </a:cubicBezTo>
                <a:lnTo>
                  <a:pt x="552769" y="574929"/>
                </a:lnTo>
                <a:cubicBezTo>
                  <a:pt x="572686" y="574929"/>
                  <a:pt x="588677" y="558676"/>
                  <a:pt x="588677" y="538780"/>
                </a:cubicBezTo>
                <a:lnTo>
                  <a:pt x="588677" y="377087"/>
                </a:lnTo>
                <a:cubicBezTo>
                  <a:pt x="588677" y="357190"/>
                  <a:pt x="572686" y="340937"/>
                  <a:pt x="552769" y="340937"/>
                </a:cubicBezTo>
                <a:close/>
                <a:moveTo>
                  <a:pt x="436629" y="326365"/>
                </a:moveTo>
                <a:lnTo>
                  <a:pt x="552769" y="326365"/>
                </a:lnTo>
                <a:cubicBezTo>
                  <a:pt x="580541" y="326365"/>
                  <a:pt x="603264" y="349064"/>
                  <a:pt x="603264" y="377087"/>
                </a:cubicBezTo>
                <a:lnTo>
                  <a:pt x="603264" y="538780"/>
                </a:lnTo>
                <a:cubicBezTo>
                  <a:pt x="603264" y="566803"/>
                  <a:pt x="580541" y="589221"/>
                  <a:pt x="552769" y="589221"/>
                </a:cubicBezTo>
                <a:lnTo>
                  <a:pt x="436629" y="589221"/>
                </a:lnTo>
                <a:cubicBezTo>
                  <a:pt x="408857" y="589221"/>
                  <a:pt x="386134" y="566803"/>
                  <a:pt x="386134" y="538780"/>
                </a:cubicBezTo>
                <a:lnTo>
                  <a:pt x="386134" y="377087"/>
                </a:lnTo>
                <a:cubicBezTo>
                  <a:pt x="386134" y="349064"/>
                  <a:pt x="408857" y="326365"/>
                  <a:pt x="436629" y="326365"/>
                </a:cubicBezTo>
                <a:close/>
                <a:moveTo>
                  <a:pt x="279496" y="0"/>
                </a:moveTo>
                <a:cubicBezTo>
                  <a:pt x="364804" y="0"/>
                  <a:pt x="433836" y="68923"/>
                  <a:pt x="433836" y="154097"/>
                </a:cubicBezTo>
                <a:cubicBezTo>
                  <a:pt x="433836" y="214335"/>
                  <a:pt x="399039" y="281297"/>
                  <a:pt x="348528" y="315479"/>
                </a:cubicBezTo>
                <a:cubicBezTo>
                  <a:pt x="360314" y="318280"/>
                  <a:pt x="371819" y="322203"/>
                  <a:pt x="383044" y="326686"/>
                </a:cubicBezTo>
                <a:cubicBezTo>
                  <a:pt x="370697" y="339854"/>
                  <a:pt x="362839" y="357505"/>
                  <a:pt x="362839" y="377117"/>
                </a:cubicBezTo>
                <a:lnTo>
                  <a:pt x="362839" y="538779"/>
                </a:lnTo>
                <a:cubicBezTo>
                  <a:pt x="362839" y="560073"/>
                  <a:pt x="372100" y="579125"/>
                  <a:pt x="386411" y="592573"/>
                </a:cubicBezTo>
                <a:cubicBezTo>
                  <a:pt x="352457" y="595655"/>
                  <a:pt x="315976" y="597336"/>
                  <a:pt x="279776" y="597336"/>
                </a:cubicBezTo>
                <a:lnTo>
                  <a:pt x="357788" y="519167"/>
                </a:lnTo>
                <a:lnTo>
                  <a:pt x="291843" y="360027"/>
                </a:lnTo>
                <a:lnTo>
                  <a:pt x="292685" y="360027"/>
                </a:lnTo>
                <a:lnTo>
                  <a:pt x="318221" y="330608"/>
                </a:lnTo>
                <a:cubicBezTo>
                  <a:pt x="305874" y="335091"/>
                  <a:pt x="292966" y="337893"/>
                  <a:pt x="279496" y="337893"/>
                </a:cubicBezTo>
                <a:cubicBezTo>
                  <a:pt x="266307" y="337893"/>
                  <a:pt x="253398" y="335091"/>
                  <a:pt x="240770" y="330608"/>
                </a:cubicBezTo>
                <a:lnTo>
                  <a:pt x="266587" y="360027"/>
                </a:lnTo>
                <a:lnTo>
                  <a:pt x="267149" y="360027"/>
                </a:lnTo>
                <a:lnTo>
                  <a:pt x="201203" y="519167"/>
                </a:lnTo>
                <a:lnTo>
                  <a:pt x="279496" y="597336"/>
                </a:lnTo>
                <a:cubicBezTo>
                  <a:pt x="139748" y="597336"/>
                  <a:pt x="0" y="574362"/>
                  <a:pt x="0" y="528413"/>
                </a:cubicBezTo>
                <a:cubicBezTo>
                  <a:pt x="0" y="450804"/>
                  <a:pt x="89517" y="346018"/>
                  <a:pt x="210464" y="315479"/>
                </a:cubicBezTo>
                <a:cubicBezTo>
                  <a:pt x="159952" y="281297"/>
                  <a:pt x="125156" y="214335"/>
                  <a:pt x="125156" y="154097"/>
                </a:cubicBezTo>
                <a:cubicBezTo>
                  <a:pt x="125156" y="68923"/>
                  <a:pt x="194188" y="0"/>
                  <a:pt x="2794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六边形 11">
            <a:extLst>
              <a:ext uri="{FF2B5EF4-FFF2-40B4-BE49-F238E27FC236}">
                <a16:creationId xmlns:a16="http://schemas.microsoft.com/office/drawing/2014/main" id="{91287B25-8C3A-8E42-88D7-90A26D52270D}"/>
              </a:ext>
            </a:extLst>
          </p:cNvPr>
          <p:cNvSpPr/>
          <p:nvPr/>
        </p:nvSpPr>
        <p:spPr>
          <a:xfrm rot="5400000">
            <a:off x="9967171" y="2334005"/>
            <a:ext cx="900410" cy="776214"/>
          </a:xfrm>
          <a:prstGeom prst="hexagon">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Oval 13">
            <a:extLst>
              <a:ext uri="{FF2B5EF4-FFF2-40B4-BE49-F238E27FC236}">
                <a16:creationId xmlns:a16="http://schemas.microsoft.com/office/drawing/2014/main" id="{8C23F9E7-B76E-9749-985D-D630BE145D86}"/>
              </a:ext>
            </a:extLst>
          </p:cNvPr>
          <p:cNvSpPr/>
          <p:nvPr/>
        </p:nvSpPr>
        <p:spPr>
          <a:xfrm>
            <a:off x="10226259" y="2541022"/>
            <a:ext cx="382235" cy="362178"/>
          </a:xfrm>
          <a:custGeom>
            <a:avLst/>
            <a:gdLst>
              <a:gd name="T0" fmla="*/ 736 w 801"/>
              <a:gd name="T1" fmla="*/ 555 h 760"/>
              <a:gd name="T2" fmla="*/ 800 w 801"/>
              <a:gd name="T3" fmla="*/ 360 h 760"/>
              <a:gd name="T4" fmla="*/ 400 w 801"/>
              <a:gd name="T5" fmla="*/ 0 h 760"/>
              <a:gd name="T6" fmla="*/ 0 w 801"/>
              <a:gd name="T7" fmla="*/ 360 h 760"/>
              <a:gd name="T8" fmla="*/ 400 w 801"/>
              <a:gd name="T9" fmla="*/ 720 h 760"/>
              <a:gd name="T10" fmla="*/ 563 w 801"/>
              <a:gd name="T11" fmla="*/ 689 h 760"/>
              <a:gd name="T12" fmla="*/ 785 w 801"/>
              <a:gd name="T13" fmla="*/ 760 h 760"/>
              <a:gd name="T14" fmla="*/ 787 w 801"/>
              <a:gd name="T15" fmla="*/ 760 h 760"/>
              <a:gd name="T16" fmla="*/ 799 w 801"/>
              <a:gd name="T17" fmla="*/ 753 h 760"/>
              <a:gd name="T18" fmla="*/ 796 w 801"/>
              <a:gd name="T19" fmla="*/ 737 h 760"/>
              <a:gd name="T20" fmla="*/ 736 w 801"/>
              <a:gd name="T21" fmla="*/ 555 h 760"/>
              <a:gd name="T22" fmla="*/ 213 w 801"/>
              <a:gd name="T23" fmla="*/ 240 h 760"/>
              <a:gd name="T24" fmla="*/ 413 w 801"/>
              <a:gd name="T25" fmla="*/ 240 h 760"/>
              <a:gd name="T26" fmla="*/ 427 w 801"/>
              <a:gd name="T27" fmla="*/ 254 h 760"/>
              <a:gd name="T28" fmla="*/ 413 w 801"/>
              <a:gd name="T29" fmla="*/ 267 h 760"/>
              <a:gd name="T30" fmla="*/ 213 w 801"/>
              <a:gd name="T31" fmla="*/ 267 h 760"/>
              <a:gd name="T32" fmla="*/ 200 w 801"/>
              <a:gd name="T33" fmla="*/ 254 h 760"/>
              <a:gd name="T34" fmla="*/ 213 w 801"/>
              <a:gd name="T35" fmla="*/ 240 h 760"/>
              <a:gd name="T36" fmla="*/ 587 w 801"/>
              <a:gd name="T37" fmla="*/ 480 h 760"/>
              <a:gd name="T38" fmla="*/ 213 w 801"/>
              <a:gd name="T39" fmla="*/ 480 h 760"/>
              <a:gd name="T40" fmla="*/ 200 w 801"/>
              <a:gd name="T41" fmla="*/ 467 h 760"/>
              <a:gd name="T42" fmla="*/ 213 w 801"/>
              <a:gd name="T43" fmla="*/ 454 h 760"/>
              <a:gd name="T44" fmla="*/ 587 w 801"/>
              <a:gd name="T45" fmla="*/ 454 h 760"/>
              <a:gd name="T46" fmla="*/ 600 w 801"/>
              <a:gd name="T47" fmla="*/ 467 h 760"/>
              <a:gd name="T48" fmla="*/ 587 w 801"/>
              <a:gd name="T49" fmla="*/ 480 h 760"/>
              <a:gd name="T50" fmla="*/ 587 w 801"/>
              <a:gd name="T51" fmla="*/ 374 h 760"/>
              <a:gd name="T52" fmla="*/ 213 w 801"/>
              <a:gd name="T53" fmla="*/ 374 h 760"/>
              <a:gd name="T54" fmla="*/ 200 w 801"/>
              <a:gd name="T55" fmla="*/ 360 h 760"/>
              <a:gd name="T56" fmla="*/ 213 w 801"/>
              <a:gd name="T57" fmla="*/ 347 h 760"/>
              <a:gd name="T58" fmla="*/ 587 w 801"/>
              <a:gd name="T59" fmla="*/ 347 h 760"/>
              <a:gd name="T60" fmla="*/ 600 w 801"/>
              <a:gd name="T61" fmla="*/ 360 h 760"/>
              <a:gd name="T62" fmla="*/ 587 w 801"/>
              <a:gd name="T63" fmla="*/ 374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1" h="760">
                <a:moveTo>
                  <a:pt x="736" y="555"/>
                </a:moveTo>
                <a:cubicBezTo>
                  <a:pt x="778" y="497"/>
                  <a:pt x="800" y="429"/>
                  <a:pt x="800" y="360"/>
                </a:cubicBezTo>
                <a:cubicBezTo>
                  <a:pt x="800" y="161"/>
                  <a:pt x="621" y="0"/>
                  <a:pt x="400" y="0"/>
                </a:cubicBezTo>
                <a:cubicBezTo>
                  <a:pt x="179" y="0"/>
                  <a:pt x="0" y="161"/>
                  <a:pt x="0" y="360"/>
                </a:cubicBezTo>
                <a:cubicBezTo>
                  <a:pt x="0" y="559"/>
                  <a:pt x="179" y="720"/>
                  <a:pt x="400" y="720"/>
                </a:cubicBezTo>
                <a:cubicBezTo>
                  <a:pt x="457" y="720"/>
                  <a:pt x="512" y="709"/>
                  <a:pt x="563" y="689"/>
                </a:cubicBezTo>
                <a:cubicBezTo>
                  <a:pt x="654" y="741"/>
                  <a:pt x="779" y="759"/>
                  <a:pt x="785" y="760"/>
                </a:cubicBezTo>
                <a:cubicBezTo>
                  <a:pt x="785" y="760"/>
                  <a:pt x="786" y="760"/>
                  <a:pt x="787" y="760"/>
                </a:cubicBezTo>
                <a:cubicBezTo>
                  <a:pt x="792" y="760"/>
                  <a:pt x="796" y="757"/>
                  <a:pt x="799" y="753"/>
                </a:cubicBezTo>
                <a:cubicBezTo>
                  <a:pt x="801" y="747"/>
                  <a:pt x="800" y="741"/>
                  <a:pt x="796" y="737"/>
                </a:cubicBezTo>
                <a:cubicBezTo>
                  <a:pt x="765" y="707"/>
                  <a:pt x="744" y="642"/>
                  <a:pt x="736" y="555"/>
                </a:cubicBezTo>
                <a:close/>
                <a:moveTo>
                  <a:pt x="213" y="240"/>
                </a:moveTo>
                <a:lnTo>
                  <a:pt x="413" y="240"/>
                </a:lnTo>
                <a:cubicBezTo>
                  <a:pt x="421" y="240"/>
                  <a:pt x="427" y="246"/>
                  <a:pt x="427" y="254"/>
                </a:cubicBezTo>
                <a:cubicBezTo>
                  <a:pt x="427" y="261"/>
                  <a:pt x="421" y="267"/>
                  <a:pt x="413" y="267"/>
                </a:cubicBezTo>
                <a:lnTo>
                  <a:pt x="213" y="267"/>
                </a:lnTo>
                <a:cubicBezTo>
                  <a:pt x="206" y="267"/>
                  <a:pt x="200" y="261"/>
                  <a:pt x="200" y="254"/>
                </a:cubicBezTo>
                <a:cubicBezTo>
                  <a:pt x="200" y="246"/>
                  <a:pt x="206" y="240"/>
                  <a:pt x="213" y="240"/>
                </a:cubicBezTo>
                <a:close/>
                <a:moveTo>
                  <a:pt x="587" y="480"/>
                </a:moveTo>
                <a:lnTo>
                  <a:pt x="213" y="480"/>
                </a:lnTo>
                <a:cubicBezTo>
                  <a:pt x="206" y="480"/>
                  <a:pt x="200" y="474"/>
                  <a:pt x="200" y="467"/>
                </a:cubicBezTo>
                <a:cubicBezTo>
                  <a:pt x="200" y="460"/>
                  <a:pt x="206" y="454"/>
                  <a:pt x="213" y="454"/>
                </a:cubicBezTo>
                <a:lnTo>
                  <a:pt x="587" y="454"/>
                </a:lnTo>
                <a:cubicBezTo>
                  <a:pt x="594" y="454"/>
                  <a:pt x="600" y="460"/>
                  <a:pt x="600" y="467"/>
                </a:cubicBezTo>
                <a:cubicBezTo>
                  <a:pt x="600" y="474"/>
                  <a:pt x="594" y="480"/>
                  <a:pt x="587" y="480"/>
                </a:cubicBezTo>
                <a:close/>
                <a:moveTo>
                  <a:pt x="587" y="374"/>
                </a:moveTo>
                <a:lnTo>
                  <a:pt x="213" y="374"/>
                </a:lnTo>
                <a:cubicBezTo>
                  <a:pt x="206" y="374"/>
                  <a:pt x="200" y="368"/>
                  <a:pt x="200" y="360"/>
                </a:cubicBezTo>
                <a:cubicBezTo>
                  <a:pt x="200" y="353"/>
                  <a:pt x="206" y="347"/>
                  <a:pt x="213" y="347"/>
                </a:cubicBezTo>
                <a:lnTo>
                  <a:pt x="587" y="347"/>
                </a:lnTo>
                <a:cubicBezTo>
                  <a:pt x="594" y="347"/>
                  <a:pt x="600" y="353"/>
                  <a:pt x="600" y="360"/>
                </a:cubicBezTo>
                <a:cubicBezTo>
                  <a:pt x="600" y="368"/>
                  <a:pt x="594" y="374"/>
                  <a:pt x="587" y="3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六边形 13">
            <a:extLst>
              <a:ext uri="{FF2B5EF4-FFF2-40B4-BE49-F238E27FC236}">
                <a16:creationId xmlns:a16="http://schemas.microsoft.com/office/drawing/2014/main" id="{F7474F77-8C03-C840-B43B-94D3E17F40CB}"/>
              </a:ext>
            </a:extLst>
          </p:cNvPr>
          <p:cNvSpPr/>
          <p:nvPr/>
        </p:nvSpPr>
        <p:spPr>
          <a:xfrm rot="5400000">
            <a:off x="9967171" y="4226305"/>
            <a:ext cx="900410" cy="776214"/>
          </a:xfrm>
          <a:prstGeom prst="hexagon">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Oval 16">
            <a:extLst>
              <a:ext uri="{FF2B5EF4-FFF2-40B4-BE49-F238E27FC236}">
                <a16:creationId xmlns:a16="http://schemas.microsoft.com/office/drawing/2014/main" id="{94B64055-EEA8-F748-8469-F369069E6F43}"/>
              </a:ext>
            </a:extLst>
          </p:cNvPr>
          <p:cNvSpPr/>
          <p:nvPr/>
        </p:nvSpPr>
        <p:spPr>
          <a:xfrm>
            <a:off x="10226259" y="4469235"/>
            <a:ext cx="382235" cy="290353"/>
          </a:xfrm>
          <a:custGeom>
            <a:avLst/>
            <a:gdLst>
              <a:gd name="T0" fmla="*/ 2664 w 2711"/>
              <a:gd name="T1" fmla="*/ 1581 h 2062"/>
              <a:gd name="T2" fmla="*/ 909 w 2711"/>
              <a:gd name="T3" fmla="*/ 1581 h 2062"/>
              <a:gd name="T4" fmla="*/ 861 w 2711"/>
              <a:gd name="T5" fmla="*/ 1534 h 2062"/>
              <a:gd name="T6" fmla="*/ 861 w 2711"/>
              <a:gd name="T7" fmla="*/ 434 h 2062"/>
              <a:gd name="T8" fmla="*/ 909 w 2711"/>
              <a:gd name="T9" fmla="*/ 386 h 2062"/>
              <a:gd name="T10" fmla="*/ 2664 w 2711"/>
              <a:gd name="T11" fmla="*/ 386 h 2062"/>
              <a:gd name="T12" fmla="*/ 2711 w 2711"/>
              <a:gd name="T13" fmla="*/ 434 h 2062"/>
              <a:gd name="T14" fmla="*/ 2711 w 2711"/>
              <a:gd name="T15" fmla="*/ 1534 h 2062"/>
              <a:gd name="T16" fmla="*/ 2664 w 2711"/>
              <a:gd name="T17" fmla="*/ 1581 h 2062"/>
              <a:gd name="T18" fmla="*/ 2177 w 2711"/>
              <a:gd name="T19" fmla="*/ 1928 h 2062"/>
              <a:gd name="T20" fmla="*/ 2000 w 2711"/>
              <a:gd name="T21" fmla="*/ 1928 h 2062"/>
              <a:gd name="T22" fmla="*/ 2000 w 2711"/>
              <a:gd name="T23" fmla="*/ 1715 h 2062"/>
              <a:gd name="T24" fmla="*/ 1573 w 2711"/>
              <a:gd name="T25" fmla="*/ 1715 h 2062"/>
              <a:gd name="T26" fmla="*/ 1573 w 2711"/>
              <a:gd name="T27" fmla="*/ 1928 h 2062"/>
              <a:gd name="T28" fmla="*/ 1395 w 2711"/>
              <a:gd name="T29" fmla="*/ 1928 h 2062"/>
              <a:gd name="T30" fmla="*/ 1329 w 2711"/>
              <a:gd name="T31" fmla="*/ 1995 h 2062"/>
              <a:gd name="T32" fmla="*/ 1395 w 2711"/>
              <a:gd name="T33" fmla="*/ 2062 h 2062"/>
              <a:gd name="T34" fmla="*/ 1640 w 2711"/>
              <a:gd name="T35" fmla="*/ 2062 h 2062"/>
              <a:gd name="T36" fmla="*/ 1933 w 2711"/>
              <a:gd name="T37" fmla="*/ 2062 h 2062"/>
              <a:gd name="T38" fmla="*/ 2177 w 2711"/>
              <a:gd name="T39" fmla="*/ 2062 h 2062"/>
              <a:gd name="T40" fmla="*/ 2244 w 2711"/>
              <a:gd name="T41" fmla="*/ 1995 h 2062"/>
              <a:gd name="T42" fmla="*/ 2177 w 2711"/>
              <a:gd name="T43" fmla="*/ 1928 h 2062"/>
              <a:gd name="T44" fmla="*/ 1065 w 2711"/>
              <a:gd name="T45" fmla="*/ 253 h 2062"/>
              <a:gd name="T46" fmla="*/ 909 w 2711"/>
              <a:gd name="T47" fmla="*/ 253 h 2062"/>
              <a:gd name="T48" fmla="*/ 880 w 2711"/>
              <a:gd name="T49" fmla="*/ 255 h 2062"/>
              <a:gd name="T50" fmla="*/ 863 w 2711"/>
              <a:gd name="T51" fmla="*/ 253 h 2062"/>
              <a:gd name="T52" fmla="*/ 201 w 2711"/>
              <a:gd name="T53" fmla="*/ 253 h 2062"/>
              <a:gd name="T54" fmla="*/ 135 w 2711"/>
              <a:gd name="T55" fmla="*/ 320 h 2062"/>
              <a:gd name="T56" fmla="*/ 201 w 2711"/>
              <a:gd name="T57" fmla="*/ 386 h 2062"/>
              <a:gd name="T58" fmla="*/ 735 w 2711"/>
              <a:gd name="T59" fmla="*/ 386 h 2062"/>
              <a:gd name="T60" fmla="*/ 728 w 2711"/>
              <a:gd name="T61" fmla="*/ 434 h 2062"/>
              <a:gd name="T62" fmla="*/ 728 w 2711"/>
              <a:gd name="T63" fmla="*/ 558 h 2062"/>
              <a:gd name="T64" fmla="*/ 201 w 2711"/>
              <a:gd name="T65" fmla="*/ 558 h 2062"/>
              <a:gd name="T66" fmla="*/ 135 w 2711"/>
              <a:gd name="T67" fmla="*/ 624 h 2062"/>
              <a:gd name="T68" fmla="*/ 201 w 2711"/>
              <a:gd name="T69" fmla="*/ 691 h 2062"/>
              <a:gd name="T70" fmla="*/ 728 w 2711"/>
              <a:gd name="T71" fmla="*/ 691 h 2062"/>
              <a:gd name="T72" fmla="*/ 728 w 2711"/>
              <a:gd name="T73" fmla="*/ 863 h 2062"/>
              <a:gd name="T74" fmla="*/ 201 w 2711"/>
              <a:gd name="T75" fmla="*/ 863 h 2062"/>
              <a:gd name="T76" fmla="*/ 135 w 2711"/>
              <a:gd name="T77" fmla="*/ 929 h 2062"/>
              <a:gd name="T78" fmla="*/ 201 w 2711"/>
              <a:gd name="T79" fmla="*/ 996 h 2062"/>
              <a:gd name="T80" fmla="*/ 728 w 2711"/>
              <a:gd name="T81" fmla="*/ 996 h 2062"/>
              <a:gd name="T82" fmla="*/ 728 w 2711"/>
              <a:gd name="T83" fmla="*/ 1534 h 2062"/>
              <a:gd name="T84" fmla="*/ 909 w 2711"/>
              <a:gd name="T85" fmla="*/ 1715 h 2062"/>
              <a:gd name="T86" fmla="*/ 1065 w 2711"/>
              <a:gd name="T87" fmla="*/ 1715 h 2062"/>
              <a:gd name="T88" fmla="*/ 1065 w 2711"/>
              <a:gd name="T89" fmla="*/ 1995 h 2062"/>
              <a:gd name="T90" fmla="*/ 998 w 2711"/>
              <a:gd name="T91" fmla="*/ 2062 h 2062"/>
              <a:gd name="T92" fmla="*/ 67 w 2711"/>
              <a:gd name="T93" fmla="*/ 2062 h 2062"/>
              <a:gd name="T94" fmla="*/ 0 w 2711"/>
              <a:gd name="T95" fmla="*/ 1995 h 2062"/>
              <a:gd name="T96" fmla="*/ 0 w 2711"/>
              <a:gd name="T97" fmla="*/ 66 h 2062"/>
              <a:gd name="T98" fmla="*/ 67 w 2711"/>
              <a:gd name="T99" fmla="*/ 0 h 2062"/>
              <a:gd name="T100" fmla="*/ 998 w 2711"/>
              <a:gd name="T101" fmla="*/ 0 h 2062"/>
              <a:gd name="T102" fmla="*/ 1065 w 2711"/>
              <a:gd name="T103" fmla="*/ 66 h 2062"/>
              <a:gd name="T104" fmla="*/ 1065 w 2711"/>
              <a:gd name="T105" fmla="*/ 253 h 2062"/>
              <a:gd name="T106" fmla="*/ 430 w 2711"/>
              <a:gd name="T107" fmla="*/ 1569 h 2062"/>
              <a:gd name="T108" fmla="*/ 532 w 2711"/>
              <a:gd name="T109" fmla="*/ 1672 h 2062"/>
              <a:gd name="T110" fmla="*/ 635 w 2711"/>
              <a:gd name="T111" fmla="*/ 1569 h 2062"/>
              <a:gd name="T112" fmla="*/ 532 w 2711"/>
              <a:gd name="T113" fmla="*/ 1466 h 2062"/>
              <a:gd name="T114" fmla="*/ 430 w 2711"/>
              <a:gd name="T115" fmla="*/ 1569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1" h="2062">
                <a:moveTo>
                  <a:pt x="2664" y="1581"/>
                </a:moveTo>
                <a:lnTo>
                  <a:pt x="909" y="1581"/>
                </a:lnTo>
                <a:cubicBezTo>
                  <a:pt x="883" y="1581"/>
                  <a:pt x="861" y="1560"/>
                  <a:pt x="861" y="1534"/>
                </a:cubicBezTo>
                <a:lnTo>
                  <a:pt x="861" y="434"/>
                </a:lnTo>
                <a:cubicBezTo>
                  <a:pt x="861" y="407"/>
                  <a:pt x="883" y="386"/>
                  <a:pt x="909" y="386"/>
                </a:cubicBezTo>
                <a:lnTo>
                  <a:pt x="2664" y="386"/>
                </a:lnTo>
                <a:cubicBezTo>
                  <a:pt x="2690" y="386"/>
                  <a:pt x="2711" y="408"/>
                  <a:pt x="2711" y="434"/>
                </a:cubicBezTo>
                <a:lnTo>
                  <a:pt x="2711" y="1534"/>
                </a:lnTo>
                <a:cubicBezTo>
                  <a:pt x="2711" y="1560"/>
                  <a:pt x="2690" y="1581"/>
                  <a:pt x="2664" y="1581"/>
                </a:cubicBezTo>
                <a:close/>
                <a:moveTo>
                  <a:pt x="2177" y="1928"/>
                </a:moveTo>
                <a:lnTo>
                  <a:pt x="2000" y="1928"/>
                </a:lnTo>
                <a:lnTo>
                  <a:pt x="2000" y="1715"/>
                </a:lnTo>
                <a:lnTo>
                  <a:pt x="1573" y="1715"/>
                </a:lnTo>
                <a:lnTo>
                  <a:pt x="1573" y="1928"/>
                </a:lnTo>
                <a:lnTo>
                  <a:pt x="1395" y="1928"/>
                </a:lnTo>
                <a:cubicBezTo>
                  <a:pt x="1358" y="1928"/>
                  <a:pt x="1329" y="1958"/>
                  <a:pt x="1329" y="1995"/>
                </a:cubicBezTo>
                <a:cubicBezTo>
                  <a:pt x="1329" y="2032"/>
                  <a:pt x="1358" y="2062"/>
                  <a:pt x="1395" y="2062"/>
                </a:cubicBezTo>
                <a:lnTo>
                  <a:pt x="1640" y="2062"/>
                </a:lnTo>
                <a:lnTo>
                  <a:pt x="1933" y="2062"/>
                </a:lnTo>
                <a:lnTo>
                  <a:pt x="2177" y="2062"/>
                </a:lnTo>
                <a:cubicBezTo>
                  <a:pt x="2214" y="2062"/>
                  <a:pt x="2244" y="2032"/>
                  <a:pt x="2244" y="1995"/>
                </a:cubicBezTo>
                <a:cubicBezTo>
                  <a:pt x="2244" y="1958"/>
                  <a:pt x="2214" y="1928"/>
                  <a:pt x="2177" y="1928"/>
                </a:cubicBezTo>
                <a:close/>
                <a:moveTo>
                  <a:pt x="1065" y="253"/>
                </a:moveTo>
                <a:lnTo>
                  <a:pt x="909" y="253"/>
                </a:lnTo>
                <a:cubicBezTo>
                  <a:pt x="899" y="253"/>
                  <a:pt x="890" y="254"/>
                  <a:pt x="880" y="255"/>
                </a:cubicBezTo>
                <a:cubicBezTo>
                  <a:pt x="875" y="254"/>
                  <a:pt x="869" y="253"/>
                  <a:pt x="863" y="253"/>
                </a:cubicBezTo>
                <a:lnTo>
                  <a:pt x="201" y="253"/>
                </a:lnTo>
                <a:cubicBezTo>
                  <a:pt x="164" y="253"/>
                  <a:pt x="135" y="283"/>
                  <a:pt x="135" y="320"/>
                </a:cubicBezTo>
                <a:cubicBezTo>
                  <a:pt x="135" y="356"/>
                  <a:pt x="164" y="386"/>
                  <a:pt x="201" y="386"/>
                </a:cubicBezTo>
                <a:lnTo>
                  <a:pt x="735" y="386"/>
                </a:lnTo>
                <a:cubicBezTo>
                  <a:pt x="730" y="401"/>
                  <a:pt x="728" y="417"/>
                  <a:pt x="728" y="434"/>
                </a:cubicBezTo>
                <a:lnTo>
                  <a:pt x="728" y="558"/>
                </a:lnTo>
                <a:lnTo>
                  <a:pt x="201" y="558"/>
                </a:lnTo>
                <a:cubicBezTo>
                  <a:pt x="164" y="558"/>
                  <a:pt x="135" y="588"/>
                  <a:pt x="135" y="624"/>
                </a:cubicBezTo>
                <a:cubicBezTo>
                  <a:pt x="135" y="661"/>
                  <a:pt x="164" y="691"/>
                  <a:pt x="201" y="691"/>
                </a:cubicBezTo>
                <a:lnTo>
                  <a:pt x="728" y="691"/>
                </a:lnTo>
                <a:lnTo>
                  <a:pt x="728" y="863"/>
                </a:lnTo>
                <a:lnTo>
                  <a:pt x="201" y="863"/>
                </a:lnTo>
                <a:cubicBezTo>
                  <a:pt x="164" y="863"/>
                  <a:pt x="135" y="893"/>
                  <a:pt x="135" y="929"/>
                </a:cubicBezTo>
                <a:cubicBezTo>
                  <a:pt x="135" y="966"/>
                  <a:pt x="164" y="996"/>
                  <a:pt x="201" y="996"/>
                </a:cubicBezTo>
                <a:lnTo>
                  <a:pt x="728" y="996"/>
                </a:lnTo>
                <a:lnTo>
                  <a:pt x="728" y="1534"/>
                </a:lnTo>
                <a:cubicBezTo>
                  <a:pt x="728" y="1633"/>
                  <a:pt x="809" y="1715"/>
                  <a:pt x="909" y="1715"/>
                </a:cubicBezTo>
                <a:lnTo>
                  <a:pt x="1065" y="1715"/>
                </a:lnTo>
                <a:lnTo>
                  <a:pt x="1065" y="1995"/>
                </a:lnTo>
                <a:cubicBezTo>
                  <a:pt x="1065" y="2032"/>
                  <a:pt x="1035" y="2062"/>
                  <a:pt x="998" y="2062"/>
                </a:cubicBezTo>
                <a:lnTo>
                  <a:pt x="67" y="2062"/>
                </a:lnTo>
                <a:cubicBezTo>
                  <a:pt x="30" y="2062"/>
                  <a:pt x="0" y="2032"/>
                  <a:pt x="0" y="1995"/>
                </a:cubicBezTo>
                <a:lnTo>
                  <a:pt x="0" y="66"/>
                </a:lnTo>
                <a:cubicBezTo>
                  <a:pt x="0" y="29"/>
                  <a:pt x="30" y="0"/>
                  <a:pt x="67" y="0"/>
                </a:cubicBezTo>
                <a:lnTo>
                  <a:pt x="998" y="0"/>
                </a:lnTo>
                <a:cubicBezTo>
                  <a:pt x="1035" y="0"/>
                  <a:pt x="1065" y="29"/>
                  <a:pt x="1065" y="66"/>
                </a:cubicBezTo>
                <a:lnTo>
                  <a:pt x="1065" y="253"/>
                </a:lnTo>
                <a:close/>
                <a:moveTo>
                  <a:pt x="430" y="1569"/>
                </a:moveTo>
                <a:cubicBezTo>
                  <a:pt x="430" y="1626"/>
                  <a:pt x="476" y="1672"/>
                  <a:pt x="532" y="1672"/>
                </a:cubicBezTo>
                <a:cubicBezTo>
                  <a:pt x="589" y="1672"/>
                  <a:pt x="635" y="1626"/>
                  <a:pt x="635" y="1569"/>
                </a:cubicBezTo>
                <a:cubicBezTo>
                  <a:pt x="635" y="1512"/>
                  <a:pt x="589" y="1466"/>
                  <a:pt x="532" y="1466"/>
                </a:cubicBezTo>
                <a:cubicBezTo>
                  <a:pt x="476" y="1466"/>
                  <a:pt x="430" y="1512"/>
                  <a:pt x="430" y="15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六边形 15">
            <a:extLst>
              <a:ext uri="{FF2B5EF4-FFF2-40B4-BE49-F238E27FC236}">
                <a16:creationId xmlns:a16="http://schemas.microsoft.com/office/drawing/2014/main" id="{3D9D23D6-DB63-CA4D-83A3-25D279F44BA0}"/>
              </a:ext>
            </a:extLst>
          </p:cNvPr>
          <p:cNvSpPr/>
          <p:nvPr/>
        </p:nvSpPr>
        <p:spPr>
          <a:xfrm rot="5400000">
            <a:off x="3525599" y="3202974"/>
            <a:ext cx="1079473" cy="930578"/>
          </a:xfrm>
          <a:prstGeom prst="hexagon">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Oval 19">
            <a:extLst>
              <a:ext uri="{FF2B5EF4-FFF2-40B4-BE49-F238E27FC236}">
                <a16:creationId xmlns:a16="http://schemas.microsoft.com/office/drawing/2014/main" id="{CFF4B1BF-4044-614E-8689-43D9239FB373}"/>
              </a:ext>
            </a:extLst>
          </p:cNvPr>
          <p:cNvSpPr/>
          <p:nvPr/>
        </p:nvSpPr>
        <p:spPr>
          <a:xfrm>
            <a:off x="3836210" y="3464225"/>
            <a:ext cx="458249" cy="408073"/>
          </a:xfrm>
          <a:custGeom>
            <a:avLst/>
            <a:gdLst>
              <a:gd name="connsiteX0" fmla="*/ 170844 w 606439"/>
              <a:gd name="connsiteY0" fmla="*/ 493111 h 540037"/>
              <a:gd name="connsiteX1" fmla="*/ 436948 w 606439"/>
              <a:gd name="connsiteY1" fmla="*/ 493111 h 540037"/>
              <a:gd name="connsiteX2" fmla="*/ 486266 w 606439"/>
              <a:gd name="connsiteY2" fmla="*/ 540037 h 540037"/>
              <a:gd name="connsiteX3" fmla="*/ 121372 w 606439"/>
              <a:gd name="connsiteY3" fmla="*/ 540037 h 540037"/>
              <a:gd name="connsiteX4" fmla="*/ 170844 w 606439"/>
              <a:gd name="connsiteY4" fmla="*/ 493111 h 540037"/>
              <a:gd name="connsiteX5" fmla="*/ 303579 w 606439"/>
              <a:gd name="connsiteY5" fmla="*/ 202382 h 540037"/>
              <a:gd name="connsiteX6" fmla="*/ 333069 w 606439"/>
              <a:gd name="connsiteY6" fmla="*/ 231824 h 540037"/>
              <a:gd name="connsiteX7" fmla="*/ 317556 w 606439"/>
              <a:gd name="connsiteY7" fmla="*/ 257585 h 540037"/>
              <a:gd name="connsiteX8" fmla="*/ 317556 w 606439"/>
              <a:gd name="connsiteY8" fmla="*/ 279973 h 540037"/>
              <a:gd name="connsiteX9" fmla="*/ 302197 w 606439"/>
              <a:gd name="connsiteY9" fmla="*/ 294540 h 540037"/>
              <a:gd name="connsiteX10" fmla="*/ 286837 w 606439"/>
              <a:gd name="connsiteY10" fmla="*/ 279973 h 540037"/>
              <a:gd name="connsiteX11" fmla="*/ 286837 w 606439"/>
              <a:gd name="connsiteY11" fmla="*/ 256358 h 540037"/>
              <a:gd name="connsiteX12" fmla="*/ 273935 w 606439"/>
              <a:gd name="connsiteY12" fmla="*/ 231824 h 540037"/>
              <a:gd name="connsiteX13" fmla="*/ 303579 w 606439"/>
              <a:gd name="connsiteY13" fmla="*/ 202382 h 540037"/>
              <a:gd name="connsiteX14" fmla="*/ 303604 w 606439"/>
              <a:gd name="connsiteY14" fmla="*/ 120737 h 540037"/>
              <a:gd name="connsiteX15" fmla="*/ 304064 w 606439"/>
              <a:gd name="connsiteY15" fmla="*/ 120737 h 540037"/>
              <a:gd name="connsiteX16" fmla="*/ 338008 w 606439"/>
              <a:gd name="connsiteY16" fmla="*/ 154489 h 540037"/>
              <a:gd name="connsiteX17" fmla="*/ 338008 w 606439"/>
              <a:gd name="connsiteY17" fmla="*/ 171826 h 540037"/>
              <a:gd name="connsiteX18" fmla="*/ 268431 w 606439"/>
              <a:gd name="connsiteY18" fmla="*/ 171826 h 540037"/>
              <a:gd name="connsiteX19" fmla="*/ 268431 w 606439"/>
              <a:gd name="connsiteY19" fmla="*/ 154489 h 540037"/>
              <a:gd name="connsiteX20" fmla="*/ 303604 w 606439"/>
              <a:gd name="connsiteY20" fmla="*/ 120737 h 540037"/>
              <a:gd name="connsiteX21" fmla="*/ 303604 w 606439"/>
              <a:gd name="connsiteY21" fmla="*/ 90059 h 540037"/>
              <a:gd name="connsiteX22" fmla="*/ 237690 w 606439"/>
              <a:gd name="connsiteY22" fmla="*/ 154496 h 540037"/>
              <a:gd name="connsiteX23" fmla="*/ 237690 w 606439"/>
              <a:gd name="connsiteY23" fmla="*/ 183953 h 540037"/>
              <a:gd name="connsiteX24" fmla="*/ 225398 w 606439"/>
              <a:gd name="connsiteY24" fmla="*/ 212643 h 540037"/>
              <a:gd name="connsiteX25" fmla="*/ 225398 w 606439"/>
              <a:gd name="connsiteY25" fmla="*/ 284292 h 540037"/>
              <a:gd name="connsiteX26" fmla="*/ 267958 w 606439"/>
              <a:gd name="connsiteY26" fmla="*/ 325255 h 540037"/>
              <a:gd name="connsiteX27" fmla="*/ 339710 w 606439"/>
              <a:gd name="connsiteY27" fmla="*/ 325255 h 540037"/>
              <a:gd name="connsiteX28" fmla="*/ 379044 w 606439"/>
              <a:gd name="connsiteY28" fmla="*/ 284292 h 540037"/>
              <a:gd name="connsiteX29" fmla="*/ 379044 w 606439"/>
              <a:gd name="connsiteY29" fmla="*/ 212643 h 540037"/>
              <a:gd name="connsiteX30" fmla="*/ 368749 w 606439"/>
              <a:gd name="connsiteY30" fmla="*/ 185181 h 540037"/>
              <a:gd name="connsiteX31" fmla="*/ 368749 w 606439"/>
              <a:gd name="connsiteY31" fmla="*/ 154496 h 540037"/>
              <a:gd name="connsiteX32" fmla="*/ 304065 w 606439"/>
              <a:gd name="connsiteY32" fmla="*/ 90059 h 540037"/>
              <a:gd name="connsiteX33" fmla="*/ 51164 w 606439"/>
              <a:gd name="connsiteY33" fmla="*/ 0 h 540037"/>
              <a:gd name="connsiteX34" fmla="*/ 556504 w 606439"/>
              <a:gd name="connsiteY34" fmla="*/ 0 h 540037"/>
              <a:gd name="connsiteX35" fmla="*/ 606439 w 606439"/>
              <a:gd name="connsiteY35" fmla="*/ 51550 h 540037"/>
              <a:gd name="connsiteX36" fmla="*/ 606439 w 606439"/>
              <a:gd name="connsiteY36" fmla="*/ 353945 h 540037"/>
              <a:gd name="connsiteX37" fmla="*/ 556504 w 606439"/>
              <a:gd name="connsiteY37" fmla="*/ 405035 h 540037"/>
              <a:gd name="connsiteX38" fmla="*/ 379044 w 606439"/>
              <a:gd name="connsiteY38" fmla="*/ 405035 h 540037"/>
              <a:gd name="connsiteX39" fmla="*/ 379044 w 606439"/>
              <a:gd name="connsiteY39" fmla="*/ 462415 h 540037"/>
              <a:gd name="connsiteX40" fmla="*/ 225398 w 606439"/>
              <a:gd name="connsiteY40" fmla="*/ 462415 h 540037"/>
              <a:gd name="connsiteX41" fmla="*/ 225398 w 606439"/>
              <a:gd name="connsiteY41" fmla="*/ 405035 h 540037"/>
              <a:gd name="connsiteX42" fmla="*/ 51164 w 606439"/>
              <a:gd name="connsiteY42" fmla="*/ 405035 h 540037"/>
              <a:gd name="connsiteX43" fmla="*/ 0 w 606439"/>
              <a:gd name="connsiteY43" fmla="*/ 353945 h 540037"/>
              <a:gd name="connsiteX44" fmla="*/ 0 w 606439"/>
              <a:gd name="connsiteY44" fmla="*/ 51550 h 540037"/>
              <a:gd name="connsiteX45" fmla="*/ 51164 w 606439"/>
              <a:gd name="connsiteY45" fmla="*/ 0 h 54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439" h="540037">
                <a:moveTo>
                  <a:pt x="170844" y="493111"/>
                </a:moveTo>
                <a:lnTo>
                  <a:pt x="436948" y="493111"/>
                </a:lnTo>
                <a:cubicBezTo>
                  <a:pt x="461069" y="493111"/>
                  <a:pt x="481350" y="515501"/>
                  <a:pt x="486266" y="540037"/>
                </a:cubicBezTo>
                <a:lnTo>
                  <a:pt x="121372" y="540037"/>
                </a:lnTo>
                <a:cubicBezTo>
                  <a:pt x="126288" y="515501"/>
                  <a:pt x="146876" y="493111"/>
                  <a:pt x="170844" y="493111"/>
                </a:cubicBezTo>
                <a:close/>
                <a:moveTo>
                  <a:pt x="303579" y="202382"/>
                </a:moveTo>
                <a:cubicBezTo>
                  <a:pt x="319860" y="202382"/>
                  <a:pt x="333069" y="215569"/>
                  <a:pt x="333069" y="231824"/>
                </a:cubicBezTo>
                <a:cubicBezTo>
                  <a:pt x="333069" y="242864"/>
                  <a:pt x="327693" y="252525"/>
                  <a:pt x="317556" y="257585"/>
                </a:cubicBezTo>
                <a:lnTo>
                  <a:pt x="317556" y="279973"/>
                </a:lnTo>
                <a:cubicBezTo>
                  <a:pt x="317556" y="288100"/>
                  <a:pt x="310184" y="294540"/>
                  <a:pt x="302197" y="294540"/>
                </a:cubicBezTo>
                <a:cubicBezTo>
                  <a:pt x="294056" y="294540"/>
                  <a:pt x="286837" y="288100"/>
                  <a:pt x="286837" y="279973"/>
                </a:cubicBezTo>
                <a:lnTo>
                  <a:pt x="286837" y="256358"/>
                </a:lnTo>
                <a:cubicBezTo>
                  <a:pt x="278543" y="250991"/>
                  <a:pt x="273935" y="242097"/>
                  <a:pt x="273935" y="231824"/>
                </a:cubicBezTo>
                <a:cubicBezTo>
                  <a:pt x="273935" y="215569"/>
                  <a:pt x="287144" y="202382"/>
                  <a:pt x="303579" y="202382"/>
                </a:cubicBezTo>
                <a:close/>
                <a:moveTo>
                  <a:pt x="303604" y="120737"/>
                </a:moveTo>
                <a:lnTo>
                  <a:pt x="304064" y="120737"/>
                </a:lnTo>
                <a:cubicBezTo>
                  <a:pt x="323110" y="120737"/>
                  <a:pt x="338008" y="135465"/>
                  <a:pt x="338008" y="154489"/>
                </a:cubicBezTo>
                <a:lnTo>
                  <a:pt x="338008" y="171826"/>
                </a:lnTo>
                <a:lnTo>
                  <a:pt x="268431" y="171826"/>
                </a:lnTo>
                <a:lnTo>
                  <a:pt x="268431" y="154489"/>
                </a:lnTo>
                <a:cubicBezTo>
                  <a:pt x="268431" y="135465"/>
                  <a:pt x="284712" y="120737"/>
                  <a:pt x="303604" y="120737"/>
                </a:cubicBezTo>
                <a:close/>
                <a:moveTo>
                  <a:pt x="303604" y="90059"/>
                </a:moveTo>
                <a:cubicBezTo>
                  <a:pt x="267650" y="90059"/>
                  <a:pt x="237690" y="118596"/>
                  <a:pt x="237690" y="154496"/>
                </a:cubicBezTo>
                <a:lnTo>
                  <a:pt x="237690" y="183953"/>
                </a:lnTo>
                <a:cubicBezTo>
                  <a:pt x="229393" y="191318"/>
                  <a:pt x="225398" y="201444"/>
                  <a:pt x="225398" y="212643"/>
                </a:cubicBezTo>
                <a:lnTo>
                  <a:pt x="225398" y="284292"/>
                </a:lnTo>
                <a:cubicBezTo>
                  <a:pt x="225398" y="306845"/>
                  <a:pt x="245372" y="325255"/>
                  <a:pt x="267958" y="325255"/>
                </a:cubicBezTo>
                <a:lnTo>
                  <a:pt x="339710" y="325255"/>
                </a:lnTo>
                <a:cubicBezTo>
                  <a:pt x="362296" y="325255"/>
                  <a:pt x="379044" y="306845"/>
                  <a:pt x="379044" y="284292"/>
                </a:cubicBezTo>
                <a:lnTo>
                  <a:pt x="379044" y="212643"/>
                </a:lnTo>
                <a:cubicBezTo>
                  <a:pt x="379044" y="202057"/>
                  <a:pt x="374895" y="192392"/>
                  <a:pt x="368749" y="185181"/>
                </a:cubicBezTo>
                <a:lnTo>
                  <a:pt x="368749" y="154496"/>
                </a:lnTo>
                <a:cubicBezTo>
                  <a:pt x="368749" y="118596"/>
                  <a:pt x="340018" y="90059"/>
                  <a:pt x="304065" y="90059"/>
                </a:cubicBezTo>
                <a:close/>
                <a:moveTo>
                  <a:pt x="51164" y="0"/>
                </a:moveTo>
                <a:lnTo>
                  <a:pt x="556504" y="0"/>
                </a:lnTo>
                <a:cubicBezTo>
                  <a:pt x="584775" y="0"/>
                  <a:pt x="606439" y="23320"/>
                  <a:pt x="606439" y="51550"/>
                </a:cubicBezTo>
                <a:lnTo>
                  <a:pt x="606439" y="353945"/>
                </a:lnTo>
                <a:cubicBezTo>
                  <a:pt x="606439" y="382175"/>
                  <a:pt x="584775" y="405035"/>
                  <a:pt x="556504" y="405035"/>
                </a:cubicBezTo>
                <a:lnTo>
                  <a:pt x="379044" y="405035"/>
                </a:lnTo>
                <a:lnTo>
                  <a:pt x="379044" y="462415"/>
                </a:lnTo>
                <a:lnTo>
                  <a:pt x="225398" y="462415"/>
                </a:lnTo>
                <a:lnTo>
                  <a:pt x="225398" y="405035"/>
                </a:lnTo>
                <a:lnTo>
                  <a:pt x="51164" y="405035"/>
                </a:lnTo>
                <a:cubicBezTo>
                  <a:pt x="23047" y="405035"/>
                  <a:pt x="0" y="382175"/>
                  <a:pt x="0" y="353945"/>
                </a:cubicBezTo>
                <a:lnTo>
                  <a:pt x="0" y="51550"/>
                </a:lnTo>
                <a:cubicBezTo>
                  <a:pt x="0" y="23320"/>
                  <a:pt x="23047" y="0"/>
                  <a:pt x="511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六边形 17">
            <a:extLst>
              <a:ext uri="{FF2B5EF4-FFF2-40B4-BE49-F238E27FC236}">
                <a16:creationId xmlns:a16="http://schemas.microsoft.com/office/drawing/2014/main" id="{CD08C6D2-96D9-BF4E-93C5-A58BDE757964}"/>
              </a:ext>
            </a:extLst>
          </p:cNvPr>
          <p:cNvSpPr/>
          <p:nvPr/>
        </p:nvSpPr>
        <p:spPr>
          <a:xfrm rot="5400000">
            <a:off x="7625028" y="3202974"/>
            <a:ext cx="1079473" cy="930578"/>
          </a:xfrm>
          <a:prstGeom prst="hexagon">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Oval 22">
            <a:extLst>
              <a:ext uri="{FF2B5EF4-FFF2-40B4-BE49-F238E27FC236}">
                <a16:creationId xmlns:a16="http://schemas.microsoft.com/office/drawing/2014/main" id="{A5AD34C9-EDBE-F241-8E06-4F0E10BA17CA}"/>
              </a:ext>
            </a:extLst>
          </p:cNvPr>
          <p:cNvSpPr/>
          <p:nvPr/>
        </p:nvSpPr>
        <p:spPr>
          <a:xfrm>
            <a:off x="7960973" y="3439137"/>
            <a:ext cx="407581" cy="458250"/>
          </a:xfrm>
          <a:custGeom>
            <a:avLst/>
            <a:gdLst>
              <a:gd name="connsiteX0" fmla="*/ 0 w 539825"/>
              <a:gd name="connsiteY0" fmla="*/ 140425 h 606933"/>
              <a:gd name="connsiteX1" fmla="*/ 81000 w 539825"/>
              <a:gd name="connsiteY1" fmla="*/ 140425 h 606933"/>
              <a:gd name="connsiteX2" fmla="*/ 81000 w 539825"/>
              <a:gd name="connsiteY2" fmla="*/ 292017 h 606933"/>
              <a:gd name="connsiteX3" fmla="*/ 122969 w 539825"/>
              <a:gd name="connsiteY3" fmla="*/ 292017 h 606933"/>
              <a:gd name="connsiteX4" fmla="*/ 122969 w 539825"/>
              <a:gd name="connsiteY4" fmla="*/ 140425 h 606933"/>
              <a:gd name="connsiteX5" fmla="*/ 204074 w 539825"/>
              <a:gd name="connsiteY5" fmla="*/ 140425 h 606933"/>
              <a:gd name="connsiteX6" fmla="*/ 204074 w 539825"/>
              <a:gd name="connsiteY6" fmla="*/ 243197 h 606933"/>
              <a:gd name="connsiteX7" fmla="*/ 335751 w 539825"/>
              <a:gd name="connsiteY7" fmla="*/ 243197 h 606933"/>
              <a:gd name="connsiteX8" fmla="*/ 335751 w 539825"/>
              <a:gd name="connsiteY8" fmla="*/ 140425 h 606933"/>
              <a:gd name="connsiteX9" fmla="*/ 416751 w 539825"/>
              <a:gd name="connsiteY9" fmla="*/ 140425 h 606933"/>
              <a:gd name="connsiteX10" fmla="*/ 416751 w 539825"/>
              <a:gd name="connsiteY10" fmla="*/ 292017 h 606933"/>
              <a:gd name="connsiteX11" fmla="*/ 458720 w 539825"/>
              <a:gd name="connsiteY11" fmla="*/ 292017 h 606933"/>
              <a:gd name="connsiteX12" fmla="*/ 458720 w 539825"/>
              <a:gd name="connsiteY12" fmla="*/ 140425 h 606933"/>
              <a:gd name="connsiteX13" fmla="*/ 539825 w 539825"/>
              <a:gd name="connsiteY13" fmla="*/ 140425 h 606933"/>
              <a:gd name="connsiteX14" fmla="*/ 539825 w 539825"/>
              <a:gd name="connsiteY14" fmla="*/ 375827 h 606933"/>
              <a:gd name="connsiteX15" fmla="*/ 513804 w 539825"/>
              <a:gd name="connsiteY15" fmla="*/ 375827 h 606933"/>
              <a:gd name="connsiteX16" fmla="*/ 513804 w 539825"/>
              <a:gd name="connsiteY16" fmla="*/ 606933 h 606933"/>
              <a:gd name="connsiteX17" fmla="*/ 361772 w 539825"/>
              <a:gd name="connsiteY17" fmla="*/ 606933 h 606933"/>
              <a:gd name="connsiteX18" fmla="*/ 361772 w 539825"/>
              <a:gd name="connsiteY18" fmla="*/ 285102 h 606933"/>
              <a:gd name="connsiteX19" fmla="*/ 178053 w 539825"/>
              <a:gd name="connsiteY19" fmla="*/ 285102 h 606933"/>
              <a:gd name="connsiteX20" fmla="*/ 178053 w 539825"/>
              <a:gd name="connsiteY20" fmla="*/ 606933 h 606933"/>
              <a:gd name="connsiteX21" fmla="*/ 26021 w 539825"/>
              <a:gd name="connsiteY21" fmla="*/ 606933 h 606933"/>
              <a:gd name="connsiteX22" fmla="*/ 26021 w 539825"/>
              <a:gd name="connsiteY22" fmla="*/ 375827 h 606933"/>
              <a:gd name="connsiteX23" fmla="*/ 0 w 539825"/>
              <a:gd name="connsiteY23" fmla="*/ 375827 h 606933"/>
              <a:gd name="connsiteX24" fmla="*/ 437787 w 539825"/>
              <a:gd name="connsiteY24" fmla="*/ 0 h 606933"/>
              <a:gd name="connsiteX25" fmla="*/ 487465 w 539825"/>
              <a:gd name="connsiteY25" fmla="*/ 49608 h 606933"/>
              <a:gd name="connsiteX26" fmla="*/ 437787 w 539825"/>
              <a:gd name="connsiteY26" fmla="*/ 99216 h 606933"/>
              <a:gd name="connsiteX27" fmla="*/ 388109 w 539825"/>
              <a:gd name="connsiteY27" fmla="*/ 49608 h 606933"/>
              <a:gd name="connsiteX28" fmla="*/ 437787 w 539825"/>
              <a:gd name="connsiteY28" fmla="*/ 0 h 606933"/>
              <a:gd name="connsiteX29" fmla="*/ 102037 w 539825"/>
              <a:gd name="connsiteY29" fmla="*/ 0 h 606933"/>
              <a:gd name="connsiteX30" fmla="*/ 151715 w 539825"/>
              <a:gd name="connsiteY30" fmla="*/ 49608 h 606933"/>
              <a:gd name="connsiteX31" fmla="*/ 102037 w 539825"/>
              <a:gd name="connsiteY31" fmla="*/ 99216 h 606933"/>
              <a:gd name="connsiteX32" fmla="*/ 52359 w 539825"/>
              <a:gd name="connsiteY32" fmla="*/ 49608 h 606933"/>
              <a:gd name="connsiteX33" fmla="*/ 102037 w 539825"/>
              <a:gd name="connsiteY33" fmla="*/ 0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9825" h="606933">
                <a:moveTo>
                  <a:pt x="0" y="140425"/>
                </a:moveTo>
                <a:lnTo>
                  <a:pt x="81000" y="140425"/>
                </a:lnTo>
                <a:lnTo>
                  <a:pt x="81000" y="292017"/>
                </a:lnTo>
                <a:lnTo>
                  <a:pt x="122969" y="292017"/>
                </a:lnTo>
                <a:lnTo>
                  <a:pt x="122969" y="140425"/>
                </a:lnTo>
                <a:lnTo>
                  <a:pt x="204074" y="140425"/>
                </a:lnTo>
                <a:lnTo>
                  <a:pt x="204074" y="243197"/>
                </a:lnTo>
                <a:lnTo>
                  <a:pt x="335751" y="243197"/>
                </a:lnTo>
                <a:lnTo>
                  <a:pt x="335751" y="140425"/>
                </a:lnTo>
                <a:lnTo>
                  <a:pt x="416751" y="140425"/>
                </a:lnTo>
                <a:lnTo>
                  <a:pt x="416751" y="292017"/>
                </a:lnTo>
                <a:lnTo>
                  <a:pt x="458720" y="292017"/>
                </a:lnTo>
                <a:lnTo>
                  <a:pt x="458720" y="140425"/>
                </a:lnTo>
                <a:lnTo>
                  <a:pt x="539825" y="140425"/>
                </a:lnTo>
                <a:lnTo>
                  <a:pt x="539825" y="375827"/>
                </a:lnTo>
                <a:lnTo>
                  <a:pt x="513804" y="375827"/>
                </a:lnTo>
                <a:lnTo>
                  <a:pt x="513804" y="606933"/>
                </a:lnTo>
                <a:lnTo>
                  <a:pt x="361772" y="606933"/>
                </a:lnTo>
                <a:lnTo>
                  <a:pt x="361772" y="285102"/>
                </a:lnTo>
                <a:lnTo>
                  <a:pt x="178053" y="285102"/>
                </a:lnTo>
                <a:lnTo>
                  <a:pt x="178053" y="606933"/>
                </a:lnTo>
                <a:lnTo>
                  <a:pt x="26021" y="606933"/>
                </a:lnTo>
                <a:lnTo>
                  <a:pt x="26021" y="375827"/>
                </a:lnTo>
                <a:lnTo>
                  <a:pt x="0" y="375827"/>
                </a:lnTo>
                <a:close/>
                <a:moveTo>
                  <a:pt x="437787" y="0"/>
                </a:moveTo>
                <a:cubicBezTo>
                  <a:pt x="465223" y="0"/>
                  <a:pt x="487465" y="22210"/>
                  <a:pt x="487465" y="49608"/>
                </a:cubicBezTo>
                <a:cubicBezTo>
                  <a:pt x="487465" y="77006"/>
                  <a:pt x="465223" y="99216"/>
                  <a:pt x="437787" y="99216"/>
                </a:cubicBezTo>
                <a:cubicBezTo>
                  <a:pt x="410351" y="99216"/>
                  <a:pt x="388109" y="77006"/>
                  <a:pt x="388109" y="49608"/>
                </a:cubicBezTo>
                <a:cubicBezTo>
                  <a:pt x="388109" y="22210"/>
                  <a:pt x="410351" y="0"/>
                  <a:pt x="437787" y="0"/>
                </a:cubicBezTo>
                <a:close/>
                <a:moveTo>
                  <a:pt x="102037" y="0"/>
                </a:moveTo>
                <a:cubicBezTo>
                  <a:pt x="129473" y="0"/>
                  <a:pt x="151715" y="22210"/>
                  <a:pt x="151715" y="49608"/>
                </a:cubicBezTo>
                <a:cubicBezTo>
                  <a:pt x="151715" y="77006"/>
                  <a:pt x="129473" y="99216"/>
                  <a:pt x="102037" y="99216"/>
                </a:cubicBezTo>
                <a:cubicBezTo>
                  <a:pt x="74601" y="99216"/>
                  <a:pt x="52359" y="77006"/>
                  <a:pt x="52359" y="49608"/>
                </a:cubicBezTo>
                <a:cubicBezTo>
                  <a:pt x="52359" y="22210"/>
                  <a:pt x="74601" y="0"/>
                  <a:pt x="102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文本框 19">
            <a:extLst>
              <a:ext uri="{FF2B5EF4-FFF2-40B4-BE49-F238E27FC236}">
                <a16:creationId xmlns:a16="http://schemas.microsoft.com/office/drawing/2014/main" id="{9B5DFBBC-D911-4B4C-9BBE-8B9265BBC5CA}"/>
              </a:ext>
            </a:extLst>
          </p:cNvPr>
          <p:cNvSpPr txBox="1"/>
          <p:nvPr/>
        </p:nvSpPr>
        <p:spPr bwMode="auto">
          <a:xfrm>
            <a:off x="1252777" y="5154427"/>
            <a:ext cx="1043696" cy="338554"/>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z="1600" dirty="0">
                <a:solidFill>
                  <a:schemeClr val="bg1">
                    <a:lumMod val="95000"/>
                  </a:schemeClr>
                </a:solidFill>
                <a:latin typeface="Source Han Sans CN" panose="020B0500000000000000" pitchFamily="34" charset="-128"/>
                <a:ea typeface="Source Han Sans CN" panose="020B0500000000000000" pitchFamily="34" charset="-128"/>
              </a:rPr>
              <a:t>添加标题</a:t>
            </a:r>
          </a:p>
        </p:txBody>
      </p:sp>
      <p:sp>
        <p:nvSpPr>
          <p:cNvPr id="21" name="文本框 20">
            <a:extLst>
              <a:ext uri="{FF2B5EF4-FFF2-40B4-BE49-F238E27FC236}">
                <a16:creationId xmlns:a16="http://schemas.microsoft.com/office/drawing/2014/main" id="{E83841A9-56BE-C743-BA60-62AAD9CEE6D9}"/>
              </a:ext>
            </a:extLst>
          </p:cNvPr>
          <p:cNvSpPr txBox="1"/>
          <p:nvPr/>
        </p:nvSpPr>
        <p:spPr bwMode="auto">
          <a:xfrm>
            <a:off x="9889595" y="5154427"/>
            <a:ext cx="1043696" cy="338554"/>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z="1600" dirty="0">
                <a:solidFill>
                  <a:schemeClr val="bg1">
                    <a:lumMod val="95000"/>
                  </a:schemeClr>
                </a:solidFill>
                <a:latin typeface="Source Han Sans CN" panose="020B0500000000000000" pitchFamily="34" charset="-128"/>
                <a:ea typeface="Source Han Sans CN" panose="020B0500000000000000" pitchFamily="34" charset="-128"/>
              </a:rPr>
              <a:t>添加标题</a:t>
            </a:r>
          </a:p>
        </p:txBody>
      </p:sp>
      <p:sp>
        <p:nvSpPr>
          <p:cNvPr id="22" name="文本框 21">
            <a:extLst>
              <a:ext uri="{FF2B5EF4-FFF2-40B4-BE49-F238E27FC236}">
                <a16:creationId xmlns:a16="http://schemas.microsoft.com/office/drawing/2014/main" id="{1A8AC3C5-F6E5-5B48-ABBD-D7C7B7377C0F}"/>
              </a:ext>
            </a:extLst>
          </p:cNvPr>
          <p:cNvSpPr txBox="1"/>
          <p:nvPr/>
        </p:nvSpPr>
        <p:spPr bwMode="auto">
          <a:xfrm>
            <a:off x="1252777" y="1839750"/>
            <a:ext cx="1043696" cy="338554"/>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z="1600" dirty="0">
                <a:solidFill>
                  <a:schemeClr val="bg1">
                    <a:lumMod val="95000"/>
                  </a:schemeClr>
                </a:solidFill>
                <a:latin typeface="Source Han Sans CN" panose="020B0500000000000000" pitchFamily="34" charset="-128"/>
                <a:ea typeface="Source Han Sans CN" panose="020B0500000000000000" pitchFamily="34" charset="-128"/>
              </a:rPr>
              <a:t>添加标题</a:t>
            </a:r>
          </a:p>
        </p:txBody>
      </p:sp>
      <p:sp>
        <p:nvSpPr>
          <p:cNvPr id="23" name="文本框 22">
            <a:extLst>
              <a:ext uri="{FF2B5EF4-FFF2-40B4-BE49-F238E27FC236}">
                <a16:creationId xmlns:a16="http://schemas.microsoft.com/office/drawing/2014/main" id="{0C398193-7A00-9F4A-92DB-EBA9EA687314}"/>
              </a:ext>
            </a:extLst>
          </p:cNvPr>
          <p:cNvSpPr txBox="1"/>
          <p:nvPr/>
        </p:nvSpPr>
        <p:spPr bwMode="auto">
          <a:xfrm>
            <a:off x="9889595" y="1839750"/>
            <a:ext cx="1043696" cy="338554"/>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z="1600" dirty="0">
                <a:solidFill>
                  <a:schemeClr val="bg1">
                    <a:lumMod val="95000"/>
                  </a:schemeClr>
                </a:solidFill>
                <a:latin typeface="Source Han Sans CN" panose="020B0500000000000000" pitchFamily="34" charset="-128"/>
                <a:ea typeface="Source Han Sans CN" panose="020B0500000000000000" pitchFamily="34" charset="-128"/>
              </a:rPr>
              <a:t>添加标题</a:t>
            </a:r>
          </a:p>
        </p:txBody>
      </p:sp>
      <p:sp>
        <p:nvSpPr>
          <p:cNvPr id="24" name="文本框 23">
            <a:extLst>
              <a:ext uri="{FF2B5EF4-FFF2-40B4-BE49-F238E27FC236}">
                <a16:creationId xmlns:a16="http://schemas.microsoft.com/office/drawing/2014/main" id="{D9AAD576-D43D-AD48-84DA-D44F63EFD96D}"/>
              </a:ext>
            </a:extLst>
          </p:cNvPr>
          <p:cNvSpPr txBox="1"/>
          <p:nvPr/>
        </p:nvSpPr>
        <p:spPr bwMode="auto">
          <a:xfrm>
            <a:off x="7642915" y="2650185"/>
            <a:ext cx="1043696" cy="338554"/>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z="1600" dirty="0">
                <a:solidFill>
                  <a:schemeClr val="bg1">
                    <a:lumMod val="95000"/>
                  </a:schemeClr>
                </a:solidFill>
                <a:latin typeface="Source Han Sans CN" panose="020B0500000000000000" pitchFamily="34" charset="-128"/>
                <a:ea typeface="Source Han Sans CN" panose="020B0500000000000000" pitchFamily="34" charset="-128"/>
              </a:rPr>
              <a:t>添加标题</a:t>
            </a:r>
          </a:p>
        </p:txBody>
      </p:sp>
      <p:sp>
        <p:nvSpPr>
          <p:cNvPr id="25" name="文本框 24">
            <a:extLst>
              <a:ext uri="{FF2B5EF4-FFF2-40B4-BE49-F238E27FC236}">
                <a16:creationId xmlns:a16="http://schemas.microsoft.com/office/drawing/2014/main" id="{A4B23DE9-8FB1-2245-8539-987501B913E2}"/>
              </a:ext>
            </a:extLst>
          </p:cNvPr>
          <p:cNvSpPr txBox="1"/>
          <p:nvPr/>
        </p:nvSpPr>
        <p:spPr bwMode="auto">
          <a:xfrm>
            <a:off x="3536990" y="2650185"/>
            <a:ext cx="1043696" cy="338554"/>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z="1600" dirty="0">
                <a:solidFill>
                  <a:schemeClr val="bg1">
                    <a:lumMod val="95000"/>
                  </a:schemeClr>
                </a:solidFill>
                <a:latin typeface="Source Han Sans CN" panose="020B0500000000000000" pitchFamily="34" charset="-128"/>
                <a:ea typeface="Source Han Sans CN" panose="020B0500000000000000" pitchFamily="34" charset="-128"/>
              </a:rPr>
              <a:t>添加标题</a:t>
            </a:r>
          </a:p>
        </p:txBody>
      </p:sp>
      <p:sp>
        <p:nvSpPr>
          <p:cNvPr id="26" name="TextBox 33">
            <a:extLst>
              <a:ext uri="{FF2B5EF4-FFF2-40B4-BE49-F238E27FC236}">
                <a16:creationId xmlns:a16="http://schemas.microsoft.com/office/drawing/2014/main" id="{69576F7F-8C7D-6B4E-83D4-1D26E1677085}"/>
              </a:ext>
            </a:extLst>
          </p:cNvPr>
          <p:cNvSpPr txBox="1"/>
          <p:nvPr/>
        </p:nvSpPr>
        <p:spPr>
          <a:xfrm>
            <a:off x="3300164" y="5060791"/>
            <a:ext cx="5889823" cy="914546"/>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ctr">
              <a:lnSpc>
                <a:spcPct val="150000"/>
              </a:lnSpc>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rPr>
              <a:t>感谢您使用我们的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rPr>
              <a:t>模板，请在此输入您需要的文字内容，感谢您使用我们的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rPr>
              <a:t>模板，请在此输入您需要的文字内容。感谢您使用我们的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rPr>
              <a:t>模板，请在此输入您需要的文字内容。</a:t>
            </a:r>
          </a:p>
        </p:txBody>
      </p:sp>
    </p:spTree>
    <p:extLst>
      <p:ext uri="{BB962C8B-B14F-4D97-AF65-F5344CB8AC3E}">
        <p14:creationId xmlns:p14="http://schemas.microsoft.com/office/powerpoint/2010/main" val="188170504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500"/>
                                        <p:tgtEl>
                                          <p:spTgt spid="1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heckerboard(across)">
                                      <p:cBhvr>
                                        <p:cTn id="46" dur="500"/>
                                        <p:tgtEl>
                                          <p:spTgt spid="19"/>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heckerboard(across)">
                                      <p:cBhvr>
                                        <p:cTn id="49" dur="500"/>
                                        <p:tgtEl>
                                          <p:spTgt spid="20"/>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heckerboard(across)">
                                      <p:cBhvr>
                                        <p:cTn id="55" dur="500"/>
                                        <p:tgtEl>
                                          <p:spTgt spid="22"/>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checkerboard(across)">
                                      <p:cBhvr>
                                        <p:cTn id="58" dur="500"/>
                                        <p:tgtEl>
                                          <p:spTgt spid="23"/>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checkerboard(across)">
                                      <p:cBhvr>
                                        <p:cTn id="61" dur="500"/>
                                        <p:tgtEl>
                                          <p:spTgt spid="24"/>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checkerboard(across)">
                                      <p:cBhvr>
                                        <p:cTn id="64" dur="500"/>
                                        <p:tgtEl>
                                          <p:spTgt spid="25"/>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checkerboard(across)">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3000">
              <a:schemeClr val="tx2">
                <a:lumMod val="50000"/>
              </a:schemeClr>
            </a:gs>
            <a:gs pos="100000">
              <a:schemeClr val="accent1">
                <a:lumMod val="75000"/>
              </a:schemeClr>
            </a:gs>
          </a:gsLst>
          <a:lin ang="2700000" scaled="1"/>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90D08C2-8196-DA47-8F29-0930E3FFAB76}"/>
              </a:ext>
            </a:extLst>
          </p:cNvPr>
          <p:cNvGrpSpPr/>
          <p:nvPr/>
        </p:nvGrpSpPr>
        <p:grpSpPr>
          <a:xfrm rot="18181423">
            <a:off x="8050495" y="-1035994"/>
            <a:ext cx="4575170" cy="4210949"/>
            <a:chOff x="6048173" y="1772226"/>
            <a:chExt cx="3335566" cy="3070028"/>
          </a:xfrm>
        </p:grpSpPr>
        <p:sp>
          <p:nvSpPr>
            <p:cNvPr id="3" name="三角形 2">
              <a:extLst>
                <a:ext uri="{FF2B5EF4-FFF2-40B4-BE49-F238E27FC236}">
                  <a16:creationId xmlns:a16="http://schemas.microsoft.com/office/drawing/2014/main" id="{B4E0799B-A3B7-684A-A66A-8544418E32E6}"/>
                </a:ext>
              </a:extLst>
            </p:cNvPr>
            <p:cNvSpPr/>
            <p:nvPr/>
          </p:nvSpPr>
          <p:spPr>
            <a:xfrm rot="19580190">
              <a:off x="6048173" y="1772226"/>
              <a:ext cx="2812472" cy="2424545"/>
            </a:xfrm>
            <a:prstGeom prst="triangle">
              <a:avLst/>
            </a:prstGeom>
            <a:noFill/>
            <a:ln w="222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a:extLst>
                <a:ext uri="{FF2B5EF4-FFF2-40B4-BE49-F238E27FC236}">
                  <a16:creationId xmlns:a16="http://schemas.microsoft.com/office/drawing/2014/main" id="{1A52E780-2324-BD4B-B567-3A9EC0C71CB8}"/>
                </a:ext>
              </a:extLst>
            </p:cNvPr>
            <p:cNvSpPr/>
            <p:nvPr/>
          </p:nvSpPr>
          <p:spPr>
            <a:xfrm>
              <a:off x="6705599" y="1898074"/>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a:extLst>
                <a:ext uri="{FF2B5EF4-FFF2-40B4-BE49-F238E27FC236}">
                  <a16:creationId xmlns:a16="http://schemas.microsoft.com/office/drawing/2014/main" id="{81C2A0D1-6BAC-804A-A143-AD9C48C59902}"/>
                </a:ext>
              </a:extLst>
            </p:cNvPr>
            <p:cNvSpPr/>
            <p:nvPr/>
          </p:nvSpPr>
          <p:spPr>
            <a:xfrm>
              <a:off x="6892634" y="4689854"/>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a:extLst>
                <a:ext uri="{FF2B5EF4-FFF2-40B4-BE49-F238E27FC236}">
                  <a16:creationId xmlns:a16="http://schemas.microsoft.com/office/drawing/2014/main" id="{D221BC02-1072-754B-BE19-227411CF945C}"/>
                </a:ext>
              </a:extLst>
            </p:cNvPr>
            <p:cNvSpPr/>
            <p:nvPr/>
          </p:nvSpPr>
          <p:spPr>
            <a:xfrm>
              <a:off x="9231339" y="3131128"/>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 name="直线连接符 6">
              <a:extLst>
                <a:ext uri="{FF2B5EF4-FFF2-40B4-BE49-F238E27FC236}">
                  <a16:creationId xmlns:a16="http://schemas.microsoft.com/office/drawing/2014/main" id="{A09F7F88-3032-2C44-A025-55B9582CEACC}"/>
                </a:ext>
              </a:extLst>
            </p:cNvPr>
            <p:cNvCxnSpPr>
              <a:cxnSpLocks/>
            </p:cNvCxnSpPr>
            <p:nvPr/>
          </p:nvCxnSpPr>
          <p:spPr>
            <a:xfrm>
              <a:off x="6795654" y="1998564"/>
              <a:ext cx="782783" cy="1132564"/>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cxnSp>
          <p:nvCxnSpPr>
            <p:cNvPr id="8" name="直线连接符 7">
              <a:extLst>
                <a:ext uri="{FF2B5EF4-FFF2-40B4-BE49-F238E27FC236}">
                  <a16:creationId xmlns:a16="http://schemas.microsoft.com/office/drawing/2014/main" id="{9C45E8C5-8423-BB4A-9978-099E52C21364}"/>
                </a:ext>
              </a:extLst>
            </p:cNvPr>
            <p:cNvCxnSpPr>
              <a:cxnSpLocks/>
              <a:endCxn id="5" idx="0"/>
            </p:cNvCxnSpPr>
            <p:nvPr/>
          </p:nvCxnSpPr>
          <p:spPr>
            <a:xfrm flipH="1">
              <a:off x="6968834" y="3131128"/>
              <a:ext cx="603354" cy="1558726"/>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cxnSp>
          <p:nvCxnSpPr>
            <p:cNvPr id="9" name="直线连接符 8">
              <a:extLst>
                <a:ext uri="{FF2B5EF4-FFF2-40B4-BE49-F238E27FC236}">
                  <a16:creationId xmlns:a16="http://schemas.microsoft.com/office/drawing/2014/main" id="{412987B9-5882-8E4B-9CE7-61D1CDAE0FB7}"/>
                </a:ext>
              </a:extLst>
            </p:cNvPr>
            <p:cNvCxnSpPr>
              <a:cxnSpLocks/>
              <a:endCxn id="6" idx="2"/>
            </p:cNvCxnSpPr>
            <p:nvPr/>
          </p:nvCxnSpPr>
          <p:spPr>
            <a:xfrm>
              <a:off x="7582917" y="3131128"/>
              <a:ext cx="1648422" cy="76200"/>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3D348A3B-ABF0-1E41-9635-938A6281F83D}"/>
                </a:ext>
              </a:extLst>
            </p:cNvPr>
            <p:cNvSpPr/>
            <p:nvPr/>
          </p:nvSpPr>
          <p:spPr>
            <a:xfrm>
              <a:off x="7499521" y="3061853"/>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1" name="文本框 10">
            <a:extLst>
              <a:ext uri="{FF2B5EF4-FFF2-40B4-BE49-F238E27FC236}">
                <a16:creationId xmlns:a16="http://schemas.microsoft.com/office/drawing/2014/main" id="{A044570E-D51F-5742-B1E7-0A39ACF7B4BE}"/>
              </a:ext>
            </a:extLst>
          </p:cNvPr>
          <p:cNvSpPr txBox="1"/>
          <p:nvPr/>
        </p:nvSpPr>
        <p:spPr>
          <a:xfrm>
            <a:off x="2794737" y="1891698"/>
            <a:ext cx="6931321" cy="1862048"/>
          </a:xfrm>
          <a:prstGeom prst="rect">
            <a:avLst/>
          </a:prstGeom>
          <a:noFill/>
        </p:spPr>
        <p:txBody>
          <a:bodyPr wrap="none" rtlCol="0">
            <a:spAutoFit/>
          </a:bodyPr>
          <a:lstStyle/>
          <a:p>
            <a:r>
              <a:rPr kumimoji="1" lang="en-US" altLang="zh-CN" sz="11500" dirty="0">
                <a:gradFill>
                  <a:gsLst>
                    <a:gs pos="18000">
                      <a:schemeClr val="accent5">
                        <a:lumMod val="50000"/>
                        <a:alpha val="27000"/>
                      </a:schemeClr>
                    </a:gs>
                    <a:gs pos="100000">
                      <a:schemeClr val="accent1">
                        <a:lumMod val="75000"/>
                        <a:alpha val="64000"/>
                      </a:schemeClr>
                    </a:gs>
                  </a:gsLst>
                  <a:lin ang="2700000" scaled="1"/>
                </a:gradFill>
                <a:latin typeface="+mj-lt"/>
              </a:rPr>
              <a:t>PART</a:t>
            </a:r>
            <a:r>
              <a:rPr kumimoji="1" lang="zh-CN" altLang="en-US" sz="11500" dirty="0">
                <a:gradFill>
                  <a:gsLst>
                    <a:gs pos="18000">
                      <a:schemeClr val="accent5">
                        <a:lumMod val="50000"/>
                        <a:alpha val="27000"/>
                      </a:schemeClr>
                    </a:gs>
                    <a:gs pos="100000">
                      <a:schemeClr val="accent1">
                        <a:lumMod val="75000"/>
                        <a:alpha val="64000"/>
                      </a:schemeClr>
                    </a:gs>
                  </a:gsLst>
                  <a:lin ang="2700000" scaled="1"/>
                </a:gradFill>
                <a:latin typeface="+mj-lt"/>
              </a:rPr>
              <a:t> </a:t>
            </a:r>
            <a:r>
              <a:rPr kumimoji="1" lang="en-US" altLang="zh-CN" sz="11500" dirty="0">
                <a:gradFill>
                  <a:gsLst>
                    <a:gs pos="18000">
                      <a:schemeClr val="accent5">
                        <a:lumMod val="50000"/>
                        <a:alpha val="27000"/>
                      </a:schemeClr>
                    </a:gs>
                    <a:gs pos="100000">
                      <a:schemeClr val="accent1">
                        <a:lumMod val="75000"/>
                        <a:alpha val="64000"/>
                      </a:schemeClr>
                    </a:gs>
                  </a:gsLst>
                  <a:lin ang="2700000" scaled="1"/>
                </a:gradFill>
                <a:latin typeface="+mj-lt"/>
              </a:rPr>
              <a:t>03</a:t>
            </a:r>
            <a:endParaRPr kumimoji="1" lang="zh-CN" altLang="en-US" sz="11500" dirty="0">
              <a:gradFill>
                <a:gsLst>
                  <a:gs pos="18000">
                    <a:schemeClr val="accent5">
                      <a:lumMod val="50000"/>
                      <a:alpha val="27000"/>
                    </a:schemeClr>
                  </a:gs>
                  <a:gs pos="100000">
                    <a:schemeClr val="accent1">
                      <a:lumMod val="75000"/>
                      <a:alpha val="64000"/>
                    </a:schemeClr>
                  </a:gs>
                </a:gsLst>
                <a:lin ang="2700000" scaled="1"/>
              </a:gradFill>
              <a:latin typeface="+mj-lt"/>
            </a:endParaRPr>
          </a:p>
        </p:txBody>
      </p:sp>
      <p:sp>
        <p:nvSpPr>
          <p:cNvPr id="14" name="文本框 13">
            <a:extLst>
              <a:ext uri="{FF2B5EF4-FFF2-40B4-BE49-F238E27FC236}">
                <a16:creationId xmlns:a16="http://schemas.microsoft.com/office/drawing/2014/main" id="{54A702BD-E68A-A24C-B306-715A80818A5F}"/>
              </a:ext>
            </a:extLst>
          </p:cNvPr>
          <p:cNvSpPr txBox="1"/>
          <p:nvPr/>
        </p:nvSpPr>
        <p:spPr>
          <a:xfrm>
            <a:off x="3721468" y="3406145"/>
            <a:ext cx="4801314" cy="1015663"/>
          </a:xfrm>
          <a:prstGeom prst="rect">
            <a:avLst/>
          </a:prstGeom>
          <a:noFill/>
        </p:spPr>
        <p:txBody>
          <a:bodyPr wrap="none" rtlCol="0">
            <a:spAutoFit/>
          </a:bodyPr>
          <a:lstStyle/>
          <a:p>
            <a:r>
              <a:rPr kumimoji="1" lang="zh-CN" altLang="en-US" sz="6000" dirty="0">
                <a:solidFill>
                  <a:schemeClr val="bg1">
                    <a:lumMod val="95000"/>
                  </a:schemeClr>
                </a:solidFill>
                <a:latin typeface="+mj-ea"/>
                <a:ea typeface="+mj-ea"/>
              </a:rPr>
              <a:t>市场现状分析</a:t>
            </a:r>
          </a:p>
        </p:txBody>
      </p:sp>
      <p:sp>
        <p:nvSpPr>
          <p:cNvPr id="15" name="文本框 14">
            <a:extLst>
              <a:ext uri="{FF2B5EF4-FFF2-40B4-BE49-F238E27FC236}">
                <a16:creationId xmlns:a16="http://schemas.microsoft.com/office/drawing/2014/main" id="{BD443886-2000-EB4A-B94D-C8A524F45645}"/>
              </a:ext>
            </a:extLst>
          </p:cNvPr>
          <p:cNvSpPr txBox="1"/>
          <p:nvPr/>
        </p:nvSpPr>
        <p:spPr>
          <a:xfrm>
            <a:off x="5449919" y="2600753"/>
            <a:ext cx="1620957" cy="523220"/>
          </a:xfrm>
          <a:prstGeom prst="rect">
            <a:avLst/>
          </a:prstGeom>
          <a:noFill/>
        </p:spPr>
        <p:txBody>
          <a:bodyPr wrap="none" rtlCol="0">
            <a:spAutoFit/>
          </a:bodyPr>
          <a:lstStyle/>
          <a:p>
            <a:r>
              <a:rPr kumimoji="1" lang="zh-CN" altLang="en-US" sz="2800" dirty="0">
                <a:solidFill>
                  <a:schemeClr val="bg1">
                    <a:lumMod val="95000"/>
                  </a:schemeClr>
                </a:solidFill>
                <a:latin typeface="+mj-ea"/>
                <a:ea typeface="+mj-ea"/>
              </a:rPr>
              <a:t>第三部分</a:t>
            </a:r>
          </a:p>
        </p:txBody>
      </p:sp>
      <p:sp>
        <p:nvSpPr>
          <p:cNvPr id="16" name="文本框 15">
            <a:extLst>
              <a:ext uri="{FF2B5EF4-FFF2-40B4-BE49-F238E27FC236}">
                <a16:creationId xmlns:a16="http://schemas.microsoft.com/office/drawing/2014/main" id="{C4A3B664-C75F-5842-AD93-78E56E7F6F48}"/>
              </a:ext>
            </a:extLst>
          </p:cNvPr>
          <p:cNvSpPr txBox="1"/>
          <p:nvPr/>
        </p:nvSpPr>
        <p:spPr>
          <a:xfrm>
            <a:off x="2952027" y="4514596"/>
            <a:ext cx="6340197" cy="568810"/>
          </a:xfrm>
          <a:prstGeom prst="rect">
            <a:avLst/>
          </a:prstGeom>
          <a:noFill/>
        </p:spPr>
        <p:txBody>
          <a:bodyPr wrap="square" rtlCol="0">
            <a:spAutoFit/>
          </a:bodyPr>
          <a:lstStyle/>
          <a:p>
            <a:pPr algn="ctr">
              <a:lnSpc>
                <a:spcPct val="150000"/>
              </a:lnSpc>
            </a:pPr>
            <a:r>
              <a:rPr lang="en" altLang="zh-CN" sz="1050" dirty="0">
                <a:solidFill>
                  <a:schemeClr val="bg1">
                    <a:lumMod val="95000"/>
                  </a:schemeClr>
                </a:solidFill>
              </a:rPr>
              <a:t>Your content is entered here, or by copying your text, select Paste in this box and choose to retain only text. Your content is typed here, or by copying your text, select Paste in this box.</a:t>
            </a:r>
          </a:p>
        </p:txBody>
      </p:sp>
    </p:spTree>
    <p:extLst>
      <p:ext uri="{BB962C8B-B14F-4D97-AF65-F5344CB8AC3E}">
        <p14:creationId xmlns:p14="http://schemas.microsoft.com/office/powerpoint/2010/main" val="1067352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C4205A-D523-6E47-A038-F0351EFA6B8F}"/>
              </a:ext>
            </a:extLst>
          </p:cNvPr>
          <p:cNvSpPr txBox="1"/>
          <p:nvPr/>
        </p:nvSpPr>
        <p:spPr>
          <a:xfrm>
            <a:off x="731520" y="195942"/>
            <a:ext cx="2031325" cy="461665"/>
          </a:xfrm>
          <a:prstGeom prst="rect">
            <a:avLst/>
          </a:prstGeom>
          <a:noFill/>
        </p:spPr>
        <p:txBody>
          <a:bodyPr wrap="none" rtlCol="0">
            <a:spAutoFit/>
          </a:bodyPr>
          <a:lstStyle/>
          <a:p>
            <a:r>
              <a:rPr kumimoji="1" lang="zh-CN" altLang="en-US" sz="2400" dirty="0">
                <a:solidFill>
                  <a:schemeClr val="bg1">
                    <a:lumMod val="95000"/>
                  </a:schemeClr>
                </a:solidFill>
                <a:latin typeface="+mj-ea"/>
              </a:rPr>
              <a:t>市场现状分析</a:t>
            </a:r>
          </a:p>
        </p:txBody>
      </p:sp>
      <p:sp>
        <p:nvSpPr>
          <p:cNvPr id="3" name="ïşľïḓé">
            <a:extLst>
              <a:ext uri="{FF2B5EF4-FFF2-40B4-BE49-F238E27FC236}">
                <a16:creationId xmlns:a16="http://schemas.microsoft.com/office/drawing/2014/main" id="{5BF3DA83-374B-CB4F-A475-3CF9145FBC16}"/>
              </a:ext>
            </a:extLst>
          </p:cNvPr>
          <p:cNvSpPr/>
          <p:nvPr/>
        </p:nvSpPr>
        <p:spPr>
          <a:xfrm>
            <a:off x="8121008" y="2296532"/>
            <a:ext cx="729427" cy="729425"/>
          </a:xfrm>
          <a:prstGeom prst="ellipse">
            <a:avLst/>
          </a:prstGeom>
          <a:solidFill>
            <a:srgbClr val="EE5778"/>
          </a:solidFill>
          <a:ln w="57150">
            <a:noFill/>
            <a:prstDash val="solid"/>
            <a:miter lim="800000"/>
            <a:headEnd/>
            <a:tailEnd/>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bg1">
                  <a:lumMod val="95000"/>
                </a:schemeClr>
              </a:solidFill>
            </a:endParaRPr>
          </a:p>
        </p:txBody>
      </p:sp>
      <p:sp>
        <p:nvSpPr>
          <p:cNvPr id="4" name="iŝ1ídê">
            <a:extLst>
              <a:ext uri="{FF2B5EF4-FFF2-40B4-BE49-F238E27FC236}">
                <a16:creationId xmlns:a16="http://schemas.microsoft.com/office/drawing/2014/main" id="{4420CD90-7691-2646-B230-0C7FA80589DD}"/>
              </a:ext>
            </a:extLst>
          </p:cNvPr>
          <p:cNvSpPr/>
          <p:nvPr/>
        </p:nvSpPr>
        <p:spPr bwMode="auto">
          <a:xfrm>
            <a:off x="8302289" y="2444462"/>
            <a:ext cx="366863" cy="433565"/>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p:spPr>
        <p:txBody>
          <a:bodyPr wrap="square" lIns="91440" tIns="45720" rIns="91440" bIns="45720" anchor="ctr">
            <a:normAutofit/>
          </a:bodyPr>
          <a:lstStyle/>
          <a:p>
            <a:pPr algn="ctr"/>
            <a:endParaRPr>
              <a:solidFill>
                <a:schemeClr val="bg1">
                  <a:lumMod val="95000"/>
                </a:schemeClr>
              </a:solidFill>
            </a:endParaRPr>
          </a:p>
        </p:txBody>
      </p:sp>
      <p:sp>
        <p:nvSpPr>
          <p:cNvPr id="5" name="îṩlïḍè">
            <a:extLst>
              <a:ext uri="{FF2B5EF4-FFF2-40B4-BE49-F238E27FC236}">
                <a16:creationId xmlns:a16="http://schemas.microsoft.com/office/drawing/2014/main" id="{E7050809-79B1-8D4A-B8D1-3792417EC819}"/>
              </a:ext>
            </a:extLst>
          </p:cNvPr>
          <p:cNvSpPr/>
          <p:nvPr/>
        </p:nvSpPr>
        <p:spPr>
          <a:xfrm>
            <a:off x="8121008" y="4501666"/>
            <a:ext cx="729427" cy="729425"/>
          </a:xfrm>
          <a:prstGeom prst="ellipse">
            <a:avLst/>
          </a:prstGeom>
          <a:solidFill>
            <a:srgbClr val="EE5778"/>
          </a:solidFill>
          <a:ln w="57150">
            <a:noFill/>
            <a:prstDash val="solid"/>
            <a:miter lim="800000"/>
            <a:headEnd/>
            <a:tailEnd/>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bg1">
                  <a:lumMod val="95000"/>
                </a:schemeClr>
              </a:solidFill>
            </a:endParaRPr>
          </a:p>
        </p:txBody>
      </p:sp>
      <p:sp>
        <p:nvSpPr>
          <p:cNvPr id="6" name="ïşḷíde">
            <a:extLst>
              <a:ext uri="{FF2B5EF4-FFF2-40B4-BE49-F238E27FC236}">
                <a16:creationId xmlns:a16="http://schemas.microsoft.com/office/drawing/2014/main" id="{0CF00C65-A919-8142-95FA-8DC03F05E449}"/>
              </a:ext>
            </a:extLst>
          </p:cNvPr>
          <p:cNvSpPr/>
          <p:nvPr/>
        </p:nvSpPr>
        <p:spPr bwMode="auto">
          <a:xfrm>
            <a:off x="8302289" y="4649596"/>
            <a:ext cx="366863" cy="433565"/>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p:spPr>
        <p:txBody>
          <a:bodyPr wrap="square" lIns="91440" tIns="45720" rIns="91440" bIns="45720" anchor="ctr">
            <a:normAutofit/>
          </a:bodyPr>
          <a:lstStyle/>
          <a:p>
            <a:pPr algn="ctr"/>
            <a:endParaRPr>
              <a:solidFill>
                <a:schemeClr val="bg1">
                  <a:lumMod val="95000"/>
                </a:schemeClr>
              </a:solidFill>
            </a:endParaRPr>
          </a:p>
        </p:txBody>
      </p:sp>
      <p:sp>
        <p:nvSpPr>
          <p:cNvPr id="7" name="ísḻiḓe">
            <a:extLst>
              <a:ext uri="{FF2B5EF4-FFF2-40B4-BE49-F238E27FC236}">
                <a16:creationId xmlns:a16="http://schemas.microsoft.com/office/drawing/2014/main" id="{5A38A983-7E76-834D-9A7B-04843EC48D02}"/>
              </a:ext>
            </a:extLst>
          </p:cNvPr>
          <p:cNvSpPr/>
          <p:nvPr/>
        </p:nvSpPr>
        <p:spPr>
          <a:xfrm>
            <a:off x="3473988" y="2296532"/>
            <a:ext cx="729427" cy="729425"/>
          </a:xfrm>
          <a:prstGeom prst="ellipse">
            <a:avLst/>
          </a:prstGeom>
          <a:solidFill>
            <a:srgbClr val="EE5778"/>
          </a:solidFill>
          <a:ln w="57150">
            <a:noFill/>
            <a:prstDash val="solid"/>
            <a:miter lim="800000"/>
            <a:headEnd/>
            <a:tailEnd/>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bg1">
                  <a:lumMod val="95000"/>
                </a:schemeClr>
              </a:solidFill>
            </a:endParaRPr>
          </a:p>
        </p:txBody>
      </p:sp>
      <p:sp>
        <p:nvSpPr>
          <p:cNvPr id="8" name="ïṩľïde">
            <a:extLst>
              <a:ext uri="{FF2B5EF4-FFF2-40B4-BE49-F238E27FC236}">
                <a16:creationId xmlns:a16="http://schemas.microsoft.com/office/drawing/2014/main" id="{059AC1EE-B3CA-B54F-AC15-E64939AF43F7}"/>
              </a:ext>
            </a:extLst>
          </p:cNvPr>
          <p:cNvSpPr/>
          <p:nvPr/>
        </p:nvSpPr>
        <p:spPr bwMode="auto">
          <a:xfrm>
            <a:off x="3655269" y="2444462"/>
            <a:ext cx="366863" cy="433565"/>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p:spPr>
        <p:txBody>
          <a:bodyPr wrap="square" lIns="91440" tIns="45720" rIns="91440" bIns="45720" anchor="ctr">
            <a:normAutofit/>
          </a:bodyPr>
          <a:lstStyle/>
          <a:p>
            <a:pPr algn="ctr"/>
            <a:endParaRPr>
              <a:solidFill>
                <a:schemeClr val="bg1">
                  <a:lumMod val="95000"/>
                </a:schemeClr>
              </a:solidFill>
            </a:endParaRPr>
          </a:p>
        </p:txBody>
      </p:sp>
      <p:sp>
        <p:nvSpPr>
          <p:cNvPr id="9" name="îŝ1íḑé">
            <a:extLst>
              <a:ext uri="{FF2B5EF4-FFF2-40B4-BE49-F238E27FC236}">
                <a16:creationId xmlns:a16="http://schemas.microsoft.com/office/drawing/2014/main" id="{6BF96D5A-C037-6947-AE50-FE24857B810D}"/>
              </a:ext>
            </a:extLst>
          </p:cNvPr>
          <p:cNvSpPr/>
          <p:nvPr/>
        </p:nvSpPr>
        <p:spPr>
          <a:xfrm>
            <a:off x="3473988" y="4501666"/>
            <a:ext cx="729427" cy="729425"/>
          </a:xfrm>
          <a:prstGeom prst="ellipse">
            <a:avLst/>
          </a:prstGeom>
          <a:solidFill>
            <a:srgbClr val="EE5778"/>
          </a:solidFill>
          <a:ln w="57150">
            <a:noFill/>
            <a:prstDash val="solid"/>
            <a:miter lim="800000"/>
            <a:headEnd/>
            <a:tailEnd/>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bg1">
                  <a:lumMod val="95000"/>
                </a:schemeClr>
              </a:solidFill>
            </a:endParaRPr>
          </a:p>
        </p:txBody>
      </p:sp>
      <p:sp>
        <p:nvSpPr>
          <p:cNvPr id="10" name="íṣļïḑè">
            <a:extLst>
              <a:ext uri="{FF2B5EF4-FFF2-40B4-BE49-F238E27FC236}">
                <a16:creationId xmlns:a16="http://schemas.microsoft.com/office/drawing/2014/main" id="{7684CB5D-8B8D-F94D-B623-6A4A04FF0BC5}"/>
              </a:ext>
            </a:extLst>
          </p:cNvPr>
          <p:cNvSpPr/>
          <p:nvPr/>
        </p:nvSpPr>
        <p:spPr bwMode="auto">
          <a:xfrm>
            <a:off x="3655269" y="4649596"/>
            <a:ext cx="366863" cy="433565"/>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p:spPr>
        <p:txBody>
          <a:bodyPr wrap="square" lIns="91440" tIns="45720" rIns="91440" bIns="45720" anchor="ctr">
            <a:normAutofit/>
          </a:bodyPr>
          <a:lstStyle/>
          <a:p>
            <a:pPr algn="ctr"/>
            <a:endParaRPr>
              <a:solidFill>
                <a:schemeClr val="bg1">
                  <a:lumMod val="95000"/>
                </a:schemeClr>
              </a:solidFill>
            </a:endParaRPr>
          </a:p>
        </p:txBody>
      </p:sp>
      <p:sp>
        <p:nvSpPr>
          <p:cNvPr id="11" name="矩形 47">
            <a:extLst>
              <a:ext uri="{FF2B5EF4-FFF2-40B4-BE49-F238E27FC236}">
                <a16:creationId xmlns:a16="http://schemas.microsoft.com/office/drawing/2014/main" id="{5F775AB6-4307-684C-A14F-39A468E5ACEA}"/>
              </a:ext>
            </a:extLst>
          </p:cNvPr>
          <p:cNvSpPr>
            <a:spLocks noChangeArrowheads="1"/>
          </p:cNvSpPr>
          <p:nvPr/>
        </p:nvSpPr>
        <p:spPr bwMode="auto">
          <a:xfrm>
            <a:off x="9030468" y="2281363"/>
            <a:ext cx="2715064"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请在此输入文字内容</a:t>
            </a:r>
            <a:endParaRPr lang="en-US"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endParaRPr>
          </a:p>
          <a:p>
            <a:pP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感谢您使用我们的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模板</a:t>
            </a:r>
          </a:p>
          <a:p>
            <a:pP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请在此输入您需要的文字内容</a:t>
            </a:r>
          </a:p>
        </p:txBody>
      </p:sp>
      <p:sp>
        <p:nvSpPr>
          <p:cNvPr id="12" name="矩形 47">
            <a:extLst>
              <a:ext uri="{FF2B5EF4-FFF2-40B4-BE49-F238E27FC236}">
                <a16:creationId xmlns:a16="http://schemas.microsoft.com/office/drawing/2014/main" id="{0FE36CB3-9BF7-0E42-8144-F6E98B0A7606}"/>
              </a:ext>
            </a:extLst>
          </p:cNvPr>
          <p:cNvSpPr>
            <a:spLocks noChangeArrowheads="1"/>
          </p:cNvSpPr>
          <p:nvPr/>
        </p:nvSpPr>
        <p:spPr bwMode="auto">
          <a:xfrm>
            <a:off x="9030468" y="4446173"/>
            <a:ext cx="2715064"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请在此输入文字内容</a:t>
            </a:r>
            <a:endParaRPr lang="en-US"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endParaRPr>
          </a:p>
          <a:p>
            <a:pP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感谢您使用我们的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模板</a:t>
            </a:r>
          </a:p>
          <a:p>
            <a:pP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请在此输入您需要的文字内容</a:t>
            </a:r>
          </a:p>
        </p:txBody>
      </p:sp>
      <p:sp>
        <p:nvSpPr>
          <p:cNvPr id="13" name="矩形 47">
            <a:extLst>
              <a:ext uri="{FF2B5EF4-FFF2-40B4-BE49-F238E27FC236}">
                <a16:creationId xmlns:a16="http://schemas.microsoft.com/office/drawing/2014/main" id="{31C284F1-0C89-CA43-90F3-99140443DA35}"/>
              </a:ext>
            </a:extLst>
          </p:cNvPr>
          <p:cNvSpPr>
            <a:spLocks noChangeArrowheads="1"/>
          </p:cNvSpPr>
          <p:nvPr/>
        </p:nvSpPr>
        <p:spPr bwMode="auto">
          <a:xfrm>
            <a:off x="592427" y="2281363"/>
            <a:ext cx="2700277"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请在此输入文字内容</a:t>
            </a:r>
            <a:endParaRPr lang="en-US"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endParaRPr>
          </a:p>
          <a:p>
            <a:pPr algn="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感谢您使用我们的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模板</a:t>
            </a:r>
          </a:p>
          <a:p>
            <a:pPr algn="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请在此输入您需要的文字内容</a:t>
            </a:r>
          </a:p>
        </p:txBody>
      </p:sp>
      <p:sp>
        <p:nvSpPr>
          <p:cNvPr id="14" name="矩形 47">
            <a:extLst>
              <a:ext uri="{FF2B5EF4-FFF2-40B4-BE49-F238E27FC236}">
                <a16:creationId xmlns:a16="http://schemas.microsoft.com/office/drawing/2014/main" id="{EAA7D594-1C0D-134E-B373-D9F41593FAB9}"/>
              </a:ext>
            </a:extLst>
          </p:cNvPr>
          <p:cNvSpPr>
            <a:spLocks noChangeArrowheads="1"/>
          </p:cNvSpPr>
          <p:nvPr/>
        </p:nvSpPr>
        <p:spPr bwMode="auto">
          <a:xfrm>
            <a:off x="592427" y="4446173"/>
            <a:ext cx="2700277"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请在此输入文字内容</a:t>
            </a:r>
            <a:endParaRPr lang="en-US"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endParaRPr>
          </a:p>
          <a:p>
            <a:pPr algn="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感谢您使用我们的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模板</a:t>
            </a:r>
          </a:p>
          <a:p>
            <a:pPr algn="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请在此输入您需要的文字内容</a:t>
            </a:r>
          </a:p>
        </p:txBody>
      </p:sp>
      <p:sp>
        <p:nvSpPr>
          <p:cNvPr id="15" name="矩形 14">
            <a:extLst>
              <a:ext uri="{FF2B5EF4-FFF2-40B4-BE49-F238E27FC236}">
                <a16:creationId xmlns:a16="http://schemas.microsoft.com/office/drawing/2014/main" id="{ABD80AD5-AA83-1C45-8568-BB135349B8AC}"/>
              </a:ext>
            </a:extLst>
          </p:cNvPr>
          <p:cNvSpPr/>
          <p:nvPr/>
        </p:nvSpPr>
        <p:spPr>
          <a:xfrm>
            <a:off x="4481848" y="1545465"/>
            <a:ext cx="3232597" cy="4378817"/>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lumMod val="95000"/>
                </a:schemeClr>
              </a:solidFill>
            </a:endParaRPr>
          </a:p>
        </p:txBody>
      </p:sp>
    </p:spTree>
    <p:extLst>
      <p:ext uri="{BB962C8B-B14F-4D97-AF65-F5344CB8AC3E}">
        <p14:creationId xmlns:p14="http://schemas.microsoft.com/office/powerpoint/2010/main" val="22711812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C4205A-D523-6E47-A038-F0351EFA6B8F}"/>
              </a:ext>
            </a:extLst>
          </p:cNvPr>
          <p:cNvSpPr txBox="1"/>
          <p:nvPr/>
        </p:nvSpPr>
        <p:spPr>
          <a:xfrm>
            <a:off x="731520" y="195942"/>
            <a:ext cx="2031325" cy="461665"/>
          </a:xfrm>
          <a:prstGeom prst="rect">
            <a:avLst/>
          </a:prstGeom>
          <a:noFill/>
        </p:spPr>
        <p:txBody>
          <a:bodyPr wrap="none" rtlCol="0">
            <a:spAutoFit/>
          </a:bodyPr>
          <a:lstStyle/>
          <a:p>
            <a:r>
              <a:rPr kumimoji="1" lang="zh-CN" altLang="en-US" sz="2400" dirty="0">
                <a:solidFill>
                  <a:schemeClr val="bg1">
                    <a:lumMod val="95000"/>
                  </a:schemeClr>
                </a:solidFill>
                <a:latin typeface="+mj-ea"/>
              </a:rPr>
              <a:t>市场现状分析</a:t>
            </a:r>
          </a:p>
        </p:txBody>
      </p:sp>
      <p:sp>
        <p:nvSpPr>
          <p:cNvPr id="3" name="Cube 109">
            <a:extLst>
              <a:ext uri="{FF2B5EF4-FFF2-40B4-BE49-F238E27FC236}">
                <a16:creationId xmlns:a16="http://schemas.microsoft.com/office/drawing/2014/main" id="{45C68D31-0F54-134B-B8B5-73FE711F7250}"/>
              </a:ext>
            </a:extLst>
          </p:cNvPr>
          <p:cNvSpPr/>
          <p:nvPr/>
        </p:nvSpPr>
        <p:spPr>
          <a:xfrm>
            <a:off x="9379568" y="4038688"/>
            <a:ext cx="1167904" cy="1003641"/>
          </a:xfrm>
          <a:prstGeom prst="cube">
            <a:avLst>
              <a:gd name="adj" fmla="val 28488"/>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lumMod val="95000"/>
                  </a:schemeClr>
                </a:solidFill>
                <a:latin typeface="Arial" panose="020B0604020202020204" pitchFamily="34" charset="0"/>
                <a:ea typeface="Bebas Neue" charset="0"/>
                <a:cs typeface="Arial" panose="020B0604020202020204" pitchFamily="34" charset="0"/>
              </a:rPr>
              <a:t>30%</a:t>
            </a:r>
          </a:p>
        </p:txBody>
      </p:sp>
      <p:sp>
        <p:nvSpPr>
          <p:cNvPr id="4" name="Cube 97">
            <a:extLst>
              <a:ext uri="{FF2B5EF4-FFF2-40B4-BE49-F238E27FC236}">
                <a16:creationId xmlns:a16="http://schemas.microsoft.com/office/drawing/2014/main" id="{510D452C-FFE7-E74C-AC67-14FB7F2729F4}"/>
              </a:ext>
            </a:extLst>
          </p:cNvPr>
          <p:cNvSpPr/>
          <p:nvPr/>
        </p:nvSpPr>
        <p:spPr>
          <a:xfrm>
            <a:off x="1906971" y="2959984"/>
            <a:ext cx="1167904" cy="2082345"/>
          </a:xfrm>
          <a:prstGeom prst="cub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lumMod val="95000"/>
                  </a:schemeClr>
                </a:solidFill>
                <a:latin typeface="Arial" panose="020B0604020202020204" pitchFamily="34" charset="0"/>
                <a:ea typeface="Bebas Neue" charset="0"/>
                <a:cs typeface="Arial" panose="020B0604020202020204" pitchFamily="34" charset="0"/>
              </a:rPr>
              <a:t>60%</a:t>
            </a:r>
          </a:p>
        </p:txBody>
      </p:sp>
      <p:sp>
        <p:nvSpPr>
          <p:cNvPr id="5" name="Cube 101">
            <a:extLst>
              <a:ext uri="{FF2B5EF4-FFF2-40B4-BE49-F238E27FC236}">
                <a16:creationId xmlns:a16="http://schemas.microsoft.com/office/drawing/2014/main" id="{73745AFD-FF9D-E24F-96BD-4D756D2DDD82}"/>
              </a:ext>
            </a:extLst>
          </p:cNvPr>
          <p:cNvSpPr/>
          <p:nvPr/>
        </p:nvSpPr>
        <p:spPr>
          <a:xfrm>
            <a:off x="4397837" y="3635747"/>
            <a:ext cx="1167904" cy="1406582"/>
          </a:xfrm>
          <a:prstGeom prst="cub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lumMod val="95000"/>
                  </a:schemeClr>
                </a:solidFill>
                <a:latin typeface="Arial" panose="020B0604020202020204" pitchFamily="34" charset="0"/>
                <a:ea typeface="Bebas Neue" charset="0"/>
                <a:cs typeface="Arial" panose="020B0604020202020204" pitchFamily="34" charset="0"/>
              </a:rPr>
              <a:t>40%</a:t>
            </a:r>
          </a:p>
        </p:txBody>
      </p:sp>
      <p:sp>
        <p:nvSpPr>
          <p:cNvPr id="6" name="Cube 105">
            <a:extLst>
              <a:ext uri="{FF2B5EF4-FFF2-40B4-BE49-F238E27FC236}">
                <a16:creationId xmlns:a16="http://schemas.microsoft.com/office/drawing/2014/main" id="{12BE3CC7-A970-AC43-BA97-EA9BE2DC4A7F}"/>
              </a:ext>
            </a:extLst>
          </p:cNvPr>
          <p:cNvSpPr/>
          <p:nvPr/>
        </p:nvSpPr>
        <p:spPr>
          <a:xfrm>
            <a:off x="6888703" y="2266191"/>
            <a:ext cx="1167904" cy="2776138"/>
          </a:xfrm>
          <a:prstGeom prst="cub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lumMod val="95000"/>
                  </a:schemeClr>
                </a:solidFill>
                <a:latin typeface="Arial" panose="020B0604020202020204" pitchFamily="34" charset="0"/>
                <a:ea typeface="Bebas Neue" charset="0"/>
                <a:cs typeface="Arial" panose="020B0604020202020204" pitchFamily="34" charset="0"/>
              </a:rPr>
              <a:t>86%</a:t>
            </a:r>
          </a:p>
        </p:txBody>
      </p:sp>
      <p:sp>
        <p:nvSpPr>
          <p:cNvPr id="7" name="Cube 111">
            <a:extLst>
              <a:ext uri="{FF2B5EF4-FFF2-40B4-BE49-F238E27FC236}">
                <a16:creationId xmlns:a16="http://schemas.microsoft.com/office/drawing/2014/main" id="{98A80D11-6350-1441-B610-EA1F2090CE9E}"/>
              </a:ext>
            </a:extLst>
          </p:cNvPr>
          <p:cNvSpPr/>
          <p:nvPr/>
        </p:nvSpPr>
        <p:spPr>
          <a:xfrm>
            <a:off x="9340507" y="1777272"/>
            <a:ext cx="1233204" cy="3303114"/>
          </a:xfrm>
          <a:prstGeom prst="cube">
            <a:avLst/>
          </a:prstGeom>
          <a:solidFill>
            <a:srgbClr val="EE577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lumMod val="95000"/>
                </a:schemeClr>
              </a:solidFill>
              <a:latin typeface="Bebas Neue" charset="0"/>
              <a:ea typeface="Bebas Neue" charset="0"/>
              <a:cs typeface="Bebas Neue" charset="0"/>
            </a:endParaRPr>
          </a:p>
        </p:txBody>
      </p:sp>
      <p:sp>
        <p:nvSpPr>
          <p:cNvPr id="8" name="Cube 96">
            <a:extLst>
              <a:ext uri="{FF2B5EF4-FFF2-40B4-BE49-F238E27FC236}">
                <a16:creationId xmlns:a16="http://schemas.microsoft.com/office/drawing/2014/main" id="{3E1BAEE4-AB30-9E41-9C92-38F49CD9FCB7}"/>
              </a:ext>
            </a:extLst>
          </p:cNvPr>
          <p:cNvSpPr/>
          <p:nvPr/>
        </p:nvSpPr>
        <p:spPr>
          <a:xfrm>
            <a:off x="1867910" y="1777272"/>
            <a:ext cx="1233204" cy="3303114"/>
          </a:xfrm>
          <a:prstGeom prst="cube">
            <a:avLst/>
          </a:prstGeom>
          <a:solidFill>
            <a:srgbClr val="EE577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lumMod val="95000"/>
                </a:schemeClr>
              </a:solidFill>
              <a:latin typeface="Bebas Neue" charset="0"/>
              <a:ea typeface="Bebas Neue" charset="0"/>
              <a:cs typeface="Bebas Neue" charset="0"/>
            </a:endParaRPr>
          </a:p>
        </p:txBody>
      </p:sp>
      <p:sp>
        <p:nvSpPr>
          <p:cNvPr id="9" name="Cube 103">
            <a:extLst>
              <a:ext uri="{FF2B5EF4-FFF2-40B4-BE49-F238E27FC236}">
                <a16:creationId xmlns:a16="http://schemas.microsoft.com/office/drawing/2014/main" id="{115F1FE0-852A-A048-BE90-73DDC5BCE2E5}"/>
              </a:ext>
            </a:extLst>
          </p:cNvPr>
          <p:cNvSpPr/>
          <p:nvPr/>
        </p:nvSpPr>
        <p:spPr>
          <a:xfrm>
            <a:off x="4358776" y="1777272"/>
            <a:ext cx="1233204" cy="3303114"/>
          </a:xfrm>
          <a:prstGeom prst="cube">
            <a:avLst/>
          </a:prstGeom>
          <a:solidFill>
            <a:srgbClr val="EE577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lumMod val="95000"/>
                </a:schemeClr>
              </a:solidFill>
              <a:latin typeface="Bebas Neue" charset="0"/>
              <a:ea typeface="Bebas Neue" charset="0"/>
              <a:cs typeface="Bebas Neue" charset="0"/>
            </a:endParaRPr>
          </a:p>
        </p:txBody>
      </p:sp>
      <p:sp>
        <p:nvSpPr>
          <p:cNvPr id="10" name="Cube 107">
            <a:extLst>
              <a:ext uri="{FF2B5EF4-FFF2-40B4-BE49-F238E27FC236}">
                <a16:creationId xmlns:a16="http://schemas.microsoft.com/office/drawing/2014/main" id="{A4EF1CAA-C9DB-B34A-9178-9F12741E4FBB}"/>
              </a:ext>
            </a:extLst>
          </p:cNvPr>
          <p:cNvSpPr/>
          <p:nvPr/>
        </p:nvSpPr>
        <p:spPr>
          <a:xfrm>
            <a:off x="6849642" y="1777272"/>
            <a:ext cx="1233204" cy="3303114"/>
          </a:xfrm>
          <a:prstGeom prst="cube">
            <a:avLst/>
          </a:prstGeom>
          <a:solidFill>
            <a:srgbClr val="EE577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lumMod val="95000"/>
                </a:schemeClr>
              </a:solidFill>
              <a:latin typeface="Bebas Neue" charset="0"/>
              <a:ea typeface="Bebas Neue" charset="0"/>
              <a:cs typeface="Bebas Neue" charset="0"/>
            </a:endParaRPr>
          </a:p>
        </p:txBody>
      </p:sp>
      <p:sp>
        <p:nvSpPr>
          <p:cNvPr id="11" name="矩形 47">
            <a:extLst>
              <a:ext uri="{FF2B5EF4-FFF2-40B4-BE49-F238E27FC236}">
                <a16:creationId xmlns:a16="http://schemas.microsoft.com/office/drawing/2014/main" id="{81D8193E-D110-8C45-A608-F1631718A50E}"/>
              </a:ext>
            </a:extLst>
          </p:cNvPr>
          <p:cNvSpPr>
            <a:spLocks noChangeArrowheads="1"/>
          </p:cNvSpPr>
          <p:nvPr/>
        </p:nvSpPr>
        <p:spPr bwMode="auto">
          <a:xfrm>
            <a:off x="1363794" y="5357274"/>
            <a:ext cx="2254258" cy="82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请在此输入您需要的文字内容，感谢您使用我们的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模板。</a:t>
            </a:r>
          </a:p>
        </p:txBody>
      </p:sp>
      <p:sp>
        <p:nvSpPr>
          <p:cNvPr id="12" name="矩形 47">
            <a:extLst>
              <a:ext uri="{FF2B5EF4-FFF2-40B4-BE49-F238E27FC236}">
                <a16:creationId xmlns:a16="http://schemas.microsoft.com/office/drawing/2014/main" id="{0E5E7FB6-00CD-914A-937C-C2EE8E1A1E1F}"/>
              </a:ext>
            </a:extLst>
          </p:cNvPr>
          <p:cNvSpPr>
            <a:spLocks noChangeArrowheads="1"/>
          </p:cNvSpPr>
          <p:nvPr/>
        </p:nvSpPr>
        <p:spPr bwMode="auto">
          <a:xfrm>
            <a:off x="3848249" y="5357274"/>
            <a:ext cx="2254258" cy="82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请在此输入您需要的文字内容，感谢您使用我们的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模板。</a:t>
            </a:r>
          </a:p>
        </p:txBody>
      </p:sp>
      <p:sp>
        <p:nvSpPr>
          <p:cNvPr id="13" name="矩形 47">
            <a:extLst>
              <a:ext uri="{FF2B5EF4-FFF2-40B4-BE49-F238E27FC236}">
                <a16:creationId xmlns:a16="http://schemas.microsoft.com/office/drawing/2014/main" id="{B91AA2AC-D697-DC46-9006-4DF5F70D529D}"/>
              </a:ext>
            </a:extLst>
          </p:cNvPr>
          <p:cNvSpPr>
            <a:spLocks noChangeArrowheads="1"/>
          </p:cNvSpPr>
          <p:nvPr/>
        </p:nvSpPr>
        <p:spPr bwMode="auto">
          <a:xfrm>
            <a:off x="6419154" y="5357274"/>
            <a:ext cx="2254258" cy="82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请在此输入您需要的文字内容，感谢您使用我们的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模板。</a:t>
            </a:r>
          </a:p>
        </p:txBody>
      </p:sp>
      <p:sp>
        <p:nvSpPr>
          <p:cNvPr id="14" name="矩形 47">
            <a:extLst>
              <a:ext uri="{FF2B5EF4-FFF2-40B4-BE49-F238E27FC236}">
                <a16:creationId xmlns:a16="http://schemas.microsoft.com/office/drawing/2014/main" id="{841B2CC2-CDCD-F849-AB03-38454C63FFAC}"/>
              </a:ext>
            </a:extLst>
          </p:cNvPr>
          <p:cNvSpPr>
            <a:spLocks noChangeArrowheads="1"/>
          </p:cNvSpPr>
          <p:nvPr/>
        </p:nvSpPr>
        <p:spPr bwMode="auto">
          <a:xfrm>
            <a:off x="8900786" y="5357274"/>
            <a:ext cx="2254258" cy="82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请在此输入您需要的文字内容，感谢您使用我们的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模板。</a:t>
            </a:r>
          </a:p>
        </p:txBody>
      </p:sp>
    </p:spTree>
    <p:extLst>
      <p:ext uri="{BB962C8B-B14F-4D97-AF65-F5344CB8AC3E}">
        <p14:creationId xmlns:p14="http://schemas.microsoft.com/office/powerpoint/2010/main" val="41634318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ppt_x"/>
                                          </p:val>
                                        </p:tav>
                                        <p:tav tm="100000">
                                          <p:val>
                                            <p:strVal val="#ppt_x"/>
                                          </p:val>
                                        </p:tav>
                                      </p:tavLst>
                                    </p:anim>
                                    <p:anim calcmode="lin" valueType="num">
                                      <p:cBhvr additive="base">
                                        <p:cTn id="20" dur="1500" fill="hold"/>
                                        <p:tgtEl>
                                          <p:spTgt spid="3"/>
                                        </p:tgtEl>
                                        <p:attrNameLst>
                                          <p:attrName>ppt_y</p:attrName>
                                        </p:attrNameLst>
                                      </p:cBhvr>
                                      <p:tavLst>
                                        <p:tav tm="0">
                                          <p:val>
                                            <p:strVal val="1+#ppt_h/2"/>
                                          </p:val>
                                        </p:tav>
                                        <p:tav tm="100000">
                                          <p:val>
                                            <p:strVal val="#ppt_y"/>
                                          </p:val>
                                        </p:tav>
                                      </p:tavLst>
                                    </p:anim>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C4205A-D523-6E47-A038-F0351EFA6B8F}"/>
              </a:ext>
            </a:extLst>
          </p:cNvPr>
          <p:cNvSpPr txBox="1"/>
          <p:nvPr/>
        </p:nvSpPr>
        <p:spPr>
          <a:xfrm>
            <a:off x="731520" y="195942"/>
            <a:ext cx="2031325" cy="461665"/>
          </a:xfrm>
          <a:prstGeom prst="rect">
            <a:avLst/>
          </a:prstGeom>
          <a:noFill/>
        </p:spPr>
        <p:txBody>
          <a:bodyPr wrap="none" rtlCol="0">
            <a:spAutoFit/>
          </a:bodyPr>
          <a:lstStyle/>
          <a:p>
            <a:r>
              <a:rPr kumimoji="1" lang="zh-CN" altLang="en-US" sz="2400" dirty="0">
                <a:solidFill>
                  <a:schemeClr val="bg1">
                    <a:lumMod val="95000"/>
                  </a:schemeClr>
                </a:solidFill>
                <a:latin typeface="+mj-ea"/>
              </a:rPr>
              <a:t>市场现状分析</a:t>
            </a:r>
          </a:p>
        </p:txBody>
      </p:sp>
      <p:sp>
        <p:nvSpPr>
          <p:cNvPr id="3" name="矩形 2">
            <a:extLst>
              <a:ext uri="{FF2B5EF4-FFF2-40B4-BE49-F238E27FC236}">
                <a16:creationId xmlns:a16="http://schemas.microsoft.com/office/drawing/2014/main" id="{A071DF16-AA72-BD44-81EB-E57C507C4EC4}"/>
              </a:ext>
            </a:extLst>
          </p:cNvPr>
          <p:cNvSpPr/>
          <p:nvPr/>
        </p:nvSpPr>
        <p:spPr>
          <a:xfrm>
            <a:off x="7642001" y="1676047"/>
            <a:ext cx="3319392" cy="433839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1">
              <a:solidFill>
                <a:schemeClr val="bg1">
                  <a:lumMod val="95000"/>
                </a:schemeClr>
              </a:solidFill>
            </a:endParaRPr>
          </a:p>
        </p:txBody>
      </p:sp>
      <p:sp>
        <p:nvSpPr>
          <p:cNvPr id="4" name="矩形 3">
            <a:extLst>
              <a:ext uri="{FF2B5EF4-FFF2-40B4-BE49-F238E27FC236}">
                <a16:creationId xmlns:a16="http://schemas.microsoft.com/office/drawing/2014/main" id="{0BD25AC5-3BCA-964A-B041-C111F74BBFCC}"/>
              </a:ext>
            </a:extLst>
          </p:cNvPr>
          <p:cNvSpPr>
            <a:spLocks noChangeArrowheads="1"/>
          </p:cNvSpPr>
          <p:nvPr/>
        </p:nvSpPr>
        <p:spPr bwMode="auto">
          <a:xfrm>
            <a:off x="2232417" y="2622716"/>
            <a:ext cx="995000" cy="3716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dist">
              <a:spcBef>
                <a:spcPct val="0"/>
              </a:spcBef>
            </a:pPr>
            <a:r>
              <a:rPr lang="zh-CN" altLang="en-US" cap="all" dirty="0">
                <a:solidFill>
                  <a:schemeClr val="bg1">
                    <a:lumMod val="95000"/>
                  </a:schemeClr>
                </a:solidFill>
                <a:latin typeface="+mn-ea"/>
                <a:cs typeface="+mj-cs"/>
              </a:rPr>
              <a:t>第一部分</a:t>
            </a:r>
            <a:endParaRPr lang="en-US" altLang="zh-CN" cap="all" dirty="0">
              <a:solidFill>
                <a:schemeClr val="bg1">
                  <a:lumMod val="95000"/>
                </a:schemeClr>
              </a:solidFill>
              <a:latin typeface="+mn-ea"/>
              <a:cs typeface="+mj-cs"/>
            </a:endParaRPr>
          </a:p>
        </p:txBody>
      </p:sp>
      <p:sp>
        <p:nvSpPr>
          <p:cNvPr id="5" name="文本框 4">
            <a:extLst>
              <a:ext uri="{FF2B5EF4-FFF2-40B4-BE49-F238E27FC236}">
                <a16:creationId xmlns:a16="http://schemas.microsoft.com/office/drawing/2014/main" id="{1ED1D612-7EDC-7E41-9D2F-E8D05377FDB9}"/>
              </a:ext>
            </a:extLst>
          </p:cNvPr>
          <p:cNvSpPr txBox="1"/>
          <p:nvPr/>
        </p:nvSpPr>
        <p:spPr>
          <a:xfrm>
            <a:off x="1653802" y="2929947"/>
            <a:ext cx="2116916" cy="683713"/>
          </a:xfrm>
          <a:prstGeom prst="rect">
            <a:avLst/>
          </a:prstGeom>
          <a:noFill/>
        </p:spPr>
        <p:txBody>
          <a:bodyPr wrap="square" rtlCol="0">
            <a:spAutoFit/>
          </a:bodyPr>
          <a:lstStyle/>
          <a:p>
            <a:pPr algn="ctr">
              <a:lnSpc>
                <a:spcPct val="150000"/>
              </a:lnSpc>
            </a:pPr>
            <a:r>
              <a:rPr kumimoji="1" lang="zh-CN" altLang="en-US" sz="1400" dirty="0">
                <a:solidFill>
                  <a:schemeClr val="bg1">
                    <a:lumMod val="95000"/>
                  </a:schemeClr>
                </a:solidFill>
                <a:latin typeface="Source Han Sans CN" panose="020B0500000000000000" pitchFamily="34" charset="-128"/>
                <a:ea typeface="Source Han Sans CN" panose="020B0500000000000000" pitchFamily="34" charset="-128"/>
                <a:cs typeface="+mn-ea"/>
                <a:sym typeface="+mn-lt"/>
              </a:rPr>
              <a:t>在此输入需要的文字内谢您使用我们的</a:t>
            </a:r>
            <a:r>
              <a:rPr kumimoji="1" lang="en-US" altLang="zh-CN" sz="1400" dirty="0">
                <a:solidFill>
                  <a:schemeClr val="bg1">
                    <a:lumMod val="95000"/>
                  </a:schemeClr>
                </a:solidFill>
                <a:latin typeface="Source Han Sans CN" panose="020B0500000000000000" pitchFamily="34" charset="-128"/>
                <a:ea typeface="Source Han Sans CN" panose="020B0500000000000000" pitchFamily="34" charset="-128"/>
                <a:cs typeface="+mn-ea"/>
                <a:sym typeface="+mn-lt"/>
              </a:rPr>
              <a:t>PPT</a:t>
            </a:r>
            <a:r>
              <a:rPr kumimoji="1" lang="zh-CN" altLang="en-US" sz="1400" dirty="0">
                <a:solidFill>
                  <a:schemeClr val="bg1">
                    <a:lumMod val="95000"/>
                  </a:schemeClr>
                </a:solidFill>
                <a:latin typeface="Source Han Sans CN" panose="020B0500000000000000" pitchFamily="34" charset="-128"/>
                <a:ea typeface="Source Han Sans CN" panose="020B0500000000000000" pitchFamily="34" charset="-128"/>
                <a:cs typeface="+mn-ea"/>
                <a:sym typeface="+mn-lt"/>
              </a:rPr>
              <a:t>模板</a:t>
            </a:r>
          </a:p>
        </p:txBody>
      </p:sp>
      <p:sp>
        <p:nvSpPr>
          <p:cNvPr id="6" name="椭圆 5">
            <a:extLst>
              <a:ext uri="{FF2B5EF4-FFF2-40B4-BE49-F238E27FC236}">
                <a16:creationId xmlns:a16="http://schemas.microsoft.com/office/drawing/2014/main" id="{B87A48ED-769A-7C4D-BC1E-4AA28EE137C7}"/>
              </a:ext>
            </a:extLst>
          </p:cNvPr>
          <p:cNvSpPr/>
          <p:nvPr/>
        </p:nvSpPr>
        <p:spPr>
          <a:xfrm>
            <a:off x="2364531" y="1729815"/>
            <a:ext cx="721217" cy="721217"/>
          </a:xfrm>
          <a:prstGeom prst="ellipse">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lumMod val="95000"/>
                </a:schemeClr>
              </a:solidFill>
            </a:endParaRPr>
          </a:p>
        </p:txBody>
      </p:sp>
      <p:sp>
        <p:nvSpPr>
          <p:cNvPr id="7" name="Freeform 187">
            <a:extLst>
              <a:ext uri="{FF2B5EF4-FFF2-40B4-BE49-F238E27FC236}">
                <a16:creationId xmlns:a16="http://schemas.microsoft.com/office/drawing/2014/main" id="{BB799FC5-E55D-6A47-B75C-CBBF8AB2870F}"/>
              </a:ext>
            </a:extLst>
          </p:cNvPr>
          <p:cNvSpPr>
            <a:spLocks noEditPoints="1"/>
          </p:cNvSpPr>
          <p:nvPr/>
        </p:nvSpPr>
        <p:spPr bwMode="auto">
          <a:xfrm>
            <a:off x="2538960" y="1959948"/>
            <a:ext cx="401180" cy="25926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p:spPr>
        <p:txBody>
          <a:bodyPr vert="horz" wrap="square" lIns="121888" tIns="60944" rIns="121888" bIns="60944" numCol="1" anchor="t" anchorCtr="0" compatLnSpc="1">
            <a:prstTxWarp prst="textNoShape">
              <a:avLst/>
            </a:prstTxWarp>
          </a:bodyPr>
          <a:lstStyle/>
          <a:p>
            <a:pPr defTabSz="1375054"/>
            <a:endParaRPr lang="en-US" sz="2666">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矩形 7">
            <a:extLst>
              <a:ext uri="{FF2B5EF4-FFF2-40B4-BE49-F238E27FC236}">
                <a16:creationId xmlns:a16="http://schemas.microsoft.com/office/drawing/2014/main" id="{8CC7F996-BD0B-0B46-9705-24C422550F7B}"/>
              </a:ext>
            </a:extLst>
          </p:cNvPr>
          <p:cNvSpPr>
            <a:spLocks noChangeArrowheads="1"/>
          </p:cNvSpPr>
          <p:nvPr/>
        </p:nvSpPr>
        <p:spPr bwMode="auto">
          <a:xfrm>
            <a:off x="5104148" y="2622716"/>
            <a:ext cx="995000" cy="3716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dist">
              <a:spcBef>
                <a:spcPct val="0"/>
              </a:spcBef>
            </a:pPr>
            <a:r>
              <a:rPr lang="zh-CN" altLang="en-US" cap="all" dirty="0">
                <a:solidFill>
                  <a:schemeClr val="bg1">
                    <a:lumMod val="95000"/>
                  </a:schemeClr>
                </a:solidFill>
                <a:latin typeface="+mn-ea"/>
                <a:cs typeface="+mj-cs"/>
              </a:rPr>
              <a:t>第二部分</a:t>
            </a:r>
            <a:endParaRPr lang="en-US" altLang="zh-CN" cap="all" dirty="0">
              <a:solidFill>
                <a:schemeClr val="bg1">
                  <a:lumMod val="95000"/>
                </a:schemeClr>
              </a:solidFill>
              <a:latin typeface="+mn-ea"/>
              <a:cs typeface="+mj-cs"/>
            </a:endParaRPr>
          </a:p>
        </p:txBody>
      </p:sp>
      <p:sp>
        <p:nvSpPr>
          <p:cNvPr id="9" name="文本框 8">
            <a:extLst>
              <a:ext uri="{FF2B5EF4-FFF2-40B4-BE49-F238E27FC236}">
                <a16:creationId xmlns:a16="http://schemas.microsoft.com/office/drawing/2014/main" id="{6C8986DA-3D2E-7949-98E9-47184D5A3CFC}"/>
              </a:ext>
            </a:extLst>
          </p:cNvPr>
          <p:cNvSpPr txBox="1"/>
          <p:nvPr/>
        </p:nvSpPr>
        <p:spPr>
          <a:xfrm>
            <a:off x="4525533" y="2929947"/>
            <a:ext cx="2116916" cy="683713"/>
          </a:xfrm>
          <a:prstGeom prst="rect">
            <a:avLst/>
          </a:prstGeom>
          <a:noFill/>
        </p:spPr>
        <p:txBody>
          <a:bodyPr wrap="square" rtlCol="0">
            <a:spAutoFit/>
          </a:bodyPr>
          <a:lstStyle/>
          <a:p>
            <a:pPr algn="ctr">
              <a:lnSpc>
                <a:spcPct val="150000"/>
              </a:lnSpc>
            </a:pPr>
            <a:r>
              <a:rPr kumimoji="1" lang="zh-CN" altLang="en-US" sz="1400" dirty="0">
                <a:solidFill>
                  <a:schemeClr val="bg1">
                    <a:lumMod val="95000"/>
                  </a:schemeClr>
                </a:solidFill>
                <a:latin typeface="Source Han Sans CN" panose="020B0500000000000000" pitchFamily="34" charset="-128"/>
                <a:ea typeface="Source Han Sans CN" panose="020B0500000000000000" pitchFamily="34" charset="-128"/>
                <a:cs typeface="+mn-ea"/>
                <a:sym typeface="+mn-lt"/>
              </a:rPr>
              <a:t>在此输入需要的文字内谢您使用我们的</a:t>
            </a:r>
            <a:r>
              <a:rPr kumimoji="1" lang="en-US" altLang="zh-CN" sz="1400" dirty="0">
                <a:solidFill>
                  <a:schemeClr val="bg1">
                    <a:lumMod val="95000"/>
                  </a:schemeClr>
                </a:solidFill>
                <a:latin typeface="Source Han Sans CN" panose="020B0500000000000000" pitchFamily="34" charset="-128"/>
                <a:ea typeface="Source Han Sans CN" panose="020B0500000000000000" pitchFamily="34" charset="-128"/>
                <a:cs typeface="+mn-ea"/>
                <a:sym typeface="+mn-lt"/>
              </a:rPr>
              <a:t>PPT</a:t>
            </a:r>
            <a:r>
              <a:rPr kumimoji="1" lang="zh-CN" altLang="en-US" sz="1400" dirty="0">
                <a:solidFill>
                  <a:schemeClr val="bg1">
                    <a:lumMod val="95000"/>
                  </a:schemeClr>
                </a:solidFill>
                <a:latin typeface="Source Han Sans CN" panose="020B0500000000000000" pitchFamily="34" charset="-128"/>
                <a:ea typeface="Source Han Sans CN" panose="020B0500000000000000" pitchFamily="34" charset="-128"/>
                <a:cs typeface="+mn-ea"/>
                <a:sym typeface="+mn-lt"/>
              </a:rPr>
              <a:t>模板</a:t>
            </a:r>
          </a:p>
        </p:txBody>
      </p:sp>
      <p:sp>
        <p:nvSpPr>
          <p:cNvPr id="10" name="椭圆 9">
            <a:extLst>
              <a:ext uri="{FF2B5EF4-FFF2-40B4-BE49-F238E27FC236}">
                <a16:creationId xmlns:a16="http://schemas.microsoft.com/office/drawing/2014/main" id="{31737AB8-EF91-E843-89A0-7ABBE173C9DC}"/>
              </a:ext>
            </a:extLst>
          </p:cNvPr>
          <p:cNvSpPr/>
          <p:nvPr/>
        </p:nvSpPr>
        <p:spPr>
          <a:xfrm>
            <a:off x="5236262" y="1729815"/>
            <a:ext cx="721217" cy="721217"/>
          </a:xfrm>
          <a:prstGeom prst="ellipse">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lumMod val="95000"/>
                </a:schemeClr>
              </a:solidFill>
            </a:endParaRPr>
          </a:p>
        </p:txBody>
      </p:sp>
      <p:sp>
        <p:nvSpPr>
          <p:cNvPr id="11" name="矩形 10">
            <a:extLst>
              <a:ext uri="{FF2B5EF4-FFF2-40B4-BE49-F238E27FC236}">
                <a16:creationId xmlns:a16="http://schemas.microsoft.com/office/drawing/2014/main" id="{3A003904-556E-AC44-8AA0-A385F3CAD158}"/>
              </a:ext>
            </a:extLst>
          </p:cNvPr>
          <p:cNvSpPr>
            <a:spLocks noChangeArrowheads="1"/>
          </p:cNvSpPr>
          <p:nvPr/>
        </p:nvSpPr>
        <p:spPr bwMode="auto">
          <a:xfrm>
            <a:off x="2232417" y="5023497"/>
            <a:ext cx="995000" cy="3716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dist">
              <a:spcBef>
                <a:spcPct val="0"/>
              </a:spcBef>
            </a:pPr>
            <a:r>
              <a:rPr lang="zh-CN" altLang="en-US" cap="all" dirty="0">
                <a:solidFill>
                  <a:schemeClr val="bg1">
                    <a:lumMod val="95000"/>
                  </a:schemeClr>
                </a:solidFill>
                <a:latin typeface="+mn-ea"/>
                <a:cs typeface="+mj-cs"/>
              </a:rPr>
              <a:t>第三部分</a:t>
            </a:r>
            <a:endParaRPr lang="en-US" altLang="zh-CN" cap="all" dirty="0">
              <a:solidFill>
                <a:schemeClr val="bg1">
                  <a:lumMod val="95000"/>
                </a:schemeClr>
              </a:solidFill>
              <a:latin typeface="+mn-ea"/>
              <a:cs typeface="+mj-cs"/>
            </a:endParaRPr>
          </a:p>
        </p:txBody>
      </p:sp>
      <p:sp>
        <p:nvSpPr>
          <p:cNvPr id="12" name="文本框 11">
            <a:extLst>
              <a:ext uri="{FF2B5EF4-FFF2-40B4-BE49-F238E27FC236}">
                <a16:creationId xmlns:a16="http://schemas.microsoft.com/office/drawing/2014/main" id="{7A576713-57D3-1D49-836F-B84AEFD290A3}"/>
              </a:ext>
            </a:extLst>
          </p:cNvPr>
          <p:cNvSpPr txBox="1"/>
          <p:nvPr/>
        </p:nvSpPr>
        <p:spPr>
          <a:xfrm>
            <a:off x="1653802" y="5330728"/>
            <a:ext cx="2116916" cy="683713"/>
          </a:xfrm>
          <a:prstGeom prst="rect">
            <a:avLst/>
          </a:prstGeom>
          <a:noFill/>
        </p:spPr>
        <p:txBody>
          <a:bodyPr wrap="square" rtlCol="0">
            <a:spAutoFit/>
          </a:bodyPr>
          <a:lstStyle/>
          <a:p>
            <a:pPr algn="ctr">
              <a:lnSpc>
                <a:spcPct val="150000"/>
              </a:lnSpc>
            </a:pPr>
            <a:r>
              <a:rPr kumimoji="1" lang="zh-CN" altLang="en-US" sz="1400" dirty="0">
                <a:solidFill>
                  <a:schemeClr val="bg1">
                    <a:lumMod val="95000"/>
                  </a:schemeClr>
                </a:solidFill>
                <a:latin typeface="Source Han Sans CN" panose="020B0500000000000000" pitchFamily="34" charset="-128"/>
                <a:ea typeface="Source Han Sans CN" panose="020B0500000000000000" pitchFamily="34" charset="-128"/>
                <a:cs typeface="+mn-ea"/>
                <a:sym typeface="+mn-lt"/>
              </a:rPr>
              <a:t>在此输入需要的文字内谢您使用我们的</a:t>
            </a:r>
            <a:r>
              <a:rPr kumimoji="1" lang="en-US" altLang="zh-CN" sz="1400" dirty="0">
                <a:solidFill>
                  <a:schemeClr val="bg1">
                    <a:lumMod val="95000"/>
                  </a:schemeClr>
                </a:solidFill>
                <a:latin typeface="Source Han Sans CN" panose="020B0500000000000000" pitchFamily="34" charset="-128"/>
                <a:ea typeface="Source Han Sans CN" panose="020B0500000000000000" pitchFamily="34" charset="-128"/>
                <a:cs typeface="+mn-ea"/>
                <a:sym typeface="+mn-lt"/>
              </a:rPr>
              <a:t>PPT</a:t>
            </a:r>
            <a:r>
              <a:rPr kumimoji="1" lang="zh-CN" altLang="en-US" sz="1400" dirty="0">
                <a:solidFill>
                  <a:schemeClr val="bg1">
                    <a:lumMod val="95000"/>
                  </a:schemeClr>
                </a:solidFill>
                <a:latin typeface="Source Han Sans CN" panose="020B0500000000000000" pitchFamily="34" charset="-128"/>
                <a:ea typeface="Source Han Sans CN" panose="020B0500000000000000" pitchFamily="34" charset="-128"/>
                <a:cs typeface="+mn-ea"/>
                <a:sym typeface="+mn-lt"/>
              </a:rPr>
              <a:t>模板</a:t>
            </a:r>
          </a:p>
        </p:txBody>
      </p:sp>
      <p:sp>
        <p:nvSpPr>
          <p:cNvPr id="13" name="椭圆 12">
            <a:extLst>
              <a:ext uri="{FF2B5EF4-FFF2-40B4-BE49-F238E27FC236}">
                <a16:creationId xmlns:a16="http://schemas.microsoft.com/office/drawing/2014/main" id="{5FA0A056-5957-9F42-8BBB-E29282BE32F2}"/>
              </a:ext>
            </a:extLst>
          </p:cNvPr>
          <p:cNvSpPr/>
          <p:nvPr/>
        </p:nvSpPr>
        <p:spPr>
          <a:xfrm>
            <a:off x="2364531" y="4130596"/>
            <a:ext cx="721217" cy="721217"/>
          </a:xfrm>
          <a:prstGeom prst="ellipse">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lumMod val="95000"/>
                </a:schemeClr>
              </a:solidFill>
            </a:endParaRPr>
          </a:p>
        </p:txBody>
      </p:sp>
      <p:sp>
        <p:nvSpPr>
          <p:cNvPr id="14" name="矩形 13">
            <a:extLst>
              <a:ext uri="{FF2B5EF4-FFF2-40B4-BE49-F238E27FC236}">
                <a16:creationId xmlns:a16="http://schemas.microsoft.com/office/drawing/2014/main" id="{C9E5B74B-1EE0-8B46-81F2-214732852889}"/>
              </a:ext>
            </a:extLst>
          </p:cNvPr>
          <p:cNvSpPr>
            <a:spLocks noChangeArrowheads="1"/>
          </p:cNvSpPr>
          <p:nvPr/>
        </p:nvSpPr>
        <p:spPr bwMode="auto">
          <a:xfrm>
            <a:off x="5104148" y="5023497"/>
            <a:ext cx="995000" cy="3716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dist">
              <a:spcBef>
                <a:spcPct val="0"/>
              </a:spcBef>
            </a:pPr>
            <a:r>
              <a:rPr lang="zh-CN" altLang="en-US" cap="all" dirty="0">
                <a:solidFill>
                  <a:schemeClr val="bg1">
                    <a:lumMod val="95000"/>
                  </a:schemeClr>
                </a:solidFill>
                <a:latin typeface="+mn-ea"/>
                <a:cs typeface="+mj-cs"/>
              </a:rPr>
              <a:t>第四部分</a:t>
            </a:r>
            <a:endParaRPr lang="en-US" altLang="zh-CN" cap="all" dirty="0">
              <a:solidFill>
                <a:schemeClr val="bg1">
                  <a:lumMod val="95000"/>
                </a:schemeClr>
              </a:solidFill>
              <a:latin typeface="+mn-ea"/>
              <a:cs typeface="+mj-cs"/>
            </a:endParaRPr>
          </a:p>
        </p:txBody>
      </p:sp>
      <p:sp>
        <p:nvSpPr>
          <p:cNvPr id="15" name="文本框 14">
            <a:extLst>
              <a:ext uri="{FF2B5EF4-FFF2-40B4-BE49-F238E27FC236}">
                <a16:creationId xmlns:a16="http://schemas.microsoft.com/office/drawing/2014/main" id="{13885DE5-5F73-A745-AD92-84F65DC4E7C4}"/>
              </a:ext>
            </a:extLst>
          </p:cNvPr>
          <p:cNvSpPr txBox="1"/>
          <p:nvPr/>
        </p:nvSpPr>
        <p:spPr>
          <a:xfrm>
            <a:off x="4525533" y="5330728"/>
            <a:ext cx="2116916" cy="683713"/>
          </a:xfrm>
          <a:prstGeom prst="rect">
            <a:avLst/>
          </a:prstGeom>
          <a:noFill/>
        </p:spPr>
        <p:txBody>
          <a:bodyPr wrap="square" rtlCol="0">
            <a:spAutoFit/>
          </a:bodyPr>
          <a:lstStyle/>
          <a:p>
            <a:pPr algn="ctr">
              <a:lnSpc>
                <a:spcPct val="150000"/>
              </a:lnSpc>
            </a:pPr>
            <a:r>
              <a:rPr kumimoji="1" lang="zh-CN" altLang="en-US" sz="1400" dirty="0">
                <a:solidFill>
                  <a:schemeClr val="bg1">
                    <a:lumMod val="95000"/>
                  </a:schemeClr>
                </a:solidFill>
                <a:latin typeface="Source Han Sans CN" panose="020B0500000000000000" pitchFamily="34" charset="-128"/>
                <a:ea typeface="Source Han Sans CN" panose="020B0500000000000000" pitchFamily="34" charset="-128"/>
                <a:cs typeface="+mn-ea"/>
                <a:sym typeface="+mn-lt"/>
              </a:rPr>
              <a:t>在此输入需要的文字内谢您使用我们的</a:t>
            </a:r>
            <a:r>
              <a:rPr kumimoji="1" lang="en-US" altLang="zh-CN" sz="1400" dirty="0">
                <a:solidFill>
                  <a:schemeClr val="bg1">
                    <a:lumMod val="95000"/>
                  </a:schemeClr>
                </a:solidFill>
                <a:latin typeface="Source Han Sans CN" panose="020B0500000000000000" pitchFamily="34" charset="-128"/>
                <a:ea typeface="Source Han Sans CN" panose="020B0500000000000000" pitchFamily="34" charset="-128"/>
                <a:cs typeface="+mn-ea"/>
                <a:sym typeface="+mn-lt"/>
              </a:rPr>
              <a:t>PPT</a:t>
            </a:r>
            <a:r>
              <a:rPr kumimoji="1" lang="zh-CN" altLang="en-US" sz="1400" dirty="0">
                <a:solidFill>
                  <a:schemeClr val="bg1">
                    <a:lumMod val="95000"/>
                  </a:schemeClr>
                </a:solidFill>
                <a:latin typeface="Source Han Sans CN" panose="020B0500000000000000" pitchFamily="34" charset="-128"/>
                <a:ea typeface="Source Han Sans CN" panose="020B0500000000000000" pitchFamily="34" charset="-128"/>
                <a:cs typeface="+mn-ea"/>
                <a:sym typeface="+mn-lt"/>
              </a:rPr>
              <a:t>模板</a:t>
            </a:r>
          </a:p>
        </p:txBody>
      </p:sp>
      <p:sp>
        <p:nvSpPr>
          <p:cNvPr id="16" name="椭圆 15">
            <a:extLst>
              <a:ext uri="{FF2B5EF4-FFF2-40B4-BE49-F238E27FC236}">
                <a16:creationId xmlns:a16="http://schemas.microsoft.com/office/drawing/2014/main" id="{8343E428-EC08-3543-8314-C478572580C4}"/>
              </a:ext>
            </a:extLst>
          </p:cNvPr>
          <p:cNvSpPr/>
          <p:nvPr/>
        </p:nvSpPr>
        <p:spPr>
          <a:xfrm>
            <a:off x="5236262" y="4130596"/>
            <a:ext cx="721217" cy="721217"/>
          </a:xfrm>
          <a:prstGeom prst="ellipse">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lumMod val="95000"/>
                </a:schemeClr>
              </a:solidFill>
            </a:endParaRPr>
          </a:p>
        </p:txBody>
      </p:sp>
      <p:sp>
        <p:nvSpPr>
          <p:cNvPr id="17" name="Freeform 52">
            <a:extLst>
              <a:ext uri="{FF2B5EF4-FFF2-40B4-BE49-F238E27FC236}">
                <a16:creationId xmlns:a16="http://schemas.microsoft.com/office/drawing/2014/main" id="{83C64806-FE97-304B-B629-1D720D80BBCF}"/>
              </a:ext>
            </a:extLst>
          </p:cNvPr>
          <p:cNvSpPr>
            <a:spLocks noEditPoints="1"/>
          </p:cNvSpPr>
          <p:nvPr/>
        </p:nvSpPr>
        <p:spPr bwMode="auto">
          <a:xfrm>
            <a:off x="5410692" y="1910703"/>
            <a:ext cx="347638" cy="34763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p:spPr>
        <p:txBody>
          <a:bodyPr vert="horz" wrap="square" lIns="121888" tIns="60944" rIns="121888" bIns="60944" numCol="1" anchor="t" anchorCtr="0" compatLnSpc="1">
            <a:prstTxWarp prst="textNoShape">
              <a:avLst/>
            </a:prstTxWarp>
          </a:bodyPr>
          <a:lstStyle/>
          <a:p>
            <a:pPr defTabSz="1375054"/>
            <a:endParaRPr lang="en-US" sz="2666">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8" name="Freeform 56">
            <a:extLst>
              <a:ext uri="{FF2B5EF4-FFF2-40B4-BE49-F238E27FC236}">
                <a16:creationId xmlns:a16="http://schemas.microsoft.com/office/drawing/2014/main" id="{424C1016-3C41-1040-93F5-7085DA5761F4}"/>
              </a:ext>
            </a:extLst>
          </p:cNvPr>
          <p:cNvSpPr>
            <a:spLocks noEditPoints="1"/>
          </p:cNvSpPr>
          <p:nvPr/>
        </p:nvSpPr>
        <p:spPr bwMode="auto">
          <a:xfrm>
            <a:off x="2549140" y="4305336"/>
            <a:ext cx="346268" cy="346266"/>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p:spPr>
        <p:txBody>
          <a:bodyPr vert="horz" wrap="square" lIns="121888" tIns="60944" rIns="121888" bIns="60944" numCol="1" anchor="t" anchorCtr="0" compatLnSpc="1">
            <a:prstTxWarp prst="textNoShape">
              <a:avLst/>
            </a:prstTxWarp>
          </a:bodyPr>
          <a:lstStyle/>
          <a:p>
            <a:pPr defTabSz="1375054"/>
            <a:endParaRPr lang="en-US" sz="2666">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9" name="Freeform 152">
            <a:extLst>
              <a:ext uri="{FF2B5EF4-FFF2-40B4-BE49-F238E27FC236}">
                <a16:creationId xmlns:a16="http://schemas.microsoft.com/office/drawing/2014/main" id="{18435BC0-354A-024A-A8A0-CC659F0CEF3F}"/>
              </a:ext>
            </a:extLst>
          </p:cNvPr>
          <p:cNvSpPr>
            <a:spLocks noEditPoints="1"/>
          </p:cNvSpPr>
          <p:nvPr/>
        </p:nvSpPr>
        <p:spPr bwMode="auto">
          <a:xfrm>
            <a:off x="5423571" y="4327599"/>
            <a:ext cx="347638" cy="32126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888" tIns="60944" rIns="121888" bIns="60944" numCol="1" anchor="t" anchorCtr="0" compatLnSpc="1">
            <a:prstTxWarp prst="textNoShape">
              <a:avLst/>
            </a:prstTxWarp>
          </a:bodyPr>
          <a:lstStyle/>
          <a:p>
            <a:pPr defTabSz="1375054"/>
            <a:endParaRPr lang="en-US" sz="2666">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20" name="直线连接符 19">
            <a:extLst>
              <a:ext uri="{FF2B5EF4-FFF2-40B4-BE49-F238E27FC236}">
                <a16:creationId xmlns:a16="http://schemas.microsoft.com/office/drawing/2014/main" id="{F0681050-CF83-2742-AC4C-D251CC6A2481}"/>
              </a:ext>
            </a:extLst>
          </p:cNvPr>
          <p:cNvCxnSpPr>
            <a:cxnSpLocks/>
          </p:cNvCxnSpPr>
          <p:nvPr/>
        </p:nvCxnSpPr>
        <p:spPr>
          <a:xfrm>
            <a:off x="2219538" y="2955705"/>
            <a:ext cx="100787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33E9667E-E230-FB46-8405-398D98CB79DF}"/>
              </a:ext>
            </a:extLst>
          </p:cNvPr>
          <p:cNvCxnSpPr>
            <a:cxnSpLocks/>
          </p:cNvCxnSpPr>
          <p:nvPr/>
        </p:nvCxnSpPr>
        <p:spPr>
          <a:xfrm>
            <a:off x="5078390" y="2955955"/>
            <a:ext cx="100787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线连接符 21">
            <a:extLst>
              <a:ext uri="{FF2B5EF4-FFF2-40B4-BE49-F238E27FC236}">
                <a16:creationId xmlns:a16="http://schemas.microsoft.com/office/drawing/2014/main" id="{A9C53FC3-0F96-FF4A-B02F-FB14C466289D}"/>
              </a:ext>
            </a:extLst>
          </p:cNvPr>
          <p:cNvCxnSpPr>
            <a:cxnSpLocks/>
          </p:cNvCxnSpPr>
          <p:nvPr/>
        </p:nvCxnSpPr>
        <p:spPr>
          <a:xfrm>
            <a:off x="2200702" y="5330978"/>
            <a:ext cx="100787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9564A842-4AB2-5040-8BA7-3716E6A6F894}"/>
              </a:ext>
            </a:extLst>
          </p:cNvPr>
          <p:cNvCxnSpPr>
            <a:cxnSpLocks/>
          </p:cNvCxnSpPr>
          <p:nvPr/>
        </p:nvCxnSpPr>
        <p:spPr>
          <a:xfrm>
            <a:off x="5059554" y="5331228"/>
            <a:ext cx="100787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57608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linds(horizontal)">
                                      <p:cBhvr>
                                        <p:cTn id="45" dur="500"/>
                                        <p:tgtEl>
                                          <p:spTgt spid="1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animBg="1"/>
      <p:bldP spid="8" grpId="0"/>
      <p:bldP spid="9" grpId="0"/>
      <p:bldP spid="10" grpId="0" animBg="1"/>
      <p:bldP spid="11" grpId="0"/>
      <p:bldP spid="12" grpId="0"/>
      <p:bldP spid="13" grpId="0" animBg="1"/>
      <p:bldP spid="14" grpId="0"/>
      <p:bldP spid="15" grpId="0"/>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3000">
              <a:schemeClr val="tx2">
                <a:lumMod val="50000"/>
              </a:schemeClr>
            </a:gs>
            <a:gs pos="100000">
              <a:schemeClr val="accent1">
                <a:lumMod val="75000"/>
              </a:schemeClr>
            </a:gs>
          </a:gsLst>
          <a:lin ang="2700000" scaled="1"/>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90D08C2-8196-DA47-8F29-0930E3FFAB76}"/>
              </a:ext>
            </a:extLst>
          </p:cNvPr>
          <p:cNvGrpSpPr/>
          <p:nvPr/>
        </p:nvGrpSpPr>
        <p:grpSpPr>
          <a:xfrm rot="18181423">
            <a:off x="8050495" y="-1035994"/>
            <a:ext cx="4575170" cy="4210949"/>
            <a:chOff x="6048173" y="1772226"/>
            <a:chExt cx="3335566" cy="3070028"/>
          </a:xfrm>
        </p:grpSpPr>
        <p:sp>
          <p:nvSpPr>
            <p:cNvPr id="3" name="三角形 2">
              <a:extLst>
                <a:ext uri="{FF2B5EF4-FFF2-40B4-BE49-F238E27FC236}">
                  <a16:creationId xmlns:a16="http://schemas.microsoft.com/office/drawing/2014/main" id="{B4E0799B-A3B7-684A-A66A-8544418E32E6}"/>
                </a:ext>
              </a:extLst>
            </p:cNvPr>
            <p:cNvSpPr/>
            <p:nvPr/>
          </p:nvSpPr>
          <p:spPr>
            <a:xfrm rot="19580190">
              <a:off x="6048173" y="1772226"/>
              <a:ext cx="2812472" cy="2424545"/>
            </a:xfrm>
            <a:prstGeom prst="triangle">
              <a:avLst/>
            </a:prstGeom>
            <a:noFill/>
            <a:ln w="222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a:extLst>
                <a:ext uri="{FF2B5EF4-FFF2-40B4-BE49-F238E27FC236}">
                  <a16:creationId xmlns:a16="http://schemas.microsoft.com/office/drawing/2014/main" id="{1A52E780-2324-BD4B-B567-3A9EC0C71CB8}"/>
                </a:ext>
              </a:extLst>
            </p:cNvPr>
            <p:cNvSpPr/>
            <p:nvPr/>
          </p:nvSpPr>
          <p:spPr>
            <a:xfrm>
              <a:off x="6705599" y="1898074"/>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a:extLst>
                <a:ext uri="{FF2B5EF4-FFF2-40B4-BE49-F238E27FC236}">
                  <a16:creationId xmlns:a16="http://schemas.microsoft.com/office/drawing/2014/main" id="{81C2A0D1-6BAC-804A-A143-AD9C48C59902}"/>
                </a:ext>
              </a:extLst>
            </p:cNvPr>
            <p:cNvSpPr/>
            <p:nvPr/>
          </p:nvSpPr>
          <p:spPr>
            <a:xfrm>
              <a:off x="6892634" y="4689854"/>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a:extLst>
                <a:ext uri="{FF2B5EF4-FFF2-40B4-BE49-F238E27FC236}">
                  <a16:creationId xmlns:a16="http://schemas.microsoft.com/office/drawing/2014/main" id="{D221BC02-1072-754B-BE19-227411CF945C}"/>
                </a:ext>
              </a:extLst>
            </p:cNvPr>
            <p:cNvSpPr/>
            <p:nvPr/>
          </p:nvSpPr>
          <p:spPr>
            <a:xfrm>
              <a:off x="9231339" y="3131128"/>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 name="直线连接符 6">
              <a:extLst>
                <a:ext uri="{FF2B5EF4-FFF2-40B4-BE49-F238E27FC236}">
                  <a16:creationId xmlns:a16="http://schemas.microsoft.com/office/drawing/2014/main" id="{A09F7F88-3032-2C44-A025-55B9582CEACC}"/>
                </a:ext>
              </a:extLst>
            </p:cNvPr>
            <p:cNvCxnSpPr>
              <a:cxnSpLocks/>
            </p:cNvCxnSpPr>
            <p:nvPr/>
          </p:nvCxnSpPr>
          <p:spPr>
            <a:xfrm>
              <a:off x="6795654" y="1998564"/>
              <a:ext cx="782783" cy="1132564"/>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cxnSp>
          <p:nvCxnSpPr>
            <p:cNvPr id="8" name="直线连接符 7">
              <a:extLst>
                <a:ext uri="{FF2B5EF4-FFF2-40B4-BE49-F238E27FC236}">
                  <a16:creationId xmlns:a16="http://schemas.microsoft.com/office/drawing/2014/main" id="{9C45E8C5-8423-BB4A-9978-099E52C21364}"/>
                </a:ext>
              </a:extLst>
            </p:cNvPr>
            <p:cNvCxnSpPr>
              <a:cxnSpLocks/>
              <a:endCxn id="5" idx="0"/>
            </p:cNvCxnSpPr>
            <p:nvPr/>
          </p:nvCxnSpPr>
          <p:spPr>
            <a:xfrm flipH="1">
              <a:off x="6968834" y="3131128"/>
              <a:ext cx="603354" cy="1558726"/>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cxnSp>
          <p:nvCxnSpPr>
            <p:cNvPr id="9" name="直线连接符 8">
              <a:extLst>
                <a:ext uri="{FF2B5EF4-FFF2-40B4-BE49-F238E27FC236}">
                  <a16:creationId xmlns:a16="http://schemas.microsoft.com/office/drawing/2014/main" id="{412987B9-5882-8E4B-9CE7-61D1CDAE0FB7}"/>
                </a:ext>
              </a:extLst>
            </p:cNvPr>
            <p:cNvCxnSpPr>
              <a:cxnSpLocks/>
              <a:endCxn id="6" idx="2"/>
            </p:cNvCxnSpPr>
            <p:nvPr/>
          </p:nvCxnSpPr>
          <p:spPr>
            <a:xfrm>
              <a:off x="7582917" y="3131128"/>
              <a:ext cx="1648422" cy="76200"/>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3D348A3B-ABF0-1E41-9635-938A6281F83D}"/>
                </a:ext>
              </a:extLst>
            </p:cNvPr>
            <p:cNvSpPr/>
            <p:nvPr/>
          </p:nvSpPr>
          <p:spPr>
            <a:xfrm>
              <a:off x="7499521" y="3061853"/>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1" name="文本框 10">
            <a:extLst>
              <a:ext uri="{FF2B5EF4-FFF2-40B4-BE49-F238E27FC236}">
                <a16:creationId xmlns:a16="http://schemas.microsoft.com/office/drawing/2014/main" id="{A044570E-D51F-5742-B1E7-0A39ACF7B4BE}"/>
              </a:ext>
            </a:extLst>
          </p:cNvPr>
          <p:cNvSpPr txBox="1"/>
          <p:nvPr/>
        </p:nvSpPr>
        <p:spPr>
          <a:xfrm>
            <a:off x="2794737" y="1891698"/>
            <a:ext cx="6931321" cy="1862048"/>
          </a:xfrm>
          <a:prstGeom prst="rect">
            <a:avLst/>
          </a:prstGeom>
          <a:noFill/>
        </p:spPr>
        <p:txBody>
          <a:bodyPr wrap="none" rtlCol="0">
            <a:spAutoFit/>
          </a:bodyPr>
          <a:lstStyle/>
          <a:p>
            <a:r>
              <a:rPr kumimoji="1" lang="en-US" altLang="zh-CN" sz="11500" dirty="0">
                <a:gradFill>
                  <a:gsLst>
                    <a:gs pos="18000">
                      <a:schemeClr val="accent5">
                        <a:lumMod val="50000"/>
                        <a:alpha val="27000"/>
                      </a:schemeClr>
                    </a:gs>
                    <a:gs pos="100000">
                      <a:schemeClr val="accent1">
                        <a:lumMod val="75000"/>
                        <a:alpha val="64000"/>
                      </a:schemeClr>
                    </a:gs>
                  </a:gsLst>
                  <a:lin ang="2700000" scaled="1"/>
                </a:gradFill>
                <a:latin typeface="+mj-lt"/>
              </a:rPr>
              <a:t>PART</a:t>
            </a:r>
            <a:r>
              <a:rPr kumimoji="1" lang="zh-CN" altLang="en-US" sz="11500" dirty="0">
                <a:gradFill>
                  <a:gsLst>
                    <a:gs pos="18000">
                      <a:schemeClr val="accent5">
                        <a:lumMod val="50000"/>
                        <a:alpha val="27000"/>
                      </a:schemeClr>
                    </a:gs>
                    <a:gs pos="100000">
                      <a:schemeClr val="accent1">
                        <a:lumMod val="75000"/>
                        <a:alpha val="64000"/>
                      </a:schemeClr>
                    </a:gs>
                  </a:gsLst>
                  <a:lin ang="2700000" scaled="1"/>
                </a:gradFill>
                <a:latin typeface="+mj-lt"/>
              </a:rPr>
              <a:t> </a:t>
            </a:r>
            <a:r>
              <a:rPr kumimoji="1" lang="en-US" altLang="zh-CN" sz="11500" dirty="0">
                <a:gradFill>
                  <a:gsLst>
                    <a:gs pos="18000">
                      <a:schemeClr val="accent5">
                        <a:lumMod val="50000"/>
                        <a:alpha val="27000"/>
                      </a:schemeClr>
                    </a:gs>
                    <a:gs pos="100000">
                      <a:schemeClr val="accent1">
                        <a:lumMod val="75000"/>
                        <a:alpha val="64000"/>
                      </a:schemeClr>
                    </a:gs>
                  </a:gsLst>
                  <a:lin ang="2700000" scaled="1"/>
                </a:gradFill>
                <a:latin typeface="+mj-lt"/>
              </a:rPr>
              <a:t>04</a:t>
            </a:r>
            <a:endParaRPr kumimoji="1" lang="zh-CN" altLang="en-US" sz="11500" dirty="0">
              <a:gradFill>
                <a:gsLst>
                  <a:gs pos="18000">
                    <a:schemeClr val="accent5">
                      <a:lumMod val="50000"/>
                      <a:alpha val="27000"/>
                    </a:schemeClr>
                  </a:gs>
                  <a:gs pos="100000">
                    <a:schemeClr val="accent1">
                      <a:lumMod val="75000"/>
                      <a:alpha val="64000"/>
                    </a:schemeClr>
                  </a:gs>
                </a:gsLst>
                <a:lin ang="2700000" scaled="1"/>
              </a:gradFill>
              <a:latin typeface="+mj-lt"/>
            </a:endParaRPr>
          </a:p>
        </p:txBody>
      </p:sp>
      <p:sp>
        <p:nvSpPr>
          <p:cNvPr id="14" name="文本框 13">
            <a:extLst>
              <a:ext uri="{FF2B5EF4-FFF2-40B4-BE49-F238E27FC236}">
                <a16:creationId xmlns:a16="http://schemas.microsoft.com/office/drawing/2014/main" id="{54A702BD-E68A-A24C-B306-715A80818A5F}"/>
              </a:ext>
            </a:extLst>
          </p:cNvPr>
          <p:cNvSpPr txBox="1"/>
          <p:nvPr/>
        </p:nvSpPr>
        <p:spPr>
          <a:xfrm>
            <a:off x="3859740" y="3406145"/>
            <a:ext cx="4801314" cy="1015663"/>
          </a:xfrm>
          <a:prstGeom prst="rect">
            <a:avLst/>
          </a:prstGeom>
          <a:noFill/>
        </p:spPr>
        <p:txBody>
          <a:bodyPr wrap="none" rtlCol="0">
            <a:spAutoFit/>
          </a:bodyPr>
          <a:lstStyle/>
          <a:p>
            <a:r>
              <a:rPr kumimoji="1" lang="zh-CN" altLang="en-US" sz="6000" dirty="0">
                <a:solidFill>
                  <a:schemeClr val="bg1">
                    <a:lumMod val="95000"/>
                  </a:schemeClr>
                </a:solidFill>
                <a:latin typeface="+mj-ea"/>
                <a:ea typeface="+mj-ea"/>
              </a:rPr>
              <a:t>销售目标制定</a:t>
            </a:r>
          </a:p>
        </p:txBody>
      </p:sp>
      <p:sp>
        <p:nvSpPr>
          <p:cNvPr id="15" name="文本框 14">
            <a:extLst>
              <a:ext uri="{FF2B5EF4-FFF2-40B4-BE49-F238E27FC236}">
                <a16:creationId xmlns:a16="http://schemas.microsoft.com/office/drawing/2014/main" id="{BD443886-2000-EB4A-B94D-C8A524F45645}"/>
              </a:ext>
            </a:extLst>
          </p:cNvPr>
          <p:cNvSpPr txBox="1"/>
          <p:nvPr/>
        </p:nvSpPr>
        <p:spPr>
          <a:xfrm>
            <a:off x="5449919" y="2600753"/>
            <a:ext cx="1620957" cy="523220"/>
          </a:xfrm>
          <a:prstGeom prst="rect">
            <a:avLst/>
          </a:prstGeom>
          <a:noFill/>
        </p:spPr>
        <p:txBody>
          <a:bodyPr wrap="none" rtlCol="0">
            <a:spAutoFit/>
          </a:bodyPr>
          <a:lstStyle/>
          <a:p>
            <a:r>
              <a:rPr kumimoji="1" lang="zh-CN" altLang="en-US" sz="2800" dirty="0">
                <a:solidFill>
                  <a:schemeClr val="bg1">
                    <a:lumMod val="95000"/>
                  </a:schemeClr>
                </a:solidFill>
                <a:latin typeface="+mj-ea"/>
                <a:ea typeface="+mj-ea"/>
              </a:rPr>
              <a:t>第四部分</a:t>
            </a:r>
          </a:p>
        </p:txBody>
      </p:sp>
      <p:sp>
        <p:nvSpPr>
          <p:cNvPr id="16" name="文本框 15">
            <a:extLst>
              <a:ext uri="{FF2B5EF4-FFF2-40B4-BE49-F238E27FC236}">
                <a16:creationId xmlns:a16="http://schemas.microsoft.com/office/drawing/2014/main" id="{C4A3B664-C75F-5842-AD93-78E56E7F6F48}"/>
              </a:ext>
            </a:extLst>
          </p:cNvPr>
          <p:cNvSpPr txBox="1"/>
          <p:nvPr/>
        </p:nvSpPr>
        <p:spPr>
          <a:xfrm>
            <a:off x="2952027" y="4514596"/>
            <a:ext cx="6340197" cy="568810"/>
          </a:xfrm>
          <a:prstGeom prst="rect">
            <a:avLst/>
          </a:prstGeom>
          <a:noFill/>
        </p:spPr>
        <p:txBody>
          <a:bodyPr wrap="square" rtlCol="0">
            <a:spAutoFit/>
          </a:bodyPr>
          <a:lstStyle/>
          <a:p>
            <a:pPr algn="ctr">
              <a:lnSpc>
                <a:spcPct val="150000"/>
              </a:lnSpc>
            </a:pPr>
            <a:r>
              <a:rPr lang="en" altLang="zh-CN" sz="1050" dirty="0">
                <a:solidFill>
                  <a:schemeClr val="bg1">
                    <a:lumMod val="95000"/>
                  </a:schemeClr>
                </a:solidFill>
              </a:rPr>
              <a:t>Your content is entered here, or by copying your text, select Paste in this box and choose to retain only text. Your content is typed here, or by copying your text, select Paste in this box.</a:t>
            </a:r>
          </a:p>
        </p:txBody>
      </p:sp>
    </p:spTree>
    <p:extLst>
      <p:ext uri="{BB962C8B-B14F-4D97-AF65-F5344CB8AC3E}">
        <p14:creationId xmlns:p14="http://schemas.microsoft.com/office/powerpoint/2010/main" val="218662756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C4205A-D523-6E47-A038-F0351EFA6B8F}"/>
              </a:ext>
            </a:extLst>
          </p:cNvPr>
          <p:cNvSpPr txBox="1"/>
          <p:nvPr/>
        </p:nvSpPr>
        <p:spPr>
          <a:xfrm>
            <a:off x="731520" y="195942"/>
            <a:ext cx="2031325" cy="461665"/>
          </a:xfrm>
          <a:prstGeom prst="rect">
            <a:avLst/>
          </a:prstGeom>
          <a:noFill/>
        </p:spPr>
        <p:txBody>
          <a:bodyPr wrap="none" rtlCol="0">
            <a:spAutoFit/>
          </a:bodyPr>
          <a:lstStyle/>
          <a:p>
            <a:r>
              <a:rPr kumimoji="1" lang="zh-CN" altLang="en-US" sz="2400" dirty="0">
                <a:solidFill>
                  <a:schemeClr val="bg1">
                    <a:lumMod val="95000"/>
                  </a:schemeClr>
                </a:solidFill>
                <a:latin typeface="+mj-ea"/>
              </a:rPr>
              <a:t>销售目标制定</a:t>
            </a:r>
          </a:p>
        </p:txBody>
      </p:sp>
      <p:sp>
        <p:nvSpPr>
          <p:cNvPr id="3" name="Straight Connector 2">
            <a:extLst>
              <a:ext uri="{FF2B5EF4-FFF2-40B4-BE49-F238E27FC236}">
                <a16:creationId xmlns:a16="http://schemas.microsoft.com/office/drawing/2014/main" id="{B95011AF-956F-DB41-A0A5-8931B9B7B1F6}"/>
              </a:ext>
            </a:extLst>
          </p:cNvPr>
          <p:cNvSpPr/>
          <p:nvPr/>
        </p:nvSpPr>
        <p:spPr>
          <a:xfrm flipV="1">
            <a:off x="3745019" y="2355038"/>
            <a:ext cx="1" cy="1023209"/>
          </a:xfrm>
          <a:prstGeom prst="line">
            <a:avLst/>
          </a:prstGeom>
          <a:ln w="12700">
            <a:solidFill>
              <a:schemeClr val="bg1">
                <a:lumMod val="75000"/>
              </a:schemeClr>
            </a:solidFill>
            <a:prstDash val="dash"/>
            <a:miter lim="400000"/>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latin typeface="微软雅黑" panose="020B0503020204020204" pitchFamily="34" charset="-122"/>
              <a:ea typeface="微软雅黑" panose="020B0503020204020204" pitchFamily="34" charset="-122"/>
            </a:endParaRPr>
          </a:p>
        </p:txBody>
      </p:sp>
      <p:sp>
        <p:nvSpPr>
          <p:cNvPr id="4" name="Oval 3">
            <a:extLst>
              <a:ext uri="{FF2B5EF4-FFF2-40B4-BE49-F238E27FC236}">
                <a16:creationId xmlns:a16="http://schemas.microsoft.com/office/drawing/2014/main" id="{EC65DAAC-596C-2E4E-BAAA-147BFFC10CAD}"/>
              </a:ext>
            </a:extLst>
          </p:cNvPr>
          <p:cNvSpPr/>
          <p:nvPr/>
        </p:nvSpPr>
        <p:spPr>
          <a:xfrm>
            <a:off x="3715849" y="2298100"/>
            <a:ext cx="109135" cy="109135"/>
          </a:xfrm>
          <a:prstGeom prst="ellipse">
            <a:avLst/>
          </a:prstGeom>
          <a:solidFill>
            <a:schemeClr val="bg1">
              <a:lumMod val="75000"/>
            </a:schemeClr>
          </a:solidFill>
          <a:ln w="12700">
            <a:miter lim="400000"/>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Straight Connector 5">
            <a:extLst>
              <a:ext uri="{FF2B5EF4-FFF2-40B4-BE49-F238E27FC236}">
                <a16:creationId xmlns:a16="http://schemas.microsoft.com/office/drawing/2014/main" id="{88751E36-B97A-6944-8BF4-B11EE058B0B6}"/>
              </a:ext>
            </a:extLst>
          </p:cNvPr>
          <p:cNvSpPr/>
          <p:nvPr/>
        </p:nvSpPr>
        <p:spPr>
          <a:xfrm flipV="1">
            <a:off x="6013602" y="2355038"/>
            <a:ext cx="1" cy="1023209"/>
          </a:xfrm>
          <a:prstGeom prst="line">
            <a:avLst/>
          </a:prstGeom>
          <a:ln w="12700">
            <a:solidFill>
              <a:schemeClr val="bg1">
                <a:lumMod val="75000"/>
              </a:schemeClr>
            </a:solidFill>
            <a:prstDash val="dash"/>
            <a:miter lim="400000"/>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latin typeface="微软雅黑" panose="020B0503020204020204" pitchFamily="34" charset="-122"/>
              <a:ea typeface="微软雅黑" panose="020B0503020204020204" pitchFamily="34" charset="-122"/>
            </a:endParaRPr>
          </a:p>
        </p:txBody>
      </p:sp>
      <p:sp>
        <p:nvSpPr>
          <p:cNvPr id="6" name="Oval 6">
            <a:extLst>
              <a:ext uri="{FF2B5EF4-FFF2-40B4-BE49-F238E27FC236}">
                <a16:creationId xmlns:a16="http://schemas.microsoft.com/office/drawing/2014/main" id="{B85116C6-91DF-0A43-9208-80104D3344C1}"/>
              </a:ext>
            </a:extLst>
          </p:cNvPr>
          <p:cNvSpPr/>
          <p:nvPr/>
        </p:nvSpPr>
        <p:spPr>
          <a:xfrm>
            <a:off x="5984432" y="2298100"/>
            <a:ext cx="109135" cy="109135"/>
          </a:xfrm>
          <a:prstGeom prst="ellipse">
            <a:avLst/>
          </a:prstGeom>
          <a:solidFill>
            <a:schemeClr val="bg1">
              <a:lumMod val="75000"/>
            </a:schemeClr>
          </a:solidFill>
          <a:ln w="12700">
            <a:miter lim="400000"/>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Straight Connector 8">
            <a:extLst>
              <a:ext uri="{FF2B5EF4-FFF2-40B4-BE49-F238E27FC236}">
                <a16:creationId xmlns:a16="http://schemas.microsoft.com/office/drawing/2014/main" id="{65438BDB-A52E-3F44-A502-82F0C6F17764}"/>
              </a:ext>
            </a:extLst>
          </p:cNvPr>
          <p:cNvSpPr/>
          <p:nvPr/>
        </p:nvSpPr>
        <p:spPr>
          <a:xfrm flipV="1">
            <a:off x="8287603" y="2355038"/>
            <a:ext cx="1" cy="1023209"/>
          </a:xfrm>
          <a:prstGeom prst="line">
            <a:avLst/>
          </a:prstGeom>
          <a:ln w="12700">
            <a:solidFill>
              <a:schemeClr val="bg1">
                <a:lumMod val="75000"/>
              </a:schemeClr>
            </a:solidFill>
            <a:prstDash val="dash"/>
            <a:miter lim="400000"/>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Oval 9">
            <a:extLst>
              <a:ext uri="{FF2B5EF4-FFF2-40B4-BE49-F238E27FC236}">
                <a16:creationId xmlns:a16="http://schemas.microsoft.com/office/drawing/2014/main" id="{23144E6E-ECAC-3E41-B48D-FC3494A5A3F0}"/>
              </a:ext>
            </a:extLst>
          </p:cNvPr>
          <p:cNvSpPr/>
          <p:nvPr/>
        </p:nvSpPr>
        <p:spPr>
          <a:xfrm>
            <a:off x="8250443" y="2298100"/>
            <a:ext cx="109136" cy="109135"/>
          </a:xfrm>
          <a:prstGeom prst="ellipse">
            <a:avLst/>
          </a:prstGeom>
          <a:solidFill>
            <a:schemeClr val="bg1">
              <a:lumMod val="75000"/>
            </a:schemeClr>
          </a:solidFill>
          <a:ln w="12700">
            <a:miter lim="400000"/>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latin typeface="微软雅黑" panose="020B0503020204020204" pitchFamily="34" charset="-122"/>
              <a:ea typeface="微软雅黑" panose="020B0503020204020204" pitchFamily="34" charset="-122"/>
            </a:endParaRPr>
          </a:p>
        </p:txBody>
      </p:sp>
      <p:sp>
        <p:nvSpPr>
          <p:cNvPr id="9" name="Freeform: Shape 11">
            <a:extLst>
              <a:ext uri="{FF2B5EF4-FFF2-40B4-BE49-F238E27FC236}">
                <a16:creationId xmlns:a16="http://schemas.microsoft.com/office/drawing/2014/main" id="{96282DA0-20C7-614B-8479-3534BBB4C657}"/>
              </a:ext>
            </a:extLst>
          </p:cNvPr>
          <p:cNvSpPr/>
          <p:nvPr/>
        </p:nvSpPr>
        <p:spPr>
          <a:xfrm>
            <a:off x="1552509" y="2878177"/>
            <a:ext cx="2094406" cy="1071713"/>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EE5778"/>
          </a:solidFill>
          <a:ln w="12700">
            <a:miter lim="400000"/>
          </a:ln>
          <a:effectLst>
            <a:outerShdw blurRad="101600" dist="76200" dir="2700000" algn="tl" rotWithShape="0">
              <a:prstClr val="black">
                <a:alpha val="30000"/>
              </a:prst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latin typeface="微软雅黑" panose="020B0503020204020204" pitchFamily="34" charset="-122"/>
              <a:ea typeface="微软雅黑" panose="020B0503020204020204" pitchFamily="34" charset="-122"/>
            </a:endParaRPr>
          </a:p>
        </p:txBody>
      </p:sp>
      <p:sp>
        <p:nvSpPr>
          <p:cNvPr id="10" name="Freeform: Shape 12">
            <a:extLst>
              <a:ext uri="{FF2B5EF4-FFF2-40B4-BE49-F238E27FC236}">
                <a16:creationId xmlns:a16="http://schemas.microsoft.com/office/drawing/2014/main" id="{FB51C971-4741-A140-92FE-A59CB3218143}"/>
              </a:ext>
            </a:extLst>
          </p:cNvPr>
          <p:cNvSpPr/>
          <p:nvPr/>
        </p:nvSpPr>
        <p:spPr>
          <a:xfrm>
            <a:off x="3829899" y="2878177"/>
            <a:ext cx="2094406" cy="1071713"/>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EE5778"/>
          </a:solidFill>
          <a:ln w="12700">
            <a:miter lim="400000"/>
          </a:ln>
          <a:effectLst>
            <a:outerShdw blurRad="101600" dist="76200" dir="2700000" algn="tl" rotWithShape="0">
              <a:prstClr val="black">
                <a:alpha val="30000"/>
              </a:prst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latin typeface="微软雅黑" panose="020B0503020204020204" pitchFamily="34" charset="-122"/>
              <a:ea typeface="微软雅黑" panose="020B0503020204020204" pitchFamily="34" charset="-122"/>
            </a:endParaRPr>
          </a:p>
        </p:txBody>
      </p:sp>
      <p:sp>
        <p:nvSpPr>
          <p:cNvPr id="11" name="Freeform: Shape 13">
            <a:extLst>
              <a:ext uri="{FF2B5EF4-FFF2-40B4-BE49-F238E27FC236}">
                <a16:creationId xmlns:a16="http://schemas.microsoft.com/office/drawing/2014/main" id="{B693225D-B3B8-2D48-928B-A01ACA4ACA51}"/>
              </a:ext>
            </a:extLst>
          </p:cNvPr>
          <p:cNvSpPr/>
          <p:nvPr/>
        </p:nvSpPr>
        <p:spPr>
          <a:xfrm>
            <a:off x="6107290" y="2878177"/>
            <a:ext cx="2094401" cy="1071713"/>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EE5778"/>
          </a:solidFill>
          <a:ln w="12700">
            <a:miter lim="400000"/>
          </a:ln>
          <a:effectLst>
            <a:outerShdw blurRad="101600" dist="76200" dir="2700000" algn="tl" rotWithShape="0">
              <a:prstClr val="black">
                <a:alpha val="30000"/>
              </a:prst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latin typeface="微软雅黑" panose="020B0503020204020204" pitchFamily="34" charset="-122"/>
              <a:ea typeface="微软雅黑" panose="020B0503020204020204" pitchFamily="34" charset="-122"/>
            </a:endParaRPr>
          </a:p>
        </p:txBody>
      </p:sp>
      <p:sp>
        <p:nvSpPr>
          <p:cNvPr id="12" name="Freeform: Shape 14">
            <a:extLst>
              <a:ext uri="{FF2B5EF4-FFF2-40B4-BE49-F238E27FC236}">
                <a16:creationId xmlns:a16="http://schemas.microsoft.com/office/drawing/2014/main" id="{25D8DD01-08E5-1749-801C-681E5E7169B2}"/>
              </a:ext>
            </a:extLst>
          </p:cNvPr>
          <p:cNvSpPr/>
          <p:nvPr/>
        </p:nvSpPr>
        <p:spPr>
          <a:xfrm>
            <a:off x="8373516" y="2878177"/>
            <a:ext cx="2094400" cy="1071713"/>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EE5778"/>
          </a:solidFill>
          <a:ln w="12700">
            <a:miter lim="400000"/>
          </a:ln>
          <a:effectLst>
            <a:outerShdw blurRad="101600" dist="76200" dir="2700000" algn="tl" rotWithShape="0">
              <a:prstClr val="black">
                <a:alpha val="30000"/>
              </a:prst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Freeform: Shape 15">
            <a:extLst>
              <a:ext uri="{FF2B5EF4-FFF2-40B4-BE49-F238E27FC236}">
                <a16:creationId xmlns:a16="http://schemas.microsoft.com/office/drawing/2014/main" id="{DB037453-5A53-C245-A3A4-7D4D77B7A659}"/>
              </a:ext>
            </a:extLst>
          </p:cNvPr>
          <p:cNvSpPr/>
          <p:nvPr/>
        </p:nvSpPr>
        <p:spPr>
          <a:xfrm>
            <a:off x="2914476" y="3268905"/>
            <a:ext cx="1661084" cy="27909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EE5778"/>
          </a:solidFill>
          <a:ln w="12700">
            <a:miter lim="400000"/>
          </a:ln>
          <a:effectLst>
            <a:outerShdw blurRad="101600" dist="76200" dir="2700000" algn="tl" rotWithShape="0">
              <a:prstClr val="black">
                <a:alpha val="30000"/>
              </a:prst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Freeform: Shape 16">
            <a:extLst>
              <a:ext uri="{FF2B5EF4-FFF2-40B4-BE49-F238E27FC236}">
                <a16:creationId xmlns:a16="http://schemas.microsoft.com/office/drawing/2014/main" id="{04153C05-85CB-BA4D-AA80-4F41F1E18ED1}"/>
              </a:ext>
            </a:extLst>
          </p:cNvPr>
          <p:cNvSpPr/>
          <p:nvPr/>
        </p:nvSpPr>
        <p:spPr>
          <a:xfrm>
            <a:off x="5191867" y="3268905"/>
            <a:ext cx="1661078" cy="27909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EE5778"/>
          </a:solidFill>
          <a:ln w="12700">
            <a:miter lim="400000"/>
          </a:ln>
          <a:effectLst>
            <a:outerShdw blurRad="101600" dist="76200" dir="2700000" algn="tl" rotWithShape="0">
              <a:prstClr val="black">
                <a:alpha val="30000"/>
              </a:prst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Freeform: Shape 17">
            <a:extLst>
              <a:ext uri="{FF2B5EF4-FFF2-40B4-BE49-F238E27FC236}">
                <a16:creationId xmlns:a16="http://schemas.microsoft.com/office/drawing/2014/main" id="{DE2FBC98-4E0F-AB45-95B1-DD7238BFF073}"/>
              </a:ext>
            </a:extLst>
          </p:cNvPr>
          <p:cNvSpPr/>
          <p:nvPr/>
        </p:nvSpPr>
        <p:spPr>
          <a:xfrm>
            <a:off x="7458094" y="3268905"/>
            <a:ext cx="1661078" cy="27909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EE5778"/>
          </a:solidFill>
          <a:ln w="12700">
            <a:miter lim="400000"/>
          </a:ln>
          <a:effectLst>
            <a:outerShdw blurRad="101600" dist="76200" dir="2700000" algn="tl" rotWithShape="0">
              <a:prstClr val="black">
                <a:alpha val="30000"/>
              </a:prst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椭圆 47">
            <a:extLst>
              <a:ext uri="{FF2B5EF4-FFF2-40B4-BE49-F238E27FC236}">
                <a16:creationId xmlns:a16="http://schemas.microsoft.com/office/drawing/2014/main" id="{BFD30107-E8E9-E54B-82C0-42EA3A215E74}"/>
              </a:ext>
            </a:extLst>
          </p:cNvPr>
          <p:cNvSpPr/>
          <p:nvPr/>
        </p:nvSpPr>
        <p:spPr>
          <a:xfrm>
            <a:off x="3483506" y="1544778"/>
            <a:ext cx="521205" cy="57150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椭圆 48">
            <a:extLst>
              <a:ext uri="{FF2B5EF4-FFF2-40B4-BE49-F238E27FC236}">
                <a16:creationId xmlns:a16="http://schemas.microsoft.com/office/drawing/2014/main" id="{3B02B3F6-62C8-C34E-BC19-705655AE5D03}"/>
              </a:ext>
            </a:extLst>
          </p:cNvPr>
          <p:cNvSpPr/>
          <p:nvPr/>
        </p:nvSpPr>
        <p:spPr>
          <a:xfrm>
            <a:off x="5724333" y="1565711"/>
            <a:ext cx="571500" cy="529634"/>
          </a:xfrm>
          <a:custGeom>
            <a:avLst/>
            <a:gdLst>
              <a:gd name="connsiteX0" fmla="*/ 182950 w 609756"/>
              <a:gd name="connsiteY0" fmla="*/ 245143 h 565088"/>
              <a:gd name="connsiteX1" fmla="*/ 177620 w 609756"/>
              <a:gd name="connsiteY1" fmla="*/ 266996 h 565088"/>
              <a:gd name="connsiteX2" fmla="*/ 170887 w 609756"/>
              <a:gd name="connsiteY2" fmla="*/ 290809 h 565088"/>
              <a:gd name="connsiteX3" fmla="*/ 195854 w 609756"/>
              <a:gd name="connsiteY3" fmla="*/ 290809 h 565088"/>
              <a:gd name="connsiteX4" fmla="*/ 188841 w 609756"/>
              <a:gd name="connsiteY4" fmla="*/ 266996 h 565088"/>
              <a:gd name="connsiteX5" fmla="*/ 183230 w 609756"/>
              <a:gd name="connsiteY5" fmla="*/ 245143 h 565088"/>
              <a:gd name="connsiteX6" fmla="*/ 361154 w 609756"/>
              <a:gd name="connsiteY6" fmla="*/ 226092 h 565088"/>
              <a:gd name="connsiteX7" fmla="*/ 431027 w 609756"/>
              <a:gd name="connsiteY7" fmla="*/ 226092 h 565088"/>
              <a:gd name="connsiteX8" fmla="*/ 431027 w 609756"/>
              <a:gd name="connsiteY8" fmla="*/ 247104 h 565088"/>
              <a:gd name="connsiteX9" fmla="*/ 386971 w 609756"/>
              <a:gd name="connsiteY9" fmla="*/ 247104 h 565088"/>
              <a:gd name="connsiteX10" fmla="*/ 386971 w 609756"/>
              <a:gd name="connsiteY10" fmla="*/ 270357 h 565088"/>
              <a:gd name="connsiteX11" fmla="*/ 428502 w 609756"/>
              <a:gd name="connsiteY11" fmla="*/ 270357 h 565088"/>
              <a:gd name="connsiteX12" fmla="*/ 428502 w 609756"/>
              <a:gd name="connsiteY12" fmla="*/ 291370 h 565088"/>
              <a:gd name="connsiteX13" fmla="*/ 386971 w 609756"/>
              <a:gd name="connsiteY13" fmla="*/ 291370 h 565088"/>
              <a:gd name="connsiteX14" fmla="*/ 386971 w 609756"/>
              <a:gd name="connsiteY14" fmla="*/ 317985 h 565088"/>
              <a:gd name="connsiteX15" fmla="*/ 433272 w 609756"/>
              <a:gd name="connsiteY15" fmla="*/ 317985 h 565088"/>
              <a:gd name="connsiteX16" fmla="*/ 433272 w 609756"/>
              <a:gd name="connsiteY16" fmla="*/ 338997 h 565088"/>
              <a:gd name="connsiteX17" fmla="*/ 361154 w 609756"/>
              <a:gd name="connsiteY17" fmla="*/ 338997 h 565088"/>
              <a:gd name="connsiteX18" fmla="*/ 167240 w 609756"/>
              <a:gd name="connsiteY18" fmla="*/ 226092 h 565088"/>
              <a:gd name="connsiteX19" fmla="*/ 200904 w 609756"/>
              <a:gd name="connsiteY19" fmla="*/ 226092 h 565088"/>
              <a:gd name="connsiteX20" fmla="*/ 235971 w 609756"/>
              <a:gd name="connsiteY20" fmla="*/ 338997 h 565088"/>
              <a:gd name="connsiteX21" fmla="*/ 208479 w 609756"/>
              <a:gd name="connsiteY21" fmla="*/ 338997 h 565088"/>
              <a:gd name="connsiteX22" fmla="*/ 199782 w 609756"/>
              <a:gd name="connsiteY22" fmla="*/ 309860 h 565088"/>
              <a:gd name="connsiteX23" fmla="*/ 167240 w 609756"/>
              <a:gd name="connsiteY23" fmla="*/ 309860 h 565088"/>
              <a:gd name="connsiteX24" fmla="*/ 159385 w 609756"/>
              <a:gd name="connsiteY24" fmla="*/ 338997 h 565088"/>
              <a:gd name="connsiteX25" fmla="*/ 132734 w 609756"/>
              <a:gd name="connsiteY25" fmla="*/ 338997 h 565088"/>
              <a:gd name="connsiteX26" fmla="*/ 306124 w 609756"/>
              <a:gd name="connsiteY26" fmla="*/ 224963 h 565088"/>
              <a:gd name="connsiteX27" fmla="*/ 337538 w 609756"/>
              <a:gd name="connsiteY27" fmla="*/ 230567 h 565088"/>
              <a:gd name="connsiteX28" fmla="*/ 332209 w 609756"/>
              <a:gd name="connsiteY28" fmla="*/ 251022 h 565088"/>
              <a:gd name="connsiteX29" fmla="*/ 305844 w 609756"/>
              <a:gd name="connsiteY29" fmla="*/ 245978 h 565088"/>
              <a:gd name="connsiteX30" fmla="*/ 268540 w 609756"/>
              <a:gd name="connsiteY30" fmla="*/ 282404 h 565088"/>
              <a:gd name="connsiteX31" fmla="*/ 303880 w 609756"/>
              <a:gd name="connsiteY31" fmla="*/ 319391 h 565088"/>
              <a:gd name="connsiteX32" fmla="*/ 316502 w 609756"/>
              <a:gd name="connsiteY32" fmla="*/ 317710 h 565088"/>
              <a:gd name="connsiteX33" fmla="*/ 316502 w 609756"/>
              <a:gd name="connsiteY33" fmla="*/ 294173 h 565088"/>
              <a:gd name="connsiteX34" fmla="*/ 299112 w 609756"/>
              <a:gd name="connsiteY34" fmla="*/ 294173 h 565088"/>
              <a:gd name="connsiteX35" fmla="*/ 299112 w 609756"/>
              <a:gd name="connsiteY35" fmla="*/ 274279 h 565088"/>
              <a:gd name="connsiteX36" fmla="*/ 341184 w 609756"/>
              <a:gd name="connsiteY36" fmla="*/ 274279 h 565088"/>
              <a:gd name="connsiteX37" fmla="*/ 341184 w 609756"/>
              <a:gd name="connsiteY37" fmla="*/ 333681 h 565088"/>
              <a:gd name="connsiteX38" fmla="*/ 303320 w 609756"/>
              <a:gd name="connsiteY38" fmla="*/ 340126 h 565088"/>
              <a:gd name="connsiteX39" fmla="*/ 257602 w 609756"/>
              <a:gd name="connsiteY39" fmla="*/ 324995 h 565088"/>
              <a:gd name="connsiteX40" fmla="*/ 241614 w 609756"/>
              <a:gd name="connsiteY40" fmla="*/ 283805 h 565088"/>
              <a:gd name="connsiteX41" fmla="*/ 306124 w 609756"/>
              <a:gd name="connsiteY41" fmla="*/ 224963 h 565088"/>
              <a:gd name="connsiteX42" fmla="*/ 283131 w 609756"/>
              <a:gd name="connsiteY42" fmla="*/ 0 h 565088"/>
              <a:gd name="connsiteX43" fmla="*/ 531748 w 609756"/>
              <a:gd name="connsiteY43" fmla="*/ 148206 h 565088"/>
              <a:gd name="connsiteX44" fmla="*/ 507896 w 609756"/>
              <a:gd name="connsiteY44" fmla="*/ 196114 h 565088"/>
              <a:gd name="connsiteX45" fmla="*/ 283131 w 609756"/>
              <a:gd name="connsiteY45" fmla="*/ 41744 h 565088"/>
              <a:gd name="connsiteX46" fmla="*/ 41810 w 609756"/>
              <a:gd name="connsiteY46" fmla="*/ 282684 h 565088"/>
              <a:gd name="connsiteX47" fmla="*/ 283131 w 609756"/>
              <a:gd name="connsiteY47" fmla="*/ 523344 h 565088"/>
              <a:gd name="connsiteX48" fmla="*/ 512386 w 609756"/>
              <a:gd name="connsiteY48" fmla="*/ 355807 h 565088"/>
              <a:gd name="connsiteX49" fmla="*/ 462999 w 609756"/>
              <a:gd name="connsiteY49" fmla="*/ 355807 h 565088"/>
              <a:gd name="connsiteX50" fmla="*/ 536518 w 609756"/>
              <a:gd name="connsiteY50" fmla="*/ 209281 h 565088"/>
              <a:gd name="connsiteX51" fmla="*/ 609756 w 609756"/>
              <a:gd name="connsiteY51" fmla="*/ 355807 h 565088"/>
              <a:gd name="connsiteX52" fmla="*/ 556160 w 609756"/>
              <a:gd name="connsiteY52" fmla="*/ 355807 h 565088"/>
              <a:gd name="connsiteX53" fmla="*/ 283131 w 609756"/>
              <a:gd name="connsiteY53" fmla="*/ 565088 h 565088"/>
              <a:gd name="connsiteX54" fmla="*/ 0 w 609756"/>
              <a:gd name="connsiteY54" fmla="*/ 282684 h 565088"/>
              <a:gd name="connsiteX55" fmla="*/ 283131 w 609756"/>
              <a:gd name="connsiteY55" fmla="*/ 0 h 56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9756" h="565088">
                <a:moveTo>
                  <a:pt x="182950" y="245143"/>
                </a:moveTo>
                <a:cubicBezTo>
                  <a:pt x="181267" y="251867"/>
                  <a:pt x="179583" y="260552"/>
                  <a:pt x="177620" y="266996"/>
                </a:cubicBezTo>
                <a:lnTo>
                  <a:pt x="170887" y="290809"/>
                </a:lnTo>
                <a:lnTo>
                  <a:pt x="195854" y="290809"/>
                </a:lnTo>
                <a:lnTo>
                  <a:pt x="188841" y="266996"/>
                </a:lnTo>
                <a:cubicBezTo>
                  <a:pt x="186877" y="260272"/>
                  <a:pt x="184914" y="251867"/>
                  <a:pt x="183230" y="245143"/>
                </a:cubicBezTo>
                <a:close/>
                <a:moveTo>
                  <a:pt x="361154" y="226092"/>
                </a:moveTo>
                <a:lnTo>
                  <a:pt x="431027" y="226092"/>
                </a:lnTo>
                <a:lnTo>
                  <a:pt x="431027" y="247104"/>
                </a:lnTo>
                <a:lnTo>
                  <a:pt x="386971" y="247104"/>
                </a:lnTo>
                <a:lnTo>
                  <a:pt x="386971" y="270357"/>
                </a:lnTo>
                <a:lnTo>
                  <a:pt x="428502" y="270357"/>
                </a:lnTo>
                <a:lnTo>
                  <a:pt x="428502" y="291370"/>
                </a:lnTo>
                <a:lnTo>
                  <a:pt x="386971" y="291370"/>
                </a:lnTo>
                <a:lnTo>
                  <a:pt x="386971" y="317985"/>
                </a:lnTo>
                <a:lnTo>
                  <a:pt x="433272" y="317985"/>
                </a:lnTo>
                <a:lnTo>
                  <a:pt x="433272" y="338997"/>
                </a:lnTo>
                <a:lnTo>
                  <a:pt x="361154" y="338997"/>
                </a:lnTo>
                <a:close/>
                <a:moveTo>
                  <a:pt x="167240" y="226092"/>
                </a:moveTo>
                <a:lnTo>
                  <a:pt x="200904" y="226092"/>
                </a:lnTo>
                <a:lnTo>
                  <a:pt x="235971" y="338997"/>
                </a:lnTo>
                <a:lnTo>
                  <a:pt x="208479" y="338997"/>
                </a:lnTo>
                <a:lnTo>
                  <a:pt x="199782" y="309860"/>
                </a:lnTo>
                <a:lnTo>
                  <a:pt x="167240" y="309860"/>
                </a:lnTo>
                <a:lnTo>
                  <a:pt x="159385" y="338997"/>
                </a:lnTo>
                <a:lnTo>
                  <a:pt x="132734" y="338997"/>
                </a:lnTo>
                <a:close/>
                <a:moveTo>
                  <a:pt x="306124" y="224963"/>
                </a:moveTo>
                <a:cubicBezTo>
                  <a:pt x="320709" y="224963"/>
                  <a:pt x="331928" y="227765"/>
                  <a:pt x="337538" y="230567"/>
                </a:cubicBezTo>
                <a:lnTo>
                  <a:pt x="332209" y="251022"/>
                </a:lnTo>
                <a:cubicBezTo>
                  <a:pt x="325758" y="248220"/>
                  <a:pt x="318185" y="245978"/>
                  <a:pt x="305844" y="245978"/>
                </a:cubicBezTo>
                <a:cubicBezTo>
                  <a:pt x="284528" y="245978"/>
                  <a:pt x="268540" y="258027"/>
                  <a:pt x="268540" y="282404"/>
                </a:cubicBezTo>
                <a:cubicBezTo>
                  <a:pt x="268540" y="305661"/>
                  <a:pt x="283125" y="319391"/>
                  <a:pt x="303880" y="319391"/>
                </a:cubicBezTo>
                <a:cubicBezTo>
                  <a:pt x="309771" y="319391"/>
                  <a:pt x="314539" y="318831"/>
                  <a:pt x="316502" y="317710"/>
                </a:cubicBezTo>
                <a:lnTo>
                  <a:pt x="316502" y="294173"/>
                </a:lnTo>
                <a:lnTo>
                  <a:pt x="299112" y="294173"/>
                </a:lnTo>
                <a:lnTo>
                  <a:pt x="299112" y="274279"/>
                </a:lnTo>
                <a:lnTo>
                  <a:pt x="341184" y="274279"/>
                </a:lnTo>
                <a:lnTo>
                  <a:pt x="341184" y="333681"/>
                </a:lnTo>
                <a:cubicBezTo>
                  <a:pt x="333331" y="336483"/>
                  <a:pt x="318465" y="340126"/>
                  <a:pt x="303320" y="340126"/>
                </a:cubicBezTo>
                <a:cubicBezTo>
                  <a:pt x="282845" y="340126"/>
                  <a:pt x="267979" y="334802"/>
                  <a:pt x="257602" y="324995"/>
                </a:cubicBezTo>
                <a:cubicBezTo>
                  <a:pt x="247224" y="315188"/>
                  <a:pt x="241334" y="300337"/>
                  <a:pt x="241614" y="283805"/>
                </a:cubicBezTo>
                <a:cubicBezTo>
                  <a:pt x="241895" y="246258"/>
                  <a:pt x="269101" y="224963"/>
                  <a:pt x="306124" y="224963"/>
                </a:cubicBezTo>
                <a:close/>
                <a:moveTo>
                  <a:pt x="283131" y="0"/>
                </a:moveTo>
                <a:cubicBezTo>
                  <a:pt x="390322" y="0"/>
                  <a:pt x="484045" y="59955"/>
                  <a:pt x="531748" y="148206"/>
                </a:cubicBezTo>
                <a:lnTo>
                  <a:pt x="507896" y="196114"/>
                </a:lnTo>
                <a:cubicBezTo>
                  <a:pt x="472820" y="106182"/>
                  <a:pt x="385552" y="41744"/>
                  <a:pt x="283131" y="41744"/>
                </a:cubicBezTo>
                <a:cubicBezTo>
                  <a:pt x="150124" y="41744"/>
                  <a:pt x="41810" y="149887"/>
                  <a:pt x="41810" y="282684"/>
                </a:cubicBezTo>
                <a:cubicBezTo>
                  <a:pt x="41810" y="415201"/>
                  <a:pt x="150124" y="523344"/>
                  <a:pt x="283131" y="523344"/>
                </a:cubicBezTo>
                <a:cubicBezTo>
                  <a:pt x="390322" y="523344"/>
                  <a:pt x="481239" y="452743"/>
                  <a:pt x="512386" y="355807"/>
                </a:cubicBezTo>
                <a:lnTo>
                  <a:pt x="462999" y="355807"/>
                </a:lnTo>
                <a:lnTo>
                  <a:pt x="536518" y="209281"/>
                </a:lnTo>
                <a:lnTo>
                  <a:pt x="609756" y="355807"/>
                </a:lnTo>
                <a:lnTo>
                  <a:pt x="556160" y="355807"/>
                </a:lnTo>
                <a:cubicBezTo>
                  <a:pt x="523610" y="476276"/>
                  <a:pt x="413613" y="565088"/>
                  <a:pt x="283131" y="565088"/>
                </a:cubicBezTo>
                <a:cubicBezTo>
                  <a:pt x="126834" y="565088"/>
                  <a:pt x="0" y="438454"/>
                  <a:pt x="0" y="282684"/>
                </a:cubicBezTo>
                <a:cubicBezTo>
                  <a:pt x="0" y="126634"/>
                  <a:pt x="126834" y="0"/>
                  <a:pt x="283131" y="0"/>
                </a:cubicBezTo>
                <a:close/>
              </a:path>
            </a:pathLst>
          </a:cu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椭圆 49">
            <a:extLst>
              <a:ext uri="{FF2B5EF4-FFF2-40B4-BE49-F238E27FC236}">
                <a16:creationId xmlns:a16="http://schemas.microsoft.com/office/drawing/2014/main" id="{E4E82B39-534E-194B-A761-475EEE7E1630}"/>
              </a:ext>
            </a:extLst>
          </p:cNvPr>
          <p:cNvSpPr/>
          <p:nvPr/>
        </p:nvSpPr>
        <p:spPr>
          <a:xfrm>
            <a:off x="8001721" y="1545244"/>
            <a:ext cx="571500" cy="570568"/>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76E0453A-05D2-FF4B-8186-F1C925B8094C}"/>
              </a:ext>
            </a:extLst>
          </p:cNvPr>
          <p:cNvSpPr/>
          <p:nvPr/>
        </p:nvSpPr>
        <p:spPr>
          <a:xfrm>
            <a:off x="1598707" y="4398109"/>
            <a:ext cx="1980011" cy="400101"/>
          </a:xfrm>
          <a:prstGeom prst="rect">
            <a:avLst/>
          </a:prstGeom>
        </p:spPr>
        <p:txBody>
          <a:bodyPr wrap="none" lIns="91431" tIns="45716" rIns="91431" bIns="45716">
            <a:spAutoFit/>
          </a:bodyPr>
          <a:lstStyle/>
          <a:p>
            <a:pPr algn="ctr"/>
            <a:r>
              <a:rPr lang="zh-CN" altLang="en-US" sz="2000" b="1" dirty="0">
                <a:solidFill>
                  <a:schemeClr val="bg1">
                    <a:lumMod val="95000"/>
                  </a:schemeClr>
                </a:solidFill>
                <a:latin typeface="Source Han Sans CN" panose="020B0500000000000000" pitchFamily="34" charset="-128"/>
                <a:ea typeface="Source Han Sans CN" panose="020B0500000000000000" pitchFamily="34" charset="-128"/>
              </a:rPr>
              <a:t>请在此输入标题</a:t>
            </a:r>
            <a:endParaRPr lang="en-US" altLang="zh-CN" sz="2000" b="1" dirty="0">
              <a:solidFill>
                <a:schemeClr val="bg1">
                  <a:lumMod val="95000"/>
                </a:schemeClr>
              </a:solidFill>
              <a:latin typeface="Source Han Sans CN" panose="020B0500000000000000" pitchFamily="34" charset="-128"/>
              <a:ea typeface="Source Han Sans CN" panose="020B0500000000000000" pitchFamily="34" charset="-128"/>
            </a:endParaRPr>
          </a:p>
        </p:txBody>
      </p:sp>
      <p:sp>
        <p:nvSpPr>
          <p:cNvPr id="20" name="矩形 47">
            <a:extLst>
              <a:ext uri="{FF2B5EF4-FFF2-40B4-BE49-F238E27FC236}">
                <a16:creationId xmlns:a16="http://schemas.microsoft.com/office/drawing/2014/main" id="{D24EB19F-9C6B-2049-A36E-FE2C93613191}"/>
              </a:ext>
            </a:extLst>
          </p:cNvPr>
          <p:cNvSpPr>
            <a:spLocks noChangeArrowheads="1"/>
          </p:cNvSpPr>
          <p:nvPr/>
        </p:nvSpPr>
        <p:spPr bwMode="auto">
          <a:xfrm>
            <a:off x="1138332" y="4765546"/>
            <a:ext cx="3043118"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请在此输入您需要的文字内容感谢您使用我们的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模板</a:t>
            </a:r>
          </a:p>
          <a:p>
            <a:pPr algn="ct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请在此输入您需要的文字内容</a:t>
            </a:r>
          </a:p>
        </p:txBody>
      </p:sp>
      <p:sp>
        <p:nvSpPr>
          <p:cNvPr id="21" name="矩形 20">
            <a:extLst>
              <a:ext uri="{FF2B5EF4-FFF2-40B4-BE49-F238E27FC236}">
                <a16:creationId xmlns:a16="http://schemas.microsoft.com/office/drawing/2014/main" id="{E94F2094-894D-054C-828A-C33645EE3BD8}"/>
              </a:ext>
            </a:extLst>
          </p:cNvPr>
          <p:cNvSpPr/>
          <p:nvPr/>
        </p:nvSpPr>
        <p:spPr>
          <a:xfrm>
            <a:off x="4952418" y="4398109"/>
            <a:ext cx="1980011" cy="400101"/>
          </a:xfrm>
          <a:prstGeom prst="rect">
            <a:avLst/>
          </a:prstGeom>
        </p:spPr>
        <p:txBody>
          <a:bodyPr wrap="none" lIns="91431" tIns="45716" rIns="91431" bIns="45716">
            <a:spAutoFit/>
          </a:bodyPr>
          <a:lstStyle/>
          <a:p>
            <a:pPr algn="ctr"/>
            <a:r>
              <a:rPr lang="zh-CN" altLang="en-US" sz="2000" b="1" dirty="0">
                <a:solidFill>
                  <a:schemeClr val="bg1">
                    <a:lumMod val="95000"/>
                  </a:schemeClr>
                </a:solidFill>
                <a:latin typeface="Source Han Sans CN" panose="020B0500000000000000" pitchFamily="34" charset="-128"/>
                <a:ea typeface="Source Han Sans CN" panose="020B0500000000000000" pitchFamily="34" charset="-128"/>
              </a:rPr>
              <a:t>请在此输入标题</a:t>
            </a:r>
            <a:endParaRPr lang="en-US" altLang="zh-CN" sz="2000" b="1" dirty="0">
              <a:solidFill>
                <a:schemeClr val="bg1">
                  <a:lumMod val="95000"/>
                </a:schemeClr>
              </a:solidFill>
              <a:latin typeface="Source Han Sans CN" panose="020B0500000000000000" pitchFamily="34" charset="-128"/>
              <a:ea typeface="Source Han Sans CN" panose="020B0500000000000000" pitchFamily="34" charset="-128"/>
            </a:endParaRPr>
          </a:p>
        </p:txBody>
      </p:sp>
      <p:sp>
        <p:nvSpPr>
          <p:cNvPr id="22" name="矩形 47">
            <a:extLst>
              <a:ext uri="{FF2B5EF4-FFF2-40B4-BE49-F238E27FC236}">
                <a16:creationId xmlns:a16="http://schemas.microsoft.com/office/drawing/2014/main" id="{E07972B5-2BEB-BA49-B845-C90B0D85AE0E}"/>
              </a:ext>
            </a:extLst>
          </p:cNvPr>
          <p:cNvSpPr>
            <a:spLocks noChangeArrowheads="1"/>
          </p:cNvSpPr>
          <p:nvPr/>
        </p:nvSpPr>
        <p:spPr bwMode="auto">
          <a:xfrm>
            <a:off x="4492043" y="4765546"/>
            <a:ext cx="3043118"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请在此输入您需要的文字内容感谢您使用我们的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模板</a:t>
            </a:r>
          </a:p>
          <a:p>
            <a:pPr algn="ct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请在此输入您需要的文字内容</a:t>
            </a:r>
          </a:p>
        </p:txBody>
      </p:sp>
      <p:sp>
        <p:nvSpPr>
          <p:cNvPr id="23" name="矩形 22">
            <a:extLst>
              <a:ext uri="{FF2B5EF4-FFF2-40B4-BE49-F238E27FC236}">
                <a16:creationId xmlns:a16="http://schemas.microsoft.com/office/drawing/2014/main" id="{729DAB0C-6CDF-E34C-8080-11D830E1CA51}"/>
              </a:ext>
            </a:extLst>
          </p:cNvPr>
          <p:cNvSpPr/>
          <p:nvPr/>
        </p:nvSpPr>
        <p:spPr>
          <a:xfrm>
            <a:off x="8306129" y="4398109"/>
            <a:ext cx="1980011" cy="400101"/>
          </a:xfrm>
          <a:prstGeom prst="rect">
            <a:avLst/>
          </a:prstGeom>
        </p:spPr>
        <p:txBody>
          <a:bodyPr wrap="none" lIns="91431" tIns="45716" rIns="91431" bIns="45716">
            <a:spAutoFit/>
          </a:bodyPr>
          <a:lstStyle/>
          <a:p>
            <a:pPr algn="ctr"/>
            <a:r>
              <a:rPr lang="zh-CN" altLang="en-US" sz="2000" b="1" dirty="0">
                <a:solidFill>
                  <a:schemeClr val="bg1">
                    <a:lumMod val="95000"/>
                  </a:schemeClr>
                </a:solidFill>
                <a:latin typeface="Source Han Sans CN" panose="020B0500000000000000" pitchFamily="34" charset="-128"/>
                <a:ea typeface="Source Han Sans CN" panose="020B0500000000000000" pitchFamily="34" charset="-128"/>
              </a:rPr>
              <a:t>请在此输入标题</a:t>
            </a:r>
            <a:endParaRPr lang="en-US" altLang="zh-CN" sz="2000" b="1" dirty="0">
              <a:solidFill>
                <a:schemeClr val="bg1">
                  <a:lumMod val="95000"/>
                </a:schemeClr>
              </a:solidFill>
              <a:latin typeface="Source Han Sans CN" panose="020B0500000000000000" pitchFamily="34" charset="-128"/>
              <a:ea typeface="Source Han Sans CN" panose="020B0500000000000000" pitchFamily="34" charset="-128"/>
            </a:endParaRPr>
          </a:p>
        </p:txBody>
      </p:sp>
      <p:sp>
        <p:nvSpPr>
          <p:cNvPr id="24" name="矩形 47">
            <a:extLst>
              <a:ext uri="{FF2B5EF4-FFF2-40B4-BE49-F238E27FC236}">
                <a16:creationId xmlns:a16="http://schemas.microsoft.com/office/drawing/2014/main" id="{479246D8-5EC9-2B46-AB11-04C775A31285}"/>
              </a:ext>
            </a:extLst>
          </p:cNvPr>
          <p:cNvSpPr>
            <a:spLocks noChangeArrowheads="1"/>
          </p:cNvSpPr>
          <p:nvPr/>
        </p:nvSpPr>
        <p:spPr bwMode="auto">
          <a:xfrm>
            <a:off x="7845754" y="4765546"/>
            <a:ext cx="3043118"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请在此输入您需要的文字内容感谢您使用我们的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模板</a:t>
            </a:r>
          </a:p>
          <a:p>
            <a:pPr algn="ctr">
              <a:lnSpc>
                <a:spcPct val="12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请在此输入您需要的文字内容</a:t>
            </a:r>
          </a:p>
        </p:txBody>
      </p:sp>
    </p:spTree>
    <p:extLst>
      <p:ext uri="{BB962C8B-B14F-4D97-AF65-F5344CB8AC3E}">
        <p14:creationId xmlns:p14="http://schemas.microsoft.com/office/powerpoint/2010/main" val="222577511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linds(horizontal)">
                                      <p:cBhvr>
                                        <p:cTn id="58" dur="500"/>
                                        <p:tgtEl>
                                          <p:spTgt spid="2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linds(horizontal)">
                                      <p:cBhvr>
                                        <p:cTn id="64" dur="500"/>
                                        <p:tgtEl>
                                          <p:spTgt spid="2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C4205A-D523-6E47-A038-F0351EFA6B8F}"/>
              </a:ext>
            </a:extLst>
          </p:cNvPr>
          <p:cNvSpPr txBox="1"/>
          <p:nvPr/>
        </p:nvSpPr>
        <p:spPr>
          <a:xfrm>
            <a:off x="731520" y="195942"/>
            <a:ext cx="2031325" cy="461665"/>
          </a:xfrm>
          <a:prstGeom prst="rect">
            <a:avLst/>
          </a:prstGeom>
          <a:noFill/>
        </p:spPr>
        <p:txBody>
          <a:bodyPr wrap="none" rtlCol="0">
            <a:spAutoFit/>
          </a:bodyPr>
          <a:lstStyle/>
          <a:p>
            <a:r>
              <a:rPr kumimoji="1" lang="zh-CN" altLang="en-US" sz="2400" dirty="0">
                <a:solidFill>
                  <a:schemeClr val="bg1">
                    <a:lumMod val="95000"/>
                  </a:schemeClr>
                </a:solidFill>
                <a:latin typeface="+mj-ea"/>
              </a:rPr>
              <a:t>销售目标制定</a:t>
            </a:r>
          </a:p>
        </p:txBody>
      </p:sp>
      <p:sp>
        <p:nvSpPr>
          <p:cNvPr id="3" name="矩形 2">
            <a:extLst>
              <a:ext uri="{FF2B5EF4-FFF2-40B4-BE49-F238E27FC236}">
                <a16:creationId xmlns:a16="http://schemas.microsoft.com/office/drawing/2014/main" id="{2324C60A-3482-3C45-8025-2B0D313A6ED4}"/>
              </a:ext>
            </a:extLst>
          </p:cNvPr>
          <p:cNvSpPr/>
          <p:nvPr/>
        </p:nvSpPr>
        <p:spPr>
          <a:xfrm>
            <a:off x="4909085" y="3084771"/>
            <a:ext cx="1727250" cy="369332"/>
          </a:xfrm>
          <a:prstGeom prst="rect">
            <a:avLst/>
          </a:prstGeom>
        </p:spPr>
        <p:txBody>
          <a:bodyPr wrap="square">
            <a:spAutoFit/>
          </a:bodyPr>
          <a:lstStyle/>
          <a:p>
            <a:pPr algn="ctr"/>
            <a:r>
              <a:rPr lang="zh-CN" altLang="en-US" b="1" dirty="0">
                <a:solidFill>
                  <a:schemeClr val="bg1">
                    <a:lumMod val="95000"/>
                  </a:schemeClr>
                </a:solidFill>
                <a:latin typeface="+mj-ea"/>
                <a:ea typeface="+mj-ea"/>
                <a:cs typeface="+mn-ea"/>
                <a:sym typeface="+mn-lt"/>
              </a:rPr>
              <a:t>输入标题</a:t>
            </a:r>
          </a:p>
        </p:txBody>
      </p:sp>
      <p:cxnSp>
        <p:nvCxnSpPr>
          <p:cNvPr id="4" name="直接连接符 4">
            <a:extLst>
              <a:ext uri="{FF2B5EF4-FFF2-40B4-BE49-F238E27FC236}">
                <a16:creationId xmlns:a16="http://schemas.microsoft.com/office/drawing/2014/main" id="{2C89B3DA-05D4-C543-85CE-3AAF25663EE8}"/>
              </a:ext>
            </a:extLst>
          </p:cNvPr>
          <p:cNvCxnSpPr/>
          <p:nvPr/>
        </p:nvCxnSpPr>
        <p:spPr>
          <a:xfrm>
            <a:off x="4944710" y="3665857"/>
            <a:ext cx="1656000" cy="0"/>
          </a:xfrm>
          <a:prstGeom prst="line">
            <a:avLst/>
          </a:prstGeom>
          <a:noFill/>
          <a:ln w="3175">
            <a:solidFill>
              <a:schemeClr val="tx1">
                <a:lumMod val="75000"/>
                <a:lumOff val="25000"/>
              </a:schemeClr>
            </a:solidFill>
            <a:prstDash val="dash"/>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cxnSp>
      <p:sp>
        <p:nvSpPr>
          <p:cNvPr id="5" name="矩形 4">
            <a:extLst>
              <a:ext uri="{FF2B5EF4-FFF2-40B4-BE49-F238E27FC236}">
                <a16:creationId xmlns:a16="http://schemas.microsoft.com/office/drawing/2014/main" id="{E939A8D2-E9D2-3D4D-B280-2BB21B93034E}"/>
              </a:ext>
            </a:extLst>
          </p:cNvPr>
          <p:cNvSpPr/>
          <p:nvPr/>
        </p:nvSpPr>
        <p:spPr>
          <a:xfrm>
            <a:off x="7160670" y="3084771"/>
            <a:ext cx="1727250" cy="369332"/>
          </a:xfrm>
          <a:prstGeom prst="rect">
            <a:avLst/>
          </a:prstGeom>
        </p:spPr>
        <p:txBody>
          <a:bodyPr wrap="square">
            <a:spAutoFit/>
          </a:bodyPr>
          <a:lstStyle/>
          <a:p>
            <a:pPr algn="ctr"/>
            <a:r>
              <a:rPr lang="zh-CN" altLang="en-US" b="1" dirty="0">
                <a:solidFill>
                  <a:schemeClr val="bg1">
                    <a:lumMod val="95000"/>
                  </a:schemeClr>
                </a:solidFill>
                <a:latin typeface="+mj-ea"/>
                <a:ea typeface="+mj-ea"/>
                <a:cs typeface="+mn-ea"/>
                <a:sym typeface="+mn-lt"/>
              </a:rPr>
              <a:t>输入标题</a:t>
            </a:r>
          </a:p>
        </p:txBody>
      </p:sp>
      <p:sp>
        <p:nvSpPr>
          <p:cNvPr id="6" name="矩形 5">
            <a:extLst>
              <a:ext uri="{FF2B5EF4-FFF2-40B4-BE49-F238E27FC236}">
                <a16:creationId xmlns:a16="http://schemas.microsoft.com/office/drawing/2014/main" id="{E0640AD5-9F46-014A-88A7-941A653A17CC}"/>
              </a:ext>
            </a:extLst>
          </p:cNvPr>
          <p:cNvSpPr/>
          <p:nvPr/>
        </p:nvSpPr>
        <p:spPr>
          <a:xfrm>
            <a:off x="7060658" y="3811855"/>
            <a:ext cx="1927274" cy="1023742"/>
          </a:xfrm>
          <a:prstGeom prst="rect">
            <a:avLst/>
          </a:prstGeom>
        </p:spPr>
        <p:txBody>
          <a:bodyPr wrap="square">
            <a:spAutoFit/>
          </a:bodyPr>
          <a:lstStyle/>
          <a:p>
            <a:pPr algn="ctr">
              <a:lnSpc>
                <a:spcPct val="150000"/>
              </a:lnSpc>
            </a:pPr>
            <a:r>
              <a:rPr lang="zh-CN" altLang="en-US" sz="1400" dirty="0">
                <a:solidFill>
                  <a:schemeClr val="bg1">
                    <a:lumMod val="95000"/>
                  </a:schemeClr>
                </a:solidFill>
                <a:latin typeface="+mn-ea"/>
                <a:cs typeface="+mn-ea"/>
                <a:sym typeface="+mn-lt"/>
              </a:rPr>
              <a:t>标题数字等都可以通过点击和重新输入进行更改</a:t>
            </a:r>
          </a:p>
        </p:txBody>
      </p:sp>
      <p:cxnSp>
        <p:nvCxnSpPr>
          <p:cNvPr id="7" name="直接连接符 7">
            <a:extLst>
              <a:ext uri="{FF2B5EF4-FFF2-40B4-BE49-F238E27FC236}">
                <a16:creationId xmlns:a16="http://schemas.microsoft.com/office/drawing/2014/main" id="{DD76D601-85C5-E743-BE4C-B2C922BB80B4}"/>
              </a:ext>
            </a:extLst>
          </p:cNvPr>
          <p:cNvCxnSpPr/>
          <p:nvPr/>
        </p:nvCxnSpPr>
        <p:spPr>
          <a:xfrm>
            <a:off x="7196295" y="3665857"/>
            <a:ext cx="1656000" cy="0"/>
          </a:xfrm>
          <a:prstGeom prst="line">
            <a:avLst/>
          </a:prstGeom>
          <a:noFill/>
          <a:ln w="3175">
            <a:solidFill>
              <a:schemeClr val="tx1">
                <a:lumMod val="75000"/>
                <a:lumOff val="25000"/>
              </a:schemeClr>
            </a:solidFill>
            <a:prstDash val="dash"/>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cxnSp>
      <p:sp>
        <p:nvSpPr>
          <p:cNvPr id="8" name="矩形 7">
            <a:extLst>
              <a:ext uri="{FF2B5EF4-FFF2-40B4-BE49-F238E27FC236}">
                <a16:creationId xmlns:a16="http://schemas.microsoft.com/office/drawing/2014/main" id="{DF73ADC8-78DB-354F-9928-CCB23064A1E6}"/>
              </a:ext>
            </a:extLst>
          </p:cNvPr>
          <p:cNvSpPr/>
          <p:nvPr/>
        </p:nvSpPr>
        <p:spPr>
          <a:xfrm>
            <a:off x="9409517" y="3084771"/>
            <a:ext cx="1727250" cy="369332"/>
          </a:xfrm>
          <a:prstGeom prst="rect">
            <a:avLst/>
          </a:prstGeom>
        </p:spPr>
        <p:txBody>
          <a:bodyPr wrap="square">
            <a:spAutoFit/>
          </a:bodyPr>
          <a:lstStyle/>
          <a:p>
            <a:pPr algn="ctr"/>
            <a:r>
              <a:rPr lang="zh-CN" altLang="en-US" b="1" dirty="0">
                <a:solidFill>
                  <a:schemeClr val="bg1">
                    <a:lumMod val="95000"/>
                  </a:schemeClr>
                </a:solidFill>
                <a:latin typeface="+mj-ea"/>
                <a:ea typeface="+mj-ea"/>
                <a:cs typeface="+mn-ea"/>
                <a:sym typeface="+mn-lt"/>
              </a:rPr>
              <a:t>输入标题</a:t>
            </a:r>
          </a:p>
        </p:txBody>
      </p:sp>
      <p:sp>
        <p:nvSpPr>
          <p:cNvPr id="9" name="矩形 8">
            <a:extLst>
              <a:ext uri="{FF2B5EF4-FFF2-40B4-BE49-F238E27FC236}">
                <a16:creationId xmlns:a16="http://schemas.microsoft.com/office/drawing/2014/main" id="{78DB00B3-96FF-404E-BB18-09311D3F04C0}"/>
              </a:ext>
            </a:extLst>
          </p:cNvPr>
          <p:cNvSpPr/>
          <p:nvPr/>
        </p:nvSpPr>
        <p:spPr>
          <a:xfrm>
            <a:off x="9328225" y="3785190"/>
            <a:ext cx="1927274" cy="1993238"/>
          </a:xfrm>
          <a:prstGeom prst="rect">
            <a:avLst/>
          </a:prstGeom>
        </p:spPr>
        <p:txBody>
          <a:bodyPr wrap="square">
            <a:spAutoFit/>
          </a:bodyPr>
          <a:lstStyle/>
          <a:p>
            <a:pPr algn="ctr">
              <a:lnSpc>
                <a:spcPct val="150000"/>
              </a:lnSpc>
            </a:pPr>
            <a:r>
              <a:rPr lang="zh-CN" altLang="en-US" sz="1400" dirty="0">
                <a:solidFill>
                  <a:schemeClr val="bg1">
                    <a:lumMod val="95000"/>
                  </a:schemeClr>
                </a:solidFill>
                <a:latin typeface="+mn-ea"/>
                <a:cs typeface="+mn-ea"/>
                <a:sym typeface="+mn-lt"/>
              </a:rPr>
              <a:t>标题数字等都可以通过点击和重新输入进行更改，顶部“开始”面板中可以对字体、字号、颜色、行距等进行修改</a:t>
            </a:r>
          </a:p>
        </p:txBody>
      </p:sp>
      <p:cxnSp>
        <p:nvCxnSpPr>
          <p:cNvPr id="10" name="直接连接符 10">
            <a:extLst>
              <a:ext uri="{FF2B5EF4-FFF2-40B4-BE49-F238E27FC236}">
                <a16:creationId xmlns:a16="http://schemas.microsoft.com/office/drawing/2014/main" id="{EBE7A1D3-4CCC-C74F-B2BC-5050FD770758}"/>
              </a:ext>
            </a:extLst>
          </p:cNvPr>
          <p:cNvCxnSpPr/>
          <p:nvPr/>
        </p:nvCxnSpPr>
        <p:spPr>
          <a:xfrm>
            <a:off x="9445142" y="3665857"/>
            <a:ext cx="1656000" cy="0"/>
          </a:xfrm>
          <a:prstGeom prst="line">
            <a:avLst/>
          </a:prstGeom>
          <a:noFill/>
          <a:ln w="3175">
            <a:solidFill>
              <a:schemeClr val="tx1">
                <a:lumMod val="75000"/>
                <a:lumOff val="25000"/>
              </a:schemeClr>
            </a:solidFill>
            <a:prstDash val="dash"/>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cxnSp>
      <p:sp>
        <p:nvSpPr>
          <p:cNvPr id="11" name="矩形 10">
            <a:extLst>
              <a:ext uri="{FF2B5EF4-FFF2-40B4-BE49-F238E27FC236}">
                <a16:creationId xmlns:a16="http://schemas.microsoft.com/office/drawing/2014/main" id="{ACDA3556-0023-594E-937B-43A9A932A031}"/>
              </a:ext>
            </a:extLst>
          </p:cNvPr>
          <p:cNvSpPr/>
          <p:nvPr/>
        </p:nvSpPr>
        <p:spPr>
          <a:xfrm>
            <a:off x="4809073" y="3811855"/>
            <a:ext cx="1927274" cy="1346907"/>
          </a:xfrm>
          <a:prstGeom prst="rect">
            <a:avLst/>
          </a:prstGeom>
        </p:spPr>
        <p:txBody>
          <a:bodyPr wrap="square">
            <a:spAutoFit/>
          </a:bodyPr>
          <a:lstStyle/>
          <a:p>
            <a:pPr algn="ctr">
              <a:lnSpc>
                <a:spcPct val="150000"/>
              </a:lnSpc>
            </a:pPr>
            <a:r>
              <a:rPr lang="zh-CN" altLang="en-US" sz="1400" dirty="0">
                <a:solidFill>
                  <a:schemeClr val="bg1">
                    <a:lumMod val="95000"/>
                  </a:schemeClr>
                </a:solidFill>
                <a:latin typeface="+mn-ea"/>
                <a:cs typeface="+mn-ea"/>
                <a:sym typeface="+mn-lt"/>
              </a:rPr>
              <a:t>建议正文</a:t>
            </a:r>
            <a:r>
              <a:rPr lang="en-US" altLang="zh-CN" sz="1400" dirty="0">
                <a:solidFill>
                  <a:schemeClr val="bg1">
                    <a:lumMod val="95000"/>
                  </a:schemeClr>
                </a:solidFill>
                <a:latin typeface="+mn-ea"/>
                <a:cs typeface="+mn-ea"/>
                <a:sym typeface="+mn-lt"/>
              </a:rPr>
              <a:t>8-14</a:t>
            </a:r>
            <a:r>
              <a:rPr lang="zh-CN" altLang="en-US" sz="1400" dirty="0">
                <a:solidFill>
                  <a:schemeClr val="bg1">
                    <a:lumMod val="95000"/>
                  </a:schemeClr>
                </a:solidFill>
                <a:latin typeface="+mn-ea"/>
                <a:cs typeface="+mn-ea"/>
                <a:sym typeface="+mn-lt"/>
              </a:rPr>
              <a:t>号字，</a:t>
            </a:r>
            <a:r>
              <a:rPr lang="en-US" altLang="zh-CN" sz="1400" dirty="0">
                <a:solidFill>
                  <a:schemeClr val="bg1">
                    <a:lumMod val="95000"/>
                  </a:schemeClr>
                </a:solidFill>
                <a:latin typeface="+mn-ea"/>
                <a:cs typeface="+mn-ea"/>
                <a:sym typeface="+mn-lt"/>
              </a:rPr>
              <a:t>1.3</a:t>
            </a:r>
            <a:r>
              <a:rPr lang="zh-CN" altLang="en-US" sz="1400" dirty="0">
                <a:solidFill>
                  <a:schemeClr val="bg1">
                    <a:lumMod val="95000"/>
                  </a:schemeClr>
                </a:solidFill>
                <a:latin typeface="+mn-ea"/>
                <a:cs typeface="+mn-ea"/>
                <a:sym typeface="+mn-lt"/>
              </a:rPr>
              <a:t>倍字间距。标题数字等都可以通过点击和重新输入进行更改</a:t>
            </a:r>
          </a:p>
        </p:txBody>
      </p:sp>
      <p:sp>
        <p:nvSpPr>
          <p:cNvPr id="12" name="picture-board_72538">
            <a:extLst>
              <a:ext uri="{FF2B5EF4-FFF2-40B4-BE49-F238E27FC236}">
                <a16:creationId xmlns:a16="http://schemas.microsoft.com/office/drawing/2014/main" id="{B3C90419-0425-6D45-AABC-DE7FE74BEC40}"/>
              </a:ext>
            </a:extLst>
          </p:cNvPr>
          <p:cNvSpPr>
            <a:spLocks noChangeAspect="1"/>
          </p:cNvSpPr>
          <p:nvPr/>
        </p:nvSpPr>
        <p:spPr bwMode="auto">
          <a:xfrm>
            <a:off x="5591642" y="2421631"/>
            <a:ext cx="421575" cy="356868"/>
          </a:xfrm>
          <a:custGeom>
            <a:avLst/>
            <a:gdLst>
              <a:gd name="connsiteX0" fmla="*/ 362988 w 608697"/>
              <a:gd name="connsiteY0" fmla="*/ 414572 h 515269"/>
              <a:gd name="connsiteX1" fmla="*/ 445038 w 608697"/>
              <a:gd name="connsiteY1" fmla="*/ 414572 h 515269"/>
              <a:gd name="connsiteX2" fmla="*/ 480394 w 608697"/>
              <a:gd name="connsiteY2" fmla="*/ 462761 h 515269"/>
              <a:gd name="connsiteX3" fmla="*/ 473233 w 608697"/>
              <a:gd name="connsiteY3" fmla="*/ 508864 h 515269"/>
              <a:gd name="connsiteX4" fmla="*/ 453690 w 608697"/>
              <a:gd name="connsiteY4" fmla="*/ 515269 h 515269"/>
              <a:gd name="connsiteX5" fmla="*/ 426987 w 608697"/>
              <a:gd name="connsiteY5" fmla="*/ 501788 h 515269"/>
              <a:gd name="connsiteX6" fmla="*/ 163659 w 608697"/>
              <a:gd name="connsiteY6" fmla="*/ 414502 h 515269"/>
              <a:gd name="connsiteX7" fmla="*/ 245709 w 608697"/>
              <a:gd name="connsiteY7" fmla="*/ 414502 h 515269"/>
              <a:gd name="connsiteX8" fmla="*/ 181710 w 608697"/>
              <a:gd name="connsiteY8" fmla="*/ 501789 h 515269"/>
              <a:gd name="connsiteX9" fmla="*/ 155007 w 608697"/>
              <a:gd name="connsiteY9" fmla="*/ 515269 h 515269"/>
              <a:gd name="connsiteX10" fmla="*/ 135464 w 608697"/>
              <a:gd name="connsiteY10" fmla="*/ 508864 h 515269"/>
              <a:gd name="connsiteX11" fmla="*/ 128303 w 608697"/>
              <a:gd name="connsiteY11" fmla="*/ 462763 h 515269"/>
              <a:gd name="connsiteX12" fmla="*/ 163659 w 608697"/>
              <a:gd name="connsiteY12" fmla="*/ 414576 h 515269"/>
              <a:gd name="connsiteX13" fmla="*/ 236206 w 608697"/>
              <a:gd name="connsiteY13" fmla="*/ 157983 h 515269"/>
              <a:gd name="connsiteX14" fmla="*/ 225800 w 608697"/>
              <a:gd name="connsiteY14" fmla="*/ 162283 h 515269"/>
              <a:gd name="connsiteX15" fmla="*/ 104359 w 608697"/>
              <a:gd name="connsiteY15" fmla="*/ 283456 h 515269"/>
              <a:gd name="connsiteX16" fmla="*/ 100107 w 608697"/>
              <a:gd name="connsiteY16" fmla="*/ 293808 h 515269"/>
              <a:gd name="connsiteX17" fmla="*/ 100107 w 608697"/>
              <a:gd name="connsiteY17" fmla="*/ 313544 h 515269"/>
              <a:gd name="connsiteX18" fmla="*/ 114802 w 608697"/>
              <a:gd name="connsiteY18" fmla="*/ 328216 h 515269"/>
              <a:gd name="connsiteX19" fmla="*/ 432503 w 608697"/>
              <a:gd name="connsiteY19" fmla="*/ 328216 h 515269"/>
              <a:gd name="connsiteX20" fmla="*/ 446079 w 608697"/>
              <a:gd name="connsiteY20" fmla="*/ 319130 h 515269"/>
              <a:gd name="connsiteX21" fmla="*/ 442872 w 608697"/>
              <a:gd name="connsiteY21" fmla="*/ 303117 h 515269"/>
              <a:gd name="connsiteX22" fmla="*/ 370291 w 608697"/>
              <a:gd name="connsiteY22" fmla="*/ 230652 h 515269"/>
              <a:gd name="connsiteX23" fmla="*/ 349479 w 608697"/>
              <a:gd name="connsiteY23" fmla="*/ 230652 h 515269"/>
              <a:gd name="connsiteX24" fmla="*/ 332247 w 608697"/>
              <a:gd name="connsiteY24" fmla="*/ 247782 h 515269"/>
              <a:gd name="connsiteX25" fmla="*/ 246612 w 608697"/>
              <a:gd name="connsiteY25" fmla="*/ 162283 h 515269"/>
              <a:gd name="connsiteX26" fmla="*/ 236206 w 608697"/>
              <a:gd name="connsiteY26" fmla="*/ 157983 h 515269"/>
              <a:gd name="connsiteX27" fmla="*/ 472113 w 608697"/>
              <a:gd name="connsiteY27" fmla="*/ 67624 h 515269"/>
              <a:gd name="connsiteX28" fmla="*/ 427580 w 608697"/>
              <a:gd name="connsiteY28" fmla="*/ 112086 h 515269"/>
              <a:gd name="connsiteX29" fmla="*/ 472113 w 608697"/>
              <a:gd name="connsiteY29" fmla="*/ 156474 h 515269"/>
              <a:gd name="connsiteX30" fmla="*/ 516572 w 608697"/>
              <a:gd name="connsiteY30" fmla="*/ 112086 h 515269"/>
              <a:gd name="connsiteX31" fmla="*/ 472113 w 608697"/>
              <a:gd name="connsiteY31" fmla="*/ 67624 h 515269"/>
              <a:gd name="connsiteX32" fmla="*/ 16560 w 608697"/>
              <a:gd name="connsiteY32" fmla="*/ 0 h 515269"/>
              <a:gd name="connsiteX33" fmla="*/ 592137 w 608697"/>
              <a:gd name="connsiteY33" fmla="*/ 0 h 515269"/>
              <a:gd name="connsiteX34" fmla="*/ 608697 w 608697"/>
              <a:gd name="connsiteY34" fmla="*/ 16534 h 515269"/>
              <a:gd name="connsiteX35" fmla="*/ 608697 w 608697"/>
              <a:gd name="connsiteY35" fmla="*/ 373199 h 515269"/>
              <a:gd name="connsiteX36" fmla="*/ 592137 w 608697"/>
              <a:gd name="connsiteY36" fmla="*/ 389733 h 515269"/>
              <a:gd name="connsiteX37" fmla="*/ 16560 w 608697"/>
              <a:gd name="connsiteY37" fmla="*/ 389733 h 515269"/>
              <a:gd name="connsiteX38" fmla="*/ 0 w 608697"/>
              <a:gd name="connsiteY38" fmla="*/ 373199 h 515269"/>
              <a:gd name="connsiteX39" fmla="*/ 0 w 608697"/>
              <a:gd name="connsiteY39" fmla="*/ 16534 h 515269"/>
              <a:gd name="connsiteX40" fmla="*/ 16560 w 608697"/>
              <a:gd name="connsiteY40" fmla="*/ 0 h 51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8697" h="515269">
                <a:moveTo>
                  <a:pt x="362988" y="414572"/>
                </a:moveTo>
                <a:lnTo>
                  <a:pt x="445038" y="414572"/>
                </a:lnTo>
                <a:lnTo>
                  <a:pt x="480394" y="462761"/>
                </a:lnTo>
                <a:cubicBezTo>
                  <a:pt x="491135" y="477433"/>
                  <a:pt x="487928" y="498139"/>
                  <a:pt x="473233" y="508864"/>
                </a:cubicBezTo>
                <a:cubicBezTo>
                  <a:pt x="467341" y="513184"/>
                  <a:pt x="460478" y="515269"/>
                  <a:pt x="453690" y="515269"/>
                </a:cubicBezTo>
                <a:cubicBezTo>
                  <a:pt x="443546" y="515269"/>
                  <a:pt x="433476" y="510577"/>
                  <a:pt x="426987" y="501788"/>
                </a:cubicBezTo>
                <a:close/>
                <a:moveTo>
                  <a:pt x="163659" y="414502"/>
                </a:moveTo>
                <a:lnTo>
                  <a:pt x="245709" y="414502"/>
                </a:lnTo>
                <a:lnTo>
                  <a:pt x="181710" y="501789"/>
                </a:lnTo>
                <a:cubicBezTo>
                  <a:pt x="175221" y="510577"/>
                  <a:pt x="165151" y="515269"/>
                  <a:pt x="155007" y="515269"/>
                </a:cubicBezTo>
                <a:cubicBezTo>
                  <a:pt x="148219" y="515269"/>
                  <a:pt x="141356" y="513184"/>
                  <a:pt x="135464" y="508864"/>
                </a:cubicBezTo>
                <a:cubicBezTo>
                  <a:pt x="120695" y="498139"/>
                  <a:pt x="117562" y="477435"/>
                  <a:pt x="128303" y="462763"/>
                </a:cubicBezTo>
                <a:lnTo>
                  <a:pt x="163659" y="414576"/>
                </a:lnTo>
                <a:close/>
                <a:moveTo>
                  <a:pt x="236206" y="157983"/>
                </a:moveTo>
                <a:cubicBezTo>
                  <a:pt x="232439" y="157983"/>
                  <a:pt x="228672" y="159416"/>
                  <a:pt x="225800" y="162283"/>
                </a:cubicBezTo>
                <a:lnTo>
                  <a:pt x="104359" y="283456"/>
                </a:lnTo>
                <a:cubicBezTo>
                  <a:pt x="101599" y="286211"/>
                  <a:pt x="100107" y="289935"/>
                  <a:pt x="100107" y="293808"/>
                </a:cubicBezTo>
                <a:lnTo>
                  <a:pt x="100107" y="313544"/>
                </a:lnTo>
                <a:cubicBezTo>
                  <a:pt x="100107" y="321662"/>
                  <a:pt x="106671" y="328216"/>
                  <a:pt x="114802" y="328216"/>
                </a:cubicBezTo>
                <a:lnTo>
                  <a:pt x="432503" y="328216"/>
                </a:lnTo>
                <a:cubicBezTo>
                  <a:pt x="438471" y="328216"/>
                  <a:pt x="443767" y="324641"/>
                  <a:pt x="446079" y="319130"/>
                </a:cubicBezTo>
                <a:cubicBezTo>
                  <a:pt x="448392" y="313693"/>
                  <a:pt x="447124" y="307363"/>
                  <a:pt x="442872" y="303117"/>
                </a:cubicBezTo>
                <a:lnTo>
                  <a:pt x="370291" y="230652"/>
                </a:lnTo>
                <a:cubicBezTo>
                  <a:pt x="364547" y="224918"/>
                  <a:pt x="355222" y="224918"/>
                  <a:pt x="349479" y="230652"/>
                </a:cubicBezTo>
                <a:lnTo>
                  <a:pt x="332247" y="247782"/>
                </a:lnTo>
                <a:lnTo>
                  <a:pt x="246612" y="162283"/>
                </a:lnTo>
                <a:cubicBezTo>
                  <a:pt x="243740" y="159416"/>
                  <a:pt x="239973" y="157983"/>
                  <a:pt x="236206" y="157983"/>
                </a:cubicBezTo>
                <a:close/>
                <a:moveTo>
                  <a:pt x="472113" y="67624"/>
                </a:moveTo>
                <a:cubicBezTo>
                  <a:pt x="447571" y="67624"/>
                  <a:pt x="427580" y="87584"/>
                  <a:pt x="427580" y="112086"/>
                </a:cubicBezTo>
                <a:cubicBezTo>
                  <a:pt x="427580" y="136589"/>
                  <a:pt x="447571" y="156474"/>
                  <a:pt x="472113" y="156474"/>
                </a:cubicBezTo>
                <a:cubicBezTo>
                  <a:pt x="496655" y="156474"/>
                  <a:pt x="516572" y="136589"/>
                  <a:pt x="516572" y="112086"/>
                </a:cubicBezTo>
                <a:cubicBezTo>
                  <a:pt x="516572" y="87584"/>
                  <a:pt x="496655" y="67624"/>
                  <a:pt x="472113" y="67624"/>
                </a:cubicBezTo>
                <a:close/>
                <a:moveTo>
                  <a:pt x="16560" y="0"/>
                </a:moveTo>
                <a:lnTo>
                  <a:pt x="592137" y="0"/>
                </a:lnTo>
                <a:cubicBezTo>
                  <a:pt x="601312" y="0"/>
                  <a:pt x="608697" y="7373"/>
                  <a:pt x="608697" y="16534"/>
                </a:cubicBezTo>
                <a:lnTo>
                  <a:pt x="608697" y="373199"/>
                </a:lnTo>
                <a:cubicBezTo>
                  <a:pt x="608697" y="382360"/>
                  <a:pt x="601312" y="389733"/>
                  <a:pt x="592137" y="389733"/>
                </a:cubicBezTo>
                <a:lnTo>
                  <a:pt x="16560" y="389733"/>
                </a:lnTo>
                <a:cubicBezTo>
                  <a:pt x="7385" y="389733"/>
                  <a:pt x="0" y="382360"/>
                  <a:pt x="0" y="373199"/>
                </a:cubicBezTo>
                <a:lnTo>
                  <a:pt x="0" y="16534"/>
                </a:lnTo>
                <a:cubicBezTo>
                  <a:pt x="0" y="7373"/>
                  <a:pt x="7385" y="0"/>
                  <a:pt x="16560" y="0"/>
                </a:cubicBezTo>
                <a:close/>
              </a:path>
            </a:pathLst>
          </a:custGeom>
          <a:solidFill>
            <a:srgbClr val="EE5778"/>
          </a:solidFill>
          <a:ln>
            <a:noFill/>
          </a:ln>
          <a:effectLst>
            <a:outerShdw blurRad="50800" dist="38100" dir="2700000" algn="tl" rotWithShape="0">
              <a:prstClr val="black">
                <a:alpha val="20000"/>
              </a:prstClr>
            </a:outerShdw>
          </a:effectLst>
        </p:spPr>
        <p:txBody>
          <a:bodyPr/>
          <a:lstStyle/>
          <a:p>
            <a:endParaRPr lang="zh-CN" altLang="en-US">
              <a:solidFill>
                <a:schemeClr val="bg1">
                  <a:lumMod val="95000"/>
                </a:schemeClr>
              </a:solidFill>
              <a:cs typeface="+mn-ea"/>
              <a:sym typeface="+mn-lt"/>
            </a:endParaRPr>
          </a:p>
        </p:txBody>
      </p:sp>
      <p:sp>
        <p:nvSpPr>
          <p:cNvPr id="13" name="矩形: 圆角 23">
            <a:extLst>
              <a:ext uri="{FF2B5EF4-FFF2-40B4-BE49-F238E27FC236}">
                <a16:creationId xmlns:a16="http://schemas.microsoft.com/office/drawing/2014/main" id="{B2774DA8-B9EA-E740-BB49-1B1685DF8EB3}"/>
              </a:ext>
            </a:extLst>
          </p:cNvPr>
          <p:cNvSpPr/>
          <p:nvPr/>
        </p:nvSpPr>
        <p:spPr>
          <a:xfrm>
            <a:off x="5464219" y="2214456"/>
            <a:ext cx="676422" cy="704582"/>
          </a:xfrm>
          <a:prstGeom prst="roundRect">
            <a:avLst/>
          </a:prstGeom>
          <a:noFill/>
          <a:ln w="38100">
            <a:solidFill>
              <a:srgbClr val="EE577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14" name="businessman_126340">
            <a:extLst>
              <a:ext uri="{FF2B5EF4-FFF2-40B4-BE49-F238E27FC236}">
                <a16:creationId xmlns:a16="http://schemas.microsoft.com/office/drawing/2014/main" id="{EEC0C648-FC9C-BF40-AD92-58A6E341A4E3}"/>
              </a:ext>
            </a:extLst>
          </p:cNvPr>
          <p:cNvSpPr>
            <a:spLocks noChangeAspect="1"/>
          </p:cNvSpPr>
          <p:nvPr/>
        </p:nvSpPr>
        <p:spPr bwMode="auto">
          <a:xfrm>
            <a:off x="7826249" y="2397232"/>
            <a:ext cx="401492" cy="421575"/>
          </a:xfrm>
          <a:custGeom>
            <a:avLst/>
            <a:gdLst>
              <a:gd name="connsiteX0" fmla="*/ 510101 w 577807"/>
              <a:gd name="connsiteY0" fmla="*/ 468052 h 606710"/>
              <a:gd name="connsiteX1" fmla="*/ 466708 w 577807"/>
              <a:gd name="connsiteY1" fmla="*/ 511097 h 606710"/>
              <a:gd name="connsiteX2" fmla="*/ 448566 w 577807"/>
              <a:gd name="connsiteY2" fmla="*/ 492889 h 606710"/>
              <a:gd name="connsiteX3" fmla="*/ 429582 w 577807"/>
              <a:gd name="connsiteY3" fmla="*/ 511750 h 606710"/>
              <a:gd name="connsiteX4" fmla="*/ 447818 w 577807"/>
              <a:gd name="connsiteY4" fmla="*/ 529865 h 606710"/>
              <a:gd name="connsiteX5" fmla="*/ 466615 w 577807"/>
              <a:gd name="connsiteY5" fmla="*/ 548819 h 606710"/>
              <a:gd name="connsiteX6" fmla="*/ 485599 w 577807"/>
              <a:gd name="connsiteY6" fmla="*/ 530051 h 606710"/>
              <a:gd name="connsiteX7" fmla="*/ 528991 w 577807"/>
              <a:gd name="connsiteY7" fmla="*/ 486913 h 606710"/>
              <a:gd name="connsiteX8" fmla="*/ 479333 w 577807"/>
              <a:gd name="connsiteY8" fmla="*/ 409974 h 606710"/>
              <a:gd name="connsiteX9" fmla="*/ 577807 w 577807"/>
              <a:gd name="connsiteY9" fmla="*/ 508389 h 606710"/>
              <a:gd name="connsiteX10" fmla="*/ 479333 w 577807"/>
              <a:gd name="connsiteY10" fmla="*/ 606710 h 606710"/>
              <a:gd name="connsiteX11" fmla="*/ 380859 w 577807"/>
              <a:gd name="connsiteY11" fmla="*/ 508389 h 606710"/>
              <a:gd name="connsiteX12" fmla="*/ 479333 w 577807"/>
              <a:gd name="connsiteY12" fmla="*/ 409974 h 606710"/>
              <a:gd name="connsiteX13" fmla="*/ 156092 w 577807"/>
              <a:gd name="connsiteY13" fmla="*/ 299045 h 606710"/>
              <a:gd name="connsiteX14" fmla="*/ 201451 w 577807"/>
              <a:gd name="connsiteY14" fmla="*/ 442283 h 606710"/>
              <a:gd name="connsiteX15" fmla="*/ 207717 w 577807"/>
              <a:gd name="connsiteY15" fmla="*/ 461705 h 606710"/>
              <a:gd name="connsiteX16" fmla="*/ 228012 w 577807"/>
              <a:gd name="connsiteY16" fmla="*/ 404186 h 606710"/>
              <a:gd name="connsiteX17" fmla="*/ 240263 w 577807"/>
              <a:gd name="connsiteY17" fmla="*/ 335928 h 606710"/>
              <a:gd name="connsiteX18" fmla="*/ 240357 w 577807"/>
              <a:gd name="connsiteY18" fmla="*/ 335928 h 606710"/>
              <a:gd name="connsiteX19" fmla="*/ 240544 w 577807"/>
              <a:gd name="connsiteY19" fmla="*/ 335928 h 606710"/>
              <a:gd name="connsiteX20" fmla="*/ 240638 w 577807"/>
              <a:gd name="connsiteY20" fmla="*/ 335928 h 606710"/>
              <a:gd name="connsiteX21" fmla="*/ 240731 w 577807"/>
              <a:gd name="connsiteY21" fmla="*/ 335928 h 606710"/>
              <a:gd name="connsiteX22" fmla="*/ 252983 w 577807"/>
              <a:gd name="connsiteY22" fmla="*/ 404186 h 606710"/>
              <a:gd name="connsiteX23" fmla="*/ 273277 w 577807"/>
              <a:gd name="connsiteY23" fmla="*/ 461705 h 606710"/>
              <a:gd name="connsiteX24" fmla="*/ 279544 w 577807"/>
              <a:gd name="connsiteY24" fmla="*/ 442283 h 606710"/>
              <a:gd name="connsiteX25" fmla="*/ 324903 w 577807"/>
              <a:gd name="connsiteY25" fmla="*/ 299045 h 606710"/>
              <a:gd name="connsiteX26" fmla="*/ 419082 w 577807"/>
              <a:gd name="connsiteY26" fmla="*/ 344519 h 606710"/>
              <a:gd name="connsiteX27" fmla="*/ 462009 w 577807"/>
              <a:gd name="connsiteY27" fmla="*/ 375799 h 606710"/>
              <a:gd name="connsiteX28" fmla="*/ 343140 w 577807"/>
              <a:gd name="connsiteY28" fmla="*/ 508393 h 606710"/>
              <a:gd name="connsiteX29" fmla="*/ 343795 w 577807"/>
              <a:gd name="connsiteY29" fmla="*/ 521185 h 606710"/>
              <a:gd name="connsiteX30" fmla="*/ 240918 w 577807"/>
              <a:gd name="connsiteY30" fmla="*/ 521185 h 606710"/>
              <a:gd name="connsiteX31" fmla="*/ 240263 w 577807"/>
              <a:gd name="connsiteY31" fmla="*/ 521185 h 606710"/>
              <a:gd name="connsiteX32" fmla="*/ 0 w 577807"/>
              <a:gd name="connsiteY32" fmla="*/ 521185 h 606710"/>
              <a:gd name="connsiteX33" fmla="*/ 61913 w 577807"/>
              <a:gd name="connsiteY33" fmla="*/ 344519 h 606710"/>
              <a:gd name="connsiteX34" fmla="*/ 156092 w 577807"/>
              <a:gd name="connsiteY34" fmla="*/ 299045 h 606710"/>
              <a:gd name="connsiteX35" fmla="*/ 240564 w 577807"/>
              <a:gd name="connsiteY35" fmla="*/ 48 h 606710"/>
              <a:gd name="connsiteX36" fmla="*/ 352492 w 577807"/>
              <a:gd name="connsiteY36" fmla="*/ 114519 h 606710"/>
              <a:gd name="connsiteX37" fmla="*/ 241312 w 577807"/>
              <a:gd name="connsiteY37" fmla="*/ 289307 h 606710"/>
              <a:gd name="connsiteX38" fmla="*/ 240564 w 577807"/>
              <a:gd name="connsiteY38" fmla="*/ 289307 h 606710"/>
              <a:gd name="connsiteX39" fmla="*/ 239815 w 577807"/>
              <a:gd name="connsiteY39" fmla="*/ 289307 h 606710"/>
              <a:gd name="connsiteX40" fmla="*/ 128542 w 577807"/>
              <a:gd name="connsiteY40" fmla="*/ 114519 h 606710"/>
              <a:gd name="connsiteX41" fmla="*/ 240564 w 577807"/>
              <a:gd name="connsiteY41" fmla="*/ 48 h 6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7807" h="606710">
                <a:moveTo>
                  <a:pt x="510101" y="468052"/>
                </a:moveTo>
                <a:lnTo>
                  <a:pt x="466708" y="511097"/>
                </a:lnTo>
                <a:lnTo>
                  <a:pt x="448566" y="492889"/>
                </a:lnTo>
                <a:lnTo>
                  <a:pt x="429582" y="511750"/>
                </a:lnTo>
                <a:lnTo>
                  <a:pt x="447818" y="529865"/>
                </a:lnTo>
                <a:lnTo>
                  <a:pt x="466615" y="548819"/>
                </a:lnTo>
                <a:lnTo>
                  <a:pt x="485599" y="530051"/>
                </a:lnTo>
                <a:lnTo>
                  <a:pt x="528991" y="486913"/>
                </a:lnTo>
                <a:close/>
                <a:moveTo>
                  <a:pt x="479333" y="409974"/>
                </a:moveTo>
                <a:cubicBezTo>
                  <a:pt x="533667" y="409974"/>
                  <a:pt x="577807" y="454046"/>
                  <a:pt x="577807" y="508389"/>
                </a:cubicBezTo>
                <a:cubicBezTo>
                  <a:pt x="577807" y="562638"/>
                  <a:pt x="533667" y="606710"/>
                  <a:pt x="479333" y="606710"/>
                </a:cubicBezTo>
                <a:cubicBezTo>
                  <a:pt x="425000" y="606710"/>
                  <a:pt x="380859" y="562638"/>
                  <a:pt x="380859" y="508389"/>
                </a:cubicBezTo>
                <a:cubicBezTo>
                  <a:pt x="380859" y="454046"/>
                  <a:pt x="425000" y="409974"/>
                  <a:pt x="479333" y="409974"/>
                </a:cubicBezTo>
                <a:close/>
                <a:moveTo>
                  <a:pt x="156092" y="299045"/>
                </a:moveTo>
                <a:lnTo>
                  <a:pt x="201451" y="442283"/>
                </a:lnTo>
                <a:lnTo>
                  <a:pt x="207717" y="461705"/>
                </a:lnTo>
                <a:lnTo>
                  <a:pt x="228012" y="404186"/>
                </a:lnTo>
                <a:cubicBezTo>
                  <a:pt x="181437" y="339010"/>
                  <a:pt x="231566" y="336022"/>
                  <a:pt x="240263" y="335928"/>
                </a:cubicBezTo>
                <a:lnTo>
                  <a:pt x="240357" y="335928"/>
                </a:lnTo>
                <a:lnTo>
                  <a:pt x="240544" y="335928"/>
                </a:lnTo>
                <a:lnTo>
                  <a:pt x="240638" y="335928"/>
                </a:lnTo>
                <a:lnTo>
                  <a:pt x="240731" y="335928"/>
                </a:lnTo>
                <a:cubicBezTo>
                  <a:pt x="249522" y="336022"/>
                  <a:pt x="299651" y="339196"/>
                  <a:pt x="252983" y="404186"/>
                </a:cubicBezTo>
                <a:lnTo>
                  <a:pt x="273277" y="461705"/>
                </a:lnTo>
                <a:lnTo>
                  <a:pt x="279544" y="442283"/>
                </a:lnTo>
                <a:lnTo>
                  <a:pt x="324903" y="299045"/>
                </a:lnTo>
                <a:cubicBezTo>
                  <a:pt x="324903" y="299045"/>
                  <a:pt x="360255" y="322109"/>
                  <a:pt x="419082" y="344519"/>
                </a:cubicBezTo>
                <a:cubicBezTo>
                  <a:pt x="439376" y="351895"/>
                  <a:pt x="452844" y="362073"/>
                  <a:pt x="462009" y="375799"/>
                </a:cubicBezTo>
                <a:cubicBezTo>
                  <a:pt x="395233" y="383083"/>
                  <a:pt x="343140" y="439762"/>
                  <a:pt x="343140" y="508393"/>
                </a:cubicBezTo>
                <a:cubicBezTo>
                  <a:pt x="343140" y="512688"/>
                  <a:pt x="343420" y="516983"/>
                  <a:pt x="343795" y="521185"/>
                </a:cubicBezTo>
                <a:lnTo>
                  <a:pt x="240918" y="521185"/>
                </a:lnTo>
                <a:lnTo>
                  <a:pt x="240263" y="521185"/>
                </a:lnTo>
                <a:lnTo>
                  <a:pt x="0" y="521185"/>
                </a:lnTo>
                <a:cubicBezTo>
                  <a:pt x="1216" y="421367"/>
                  <a:pt x="-2805" y="368049"/>
                  <a:pt x="61913" y="344519"/>
                </a:cubicBezTo>
                <a:cubicBezTo>
                  <a:pt x="120833" y="322109"/>
                  <a:pt x="156092" y="299045"/>
                  <a:pt x="156092" y="299045"/>
                </a:cubicBezTo>
                <a:close/>
                <a:moveTo>
                  <a:pt x="240564" y="48"/>
                </a:moveTo>
                <a:cubicBezTo>
                  <a:pt x="250008" y="-325"/>
                  <a:pt x="347162" y="-1352"/>
                  <a:pt x="352492" y="114519"/>
                </a:cubicBezTo>
                <a:cubicBezTo>
                  <a:pt x="352492" y="114519"/>
                  <a:pt x="371474" y="288000"/>
                  <a:pt x="241312" y="289307"/>
                </a:cubicBezTo>
                <a:lnTo>
                  <a:pt x="240564" y="289307"/>
                </a:lnTo>
                <a:lnTo>
                  <a:pt x="239815" y="289307"/>
                </a:lnTo>
                <a:cubicBezTo>
                  <a:pt x="109747" y="288000"/>
                  <a:pt x="128542" y="114519"/>
                  <a:pt x="128542" y="114519"/>
                </a:cubicBezTo>
                <a:cubicBezTo>
                  <a:pt x="133778" y="-1352"/>
                  <a:pt x="230932" y="-325"/>
                  <a:pt x="240564" y="48"/>
                </a:cubicBezTo>
                <a:close/>
              </a:path>
            </a:pathLst>
          </a:custGeom>
          <a:solidFill>
            <a:srgbClr val="EE5778"/>
          </a:solidFill>
          <a:ln>
            <a:noFill/>
          </a:ln>
          <a:effectLst>
            <a:outerShdw blurRad="50800" dist="38100" dir="2700000" algn="tl" rotWithShape="0">
              <a:prstClr val="black">
                <a:alpha val="20000"/>
              </a:prstClr>
            </a:outerShdw>
          </a:effectLst>
        </p:spPr>
        <p:txBody>
          <a:bodyPr/>
          <a:lstStyle/>
          <a:p>
            <a:endParaRPr lang="zh-CN" altLang="en-US">
              <a:solidFill>
                <a:schemeClr val="bg1">
                  <a:lumMod val="95000"/>
                </a:schemeClr>
              </a:solidFill>
              <a:cs typeface="+mn-ea"/>
              <a:sym typeface="+mn-lt"/>
            </a:endParaRPr>
          </a:p>
        </p:txBody>
      </p:sp>
      <p:sp>
        <p:nvSpPr>
          <p:cNvPr id="15" name="矩形: 圆角 24">
            <a:extLst>
              <a:ext uri="{FF2B5EF4-FFF2-40B4-BE49-F238E27FC236}">
                <a16:creationId xmlns:a16="http://schemas.microsoft.com/office/drawing/2014/main" id="{B2A6360C-8E31-9A4D-9DB0-598B13559DA4}"/>
              </a:ext>
            </a:extLst>
          </p:cNvPr>
          <p:cNvSpPr/>
          <p:nvPr/>
        </p:nvSpPr>
        <p:spPr>
          <a:xfrm>
            <a:off x="7688784" y="2239638"/>
            <a:ext cx="676422" cy="704582"/>
          </a:xfrm>
          <a:prstGeom prst="roundRect">
            <a:avLst/>
          </a:prstGeom>
          <a:noFill/>
          <a:ln w="38100">
            <a:solidFill>
              <a:srgbClr val="EE577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16" name="cogwheel_45188">
            <a:extLst>
              <a:ext uri="{FF2B5EF4-FFF2-40B4-BE49-F238E27FC236}">
                <a16:creationId xmlns:a16="http://schemas.microsoft.com/office/drawing/2014/main" id="{C7DD58DC-A8FF-BC41-9D7B-CE8E5A7523EF}"/>
              </a:ext>
            </a:extLst>
          </p:cNvPr>
          <p:cNvSpPr>
            <a:spLocks noChangeAspect="1"/>
          </p:cNvSpPr>
          <p:nvPr/>
        </p:nvSpPr>
        <p:spPr bwMode="auto">
          <a:xfrm>
            <a:off x="10030322" y="2391156"/>
            <a:ext cx="421575" cy="420939"/>
          </a:xfrm>
          <a:custGeom>
            <a:avLst/>
            <a:gdLst>
              <a:gd name="T0" fmla="*/ 6383 w 7589"/>
              <a:gd name="T1" fmla="*/ 2722 h 7589"/>
              <a:gd name="T2" fmla="*/ 7034 w 7589"/>
              <a:gd name="T3" fmla="*/ 1841 h 7589"/>
              <a:gd name="T4" fmla="*/ 7034 w 7589"/>
              <a:gd name="T5" fmla="*/ 1667 h 7589"/>
              <a:gd name="T6" fmla="*/ 5834 w 7589"/>
              <a:gd name="T7" fmla="*/ 468 h 7589"/>
              <a:gd name="T8" fmla="*/ 5307 w 7589"/>
              <a:gd name="T9" fmla="*/ 996 h 7589"/>
              <a:gd name="T10" fmla="*/ 4816 w 7589"/>
              <a:gd name="T11" fmla="*/ 1171 h 7589"/>
              <a:gd name="T12" fmla="*/ 4703 w 7589"/>
              <a:gd name="T13" fmla="*/ 731 h 7589"/>
              <a:gd name="T14" fmla="*/ 4703 w 7589"/>
              <a:gd name="T15" fmla="*/ 0 h 7589"/>
              <a:gd name="T16" fmla="*/ 3008 w 7589"/>
              <a:gd name="T17" fmla="*/ 0 h 7589"/>
              <a:gd name="T18" fmla="*/ 2886 w 7589"/>
              <a:gd name="T19" fmla="*/ 122 h 7589"/>
              <a:gd name="T20" fmla="*/ 2662 w 7589"/>
              <a:gd name="T21" fmla="*/ 1217 h 7589"/>
              <a:gd name="T22" fmla="*/ 1841 w 7589"/>
              <a:gd name="T23" fmla="*/ 555 h 7589"/>
              <a:gd name="T24" fmla="*/ 1668 w 7589"/>
              <a:gd name="T25" fmla="*/ 555 h 7589"/>
              <a:gd name="T26" fmla="*/ 469 w 7589"/>
              <a:gd name="T27" fmla="*/ 1754 h 7589"/>
              <a:gd name="T28" fmla="*/ 996 w 7589"/>
              <a:gd name="T29" fmla="*/ 2282 h 7589"/>
              <a:gd name="T30" fmla="*/ 747 w 7589"/>
              <a:gd name="T31" fmla="*/ 2885 h 7589"/>
              <a:gd name="T32" fmla="*/ 0 w 7589"/>
              <a:gd name="T33" fmla="*/ 2885 h 7589"/>
              <a:gd name="T34" fmla="*/ 0 w 7589"/>
              <a:gd name="T35" fmla="*/ 4581 h 7589"/>
              <a:gd name="T36" fmla="*/ 122 w 7589"/>
              <a:gd name="T37" fmla="*/ 4703 h 7589"/>
              <a:gd name="T38" fmla="*/ 1206 w 7589"/>
              <a:gd name="T39" fmla="*/ 4866 h 7589"/>
              <a:gd name="T40" fmla="*/ 555 w 7589"/>
              <a:gd name="T41" fmla="*/ 5748 h 7589"/>
              <a:gd name="T42" fmla="*/ 555 w 7589"/>
              <a:gd name="T43" fmla="*/ 5921 h 7589"/>
              <a:gd name="T44" fmla="*/ 1754 w 7589"/>
              <a:gd name="T45" fmla="*/ 7120 h 7589"/>
              <a:gd name="T46" fmla="*/ 2282 w 7589"/>
              <a:gd name="T47" fmla="*/ 6592 h 7589"/>
              <a:gd name="T48" fmla="*/ 2886 w 7589"/>
              <a:gd name="T49" fmla="*/ 6841 h 7589"/>
              <a:gd name="T50" fmla="*/ 2886 w 7589"/>
              <a:gd name="T51" fmla="*/ 7589 h 7589"/>
              <a:gd name="T52" fmla="*/ 4581 w 7589"/>
              <a:gd name="T53" fmla="*/ 7589 h 7589"/>
              <a:gd name="T54" fmla="*/ 4704 w 7589"/>
              <a:gd name="T55" fmla="*/ 7466 h 7589"/>
              <a:gd name="T56" fmla="*/ 4704 w 7589"/>
              <a:gd name="T57" fmla="*/ 6842 h 7589"/>
              <a:gd name="T58" fmla="*/ 4926 w 7589"/>
              <a:gd name="T59" fmla="*/ 6372 h 7589"/>
              <a:gd name="T60" fmla="*/ 5748 w 7589"/>
              <a:gd name="T61" fmla="*/ 7034 h 7589"/>
              <a:gd name="T62" fmla="*/ 5921 w 7589"/>
              <a:gd name="T63" fmla="*/ 7034 h 7589"/>
              <a:gd name="T64" fmla="*/ 7120 w 7589"/>
              <a:gd name="T65" fmla="*/ 5834 h 7589"/>
              <a:gd name="T66" fmla="*/ 6592 w 7589"/>
              <a:gd name="T67" fmla="*/ 5307 h 7589"/>
              <a:gd name="T68" fmla="*/ 6843 w 7589"/>
              <a:gd name="T69" fmla="*/ 4703 h 7589"/>
              <a:gd name="T70" fmla="*/ 7589 w 7589"/>
              <a:gd name="T71" fmla="*/ 4703 h 7589"/>
              <a:gd name="T72" fmla="*/ 7589 w 7589"/>
              <a:gd name="T73" fmla="*/ 3007 h 7589"/>
              <a:gd name="T74" fmla="*/ 7466 w 7589"/>
              <a:gd name="T75" fmla="*/ 2885 h 7589"/>
              <a:gd name="T76" fmla="*/ 5508 w 7589"/>
              <a:gd name="T77" fmla="*/ 3794 h 7589"/>
              <a:gd name="T78" fmla="*/ 2081 w 7589"/>
              <a:gd name="T79" fmla="*/ 3794 h 7589"/>
              <a:gd name="T80" fmla="*/ 5508 w 7589"/>
              <a:gd name="T81" fmla="*/ 3794 h 7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89" h="7589">
                <a:moveTo>
                  <a:pt x="6843" y="2885"/>
                </a:moveTo>
                <a:cubicBezTo>
                  <a:pt x="6597" y="2885"/>
                  <a:pt x="6425" y="2824"/>
                  <a:pt x="6383" y="2722"/>
                </a:cubicBezTo>
                <a:cubicBezTo>
                  <a:pt x="6341" y="2620"/>
                  <a:pt x="6419" y="2456"/>
                  <a:pt x="6592" y="2282"/>
                </a:cubicBezTo>
                <a:lnTo>
                  <a:pt x="7034" y="1841"/>
                </a:lnTo>
                <a:lnTo>
                  <a:pt x="7120" y="1754"/>
                </a:lnTo>
                <a:lnTo>
                  <a:pt x="7034" y="1667"/>
                </a:lnTo>
                <a:lnTo>
                  <a:pt x="5921" y="555"/>
                </a:lnTo>
                <a:lnTo>
                  <a:pt x="5834" y="468"/>
                </a:lnTo>
                <a:lnTo>
                  <a:pt x="5748" y="555"/>
                </a:lnTo>
                <a:lnTo>
                  <a:pt x="5307" y="996"/>
                </a:lnTo>
                <a:cubicBezTo>
                  <a:pt x="5114" y="1188"/>
                  <a:pt x="4986" y="1217"/>
                  <a:pt x="4926" y="1217"/>
                </a:cubicBezTo>
                <a:cubicBezTo>
                  <a:pt x="4882" y="1217"/>
                  <a:pt x="4847" y="1203"/>
                  <a:pt x="4816" y="1171"/>
                </a:cubicBezTo>
                <a:cubicBezTo>
                  <a:pt x="4774" y="1129"/>
                  <a:pt x="4704" y="1018"/>
                  <a:pt x="4704" y="747"/>
                </a:cubicBezTo>
                <a:cubicBezTo>
                  <a:pt x="4704" y="741"/>
                  <a:pt x="4704" y="736"/>
                  <a:pt x="4703" y="731"/>
                </a:cubicBezTo>
                <a:lnTo>
                  <a:pt x="4703" y="122"/>
                </a:lnTo>
                <a:lnTo>
                  <a:pt x="4703" y="0"/>
                </a:lnTo>
                <a:lnTo>
                  <a:pt x="4581" y="0"/>
                </a:lnTo>
                <a:lnTo>
                  <a:pt x="3008" y="0"/>
                </a:lnTo>
                <a:lnTo>
                  <a:pt x="2886" y="0"/>
                </a:lnTo>
                <a:lnTo>
                  <a:pt x="2886" y="122"/>
                </a:lnTo>
                <a:lnTo>
                  <a:pt x="2886" y="748"/>
                </a:lnTo>
                <a:cubicBezTo>
                  <a:pt x="2885" y="858"/>
                  <a:pt x="2868" y="1217"/>
                  <a:pt x="2662" y="1217"/>
                </a:cubicBezTo>
                <a:cubicBezTo>
                  <a:pt x="2603" y="1217"/>
                  <a:pt x="2474" y="1188"/>
                  <a:pt x="2282" y="996"/>
                </a:cubicBezTo>
                <a:lnTo>
                  <a:pt x="1841" y="555"/>
                </a:lnTo>
                <a:lnTo>
                  <a:pt x="1754" y="468"/>
                </a:lnTo>
                <a:lnTo>
                  <a:pt x="1668" y="555"/>
                </a:lnTo>
                <a:lnTo>
                  <a:pt x="555" y="1667"/>
                </a:lnTo>
                <a:lnTo>
                  <a:pt x="469" y="1754"/>
                </a:lnTo>
                <a:lnTo>
                  <a:pt x="555" y="1840"/>
                </a:lnTo>
                <a:lnTo>
                  <a:pt x="996" y="2282"/>
                </a:lnTo>
                <a:cubicBezTo>
                  <a:pt x="1170" y="2455"/>
                  <a:pt x="1248" y="2620"/>
                  <a:pt x="1206" y="2722"/>
                </a:cubicBezTo>
                <a:cubicBezTo>
                  <a:pt x="1164" y="2824"/>
                  <a:pt x="992" y="2885"/>
                  <a:pt x="747" y="2885"/>
                </a:cubicBezTo>
                <a:lnTo>
                  <a:pt x="122" y="2885"/>
                </a:lnTo>
                <a:lnTo>
                  <a:pt x="0" y="2885"/>
                </a:lnTo>
                <a:lnTo>
                  <a:pt x="0" y="3007"/>
                </a:lnTo>
                <a:lnTo>
                  <a:pt x="0" y="4581"/>
                </a:lnTo>
                <a:lnTo>
                  <a:pt x="0" y="4703"/>
                </a:lnTo>
                <a:lnTo>
                  <a:pt x="122" y="4703"/>
                </a:lnTo>
                <a:lnTo>
                  <a:pt x="747" y="4703"/>
                </a:lnTo>
                <a:cubicBezTo>
                  <a:pt x="992" y="4703"/>
                  <a:pt x="1164" y="4764"/>
                  <a:pt x="1206" y="4866"/>
                </a:cubicBezTo>
                <a:cubicBezTo>
                  <a:pt x="1248" y="4968"/>
                  <a:pt x="1170" y="5133"/>
                  <a:pt x="996" y="5307"/>
                </a:cubicBezTo>
                <a:lnTo>
                  <a:pt x="555" y="5748"/>
                </a:lnTo>
                <a:lnTo>
                  <a:pt x="469" y="5834"/>
                </a:lnTo>
                <a:lnTo>
                  <a:pt x="555" y="5921"/>
                </a:lnTo>
                <a:lnTo>
                  <a:pt x="1668" y="7034"/>
                </a:lnTo>
                <a:lnTo>
                  <a:pt x="1754" y="7120"/>
                </a:lnTo>
                <a:lnTo>
                  <a:pt x="1841" y="7034"/>
                </a:lnTo>
                <a:lnTo>
                  <a:pt x="2282" y="6592"/>
                </a:lnTo>
                <a:cubicBezTo>
                  <a:pt x="2474" y="6400"/>
                  <a:pt x="2603" y="6372"/>
                  <a:pt x="2662" y="6372"/>
                </a:cubicBezTo>
                <a:cubicBezTo>
                  <a:pt x="2868" y="6372"/>
                  <a:pt x="2885" y="6731"/>
                  <a:pt x="2886" y="6841"/>
                </a:cubicBezTo>
                <a:lnTo>
                  <a:pt x="2886" y="7466"/>
                </a:lnTo>
                <a:lnTo>
                  <a:pt x="2886" y="7589"/>
                </a:lnTo>
                <a:lnTo>
                  <a:pt x="3008" y="7589"/>
                </a:lnTo>
                <a:lnTo>
                  <a:pt x="4581" y="7589"/>
                </a:lnTo>
                <a:lnTo>
                  <a:pt x="4704" y="7589"/>
                </a:lnTo>
                <a:lnTo>
                  <a:pt x="4704" y="7466"/>
                </a:lnTo>
                <a:lnTo>
                  <a:pt x="4704" y="6858"/>
                </a:lnTo>
                <a:cubicBezTo>
                  <a:pt x="4704" y="6853"/>
                  <a:pt x="4704" y="6848"/>
                  <a:pt x="4704" y="6842"/>
                </a:cubicBezTo>
                <a:cubicBezTo>
                  <a:pt x="4704" y="6571"/>
                  <a:pt x="4774" y="6460"/>
                  <a:pt x="4816" y="6418"/>
                </a:cubicBezTo>
                <a:cubicBezTo>
                  <a:pt x="4847" y="6386"/>
                  <a:pt x="4882" y="6372"/>
                  <a:pt x="4926" y="6372"/>
                </a:cubicBezTo>
                <a:cubicBezTo>
                  <a:pt x="4986" y="6372"/>
                  <a:pt x="5115" y="6401"/>
                  <a:pt x="5307" y="6592"/>
                </a:cubicBezTo>
                <a:lnTo>
                  <a:pt x="5748" y="7034"/>
                </a:lnTo>
                <a:lnTo>
                  <a:pt x="5834" y="7120"/>
                </a:lnTo>
                <a:lnTo>
                  <a:pt x="5921" y="7034"/>
                </a:lnTo>
                <a:lnTo>
                  <a:pt x="7034" y="5921"/>
                </a:lnTo>
                <a:lnTo>
                  <a:pt x="7120" y="5834"/>
                </a:lnTo>
                <a:lnTo>
                  <a:pt x="7034" y="5748"/>
                </a:lnTo>
                <a:lnTo>
                  <a:pt x="6592" y="5307"/>
                </a:lnTo>
                <a:cubicBezTo>
                  <a:pt x="6419" y="5133"/>
                  <a:pt x="6341" y="4968"/>
                  <a:pt x="6383" y="4866"/>
                </a:cubicBezTo>
                <a:cubicBezTo>
                  <a:pt x="6425" y="4764"/>
                  <a:pt x="6597" y="4703"/>
                  <a:pt x="6843" y="4703"/>
                </a:cubicBezTo>
                <a:lnTo>
                  <a:pt x="7466" y="4703"/>
                </a:lnTo>
                <a:lnTo>
                  <a:pt x="7589" y="4703"/>
                </a:lnTo>
                <a:lnTo>
                  <a:pt x="7589" y="4581"/>
                </a:lnTo>
                <a:lnTo>
                  <a:pt x="7589" y="3007"/>
                </a:lnTo>
                <a:lnTo>
                  <a:pt x="7589" y="2885"/>
                </a:lnTo>
                <a:lnTo>
                  <a:pt x="7466" y="2885"/>
                </a:lnTo>
                <a:lnTo>
                  <a:pt x="6843" y="2885"/>
                </a:lnTo>
                <a:close/>
                <a:moveTo>
                  <a:pt x="5508" y="3794"/>
                </a:moveTo>
                <a:cubicBezTo>
                  <a:pt x="5508" y="4739"/>
                  <a:pt x="4739" y="5508"/>
                  <a:pt x="3794" y="5508"/>
                </a:cubicBezTo>
                <a:cubicBezTo>
                  <a:pt x="2850" y="5508"/>
                  <a:pt x="2081" y="4739"/>
                  <a:pt x="2081" y="3794"/>
                </a:cubicBezTo>
                <a:cubicBezTo>
                  <a:pt x="2081" y="2850"/>
                  <a:pt x="2850" y="2081"/>
                  <a:pt x="3794" y="2081"/>
                </a:cubicBezTo>
                <a:cubicBezTo>
                  <a:pt x="4739" y="2081"/>
                  <a:pt x="5508" y="2850"/>
                  <a:pt x="5508" y="3794"/>
                </a:cubicBezTo>
                <a:close/>
              </a:path>
            </a:pathLst>
          </a:custGeom>
          <a:solidFill>
            <a:srgbClr val="EE5778"/>
          </a:solidFill>
          <a:ln>
            <a:noFill/>
          </a:ln>
          <a:effectLst>
            <a:outerShdw blurRad="50800" dist="38100" dir="2700000" algn="tl" rotWithShape="0">
              <a:prstClr val="black">
                <a:alpha val="20000"/>
              </a:prstClr>
            </a:outerShdw>
          </a:effectLst>
        </p:spPr>
        <p:txBody>
          <a:bodyPr/>
          <a:lstStyle/>
          <a:p>
            <a:endParaRPr lang="zh-CN" altLang="en-US">
              <a:solidFill>
                <a:schemeClr val="bg1">
                  <a:lumMod val="95000"/>
                </a:schemeClr>
              </a:solidFill>
              <a:cs typeface="+mn-ea"/>
              <a:sym typeface="+mn-lt"/>
            </a:endParaRPr>
          </a:p>
        </p:txBody>
      </p:sp>
      <p:sp>
        <p:nvSpPr>
          <p:cNvPr id="17" name="矩形: 圆角 25">
            <a:extLst>
              <a:ext uri="{FF2B5EF4-FFF2-40B4-BE49-F238E27FC236}">
                <a16:creationId xmlns:a16="http://schemas.microsoft.com/office/drawing/2014/main" id="{5D19668C-78BF-3A4E-A7D6-0F4B316A6CE8}"/>
              </a:ext>
            </a:extLst>
          </p:cNvPr>
          <p:cNvSpPr/>
          <p:nvPr/>
        </p:nvSpPr>
        <p:spPr>
          <a:xfrm>
            <a:off x="9902899" y="2214456"/>
            <a:ext cx="676422" cy="704582"/>
          </a:xfrm>
          <a:prstGeom prst="roundRect">
            <a:avLst/>
          </a:prstGeom>
          <a:noFill/>
          <a:ln w="38100">
            <a:solidFill>
              <a:srgbClr val="EE577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sym typeface="+mn-lt"/>
            </a:endParaRPr>
          </a:p>
        </p:txBody>
      </p:sp>
      <p:sp>
        <p:nvSpPr>
          <p:cNvPr id="18" name="矩形 17">
            <a:extLst>
              <a:ext uri="{FF2B5EF4-FFF2-40B4-BE49-F238E27FC236}">
                <a16:creationId xmlns:a16="http://schemas.microsoft.com/office/drawing/2014/main" id="{3C5C6739-91AB-EB47-9E85-5E215ABE33FE}"/>
              </a:ext>
            </a:extLst>
          </p:cNvPr>
          <p:cNvSpPr/>
          <p:nvPr/>
        </p:nvSpPr>
        <p:spPr>
          <a:xfrm>
            <a:off x="1146827" y="2214456"/>
            <a:ext cx="2798156" cy="3714849"/>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lumMod val="95000"/>
                </a:schemeClr>
              </a:solidFill>
            </a:endParaRPr>
          </a:p>
        </p:txBody>
      </p:sp>
    </p:spTree>
    <p:extLst>
      <p:ext uri="{BB962C8B-B14F-4D97-AF65-F5344CB8AC3E}">
        <p14:creationId xmlns:p14="http://schemas.microsoft.com/office/powerpoint/2010/main" val="9654985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1" grpId="0"/>
      <p:bldP spid="12" grpId="0" animBg="1"/>
      <p:bldP spid="13"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C4205A-D523-6E47-A038-F0351EFA6B8F}"/>
              </a:ext>
            </a:extLst>
          </p:cNvPr>
          <p:cNvSpPr txBox="1"/>
          <p:nvPr/>
        </p:nvSpPr>
        <p:spPr>
          <a:xfrm>
            <a:off x="731520" y="195942"/>
            <a:ext cx="2031325" cy="461665"/>
          </a:xfrm>
          <a:prstGeom prst="rect">
            <a:avLst/>
          </a:prstGeom>
          <a:noFill/>
        </p:spPr>
        <p:txBody>
          <a:bodyPr wrap="none" rtlCol="0">
            <a:spAutoFit/>
          </a:bodyPr>
          <a:lstStyle/>
          <a:p>
            <a:r>
              <a:rPr kumimoji="1" lang="zh-CN" altLang="en-US" sz="2400" dirty="0">
                <a:solidFill>
                  <a:schemeClr val="bg1">
                    <a:lumMod val="95000"/>
                  </a:schemeClr>
                </a:solidFill>
                <a:latin typeface="+mj-ea"/>
              </a:rPr>
              <a:t>销售目标制定</a:t>
            </a:r>
          </a:p>
        </p:txBody>
      </p:sp>
      <p:cxnSp>
        <p:nvCxnSpPr>
          <p:cNvPr id="32" name="直接连接符 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a:extLst>
              <a:ext uri="{FF2B5EF4-FFF2-40B4-BE49-F238E27FC236}">
                <a16:creationId xmlns:a16="http://schemas.microsoft.com/office/drawing/2014/main" id="{40AC5F1A-440A-E242-B55F-E048102AD222}"/>
              </a:ext>
            </a:extLst>
          </p:cNvPr>
          <p:cNvCxnSpPr/>
          <p:nvPr/>
        </p:nvCxnSpPr>
        <p:spPr>
          <a:xfrm>
            <a:off x="937069" y="2854438"/>
            <a:ext cx="4608000" cy="0"/>
          </a:xfrm>
          <a:prstGeom prst="line">
            <a:avLst/>
          </a:prstGeom>
          <a:noFill/>
          <a:ln w="9525">
            <a:solidFill>
              <a:schemeClr val="bg1">
                <a:lumMod val="9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3" name="直接连接符 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a:extLst>
              <a:ext uri="{FF2B5EF4-FFF2-40B4-BE49-F238E27FC236}">
                <a16:creationId xmlns:a16="http://schemas.microsoft.com/office/drawing/2014/main" id="{6885B76E-EA8D-7D45-92D5-78C030E584A5}"/>
              </a:ext>
            </a:extLst>
          </p:cNvPr>
          <p:cNvCxnSpPr/>
          <p:nvPr/>
        </p:nvCxnSpPr>
        <p:spPr>
          <a:xfrm flipV="1">
            <a:off x="5550463" y="2871912"/>
            <a:ext cx="0" cy="3096000"/>
          </a:xfrm>
          <a:prstGeom prst="line">
            <a:avLst/>
          </a:prstGeom>
          <a:noFill/>
          <a:ln w="9525">
            <a:solidFill>
              <a:schemeClr val="bg1">
                <a:lumMod val="9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4" name="直接连接符 6" descr="e7d195523061f1c0deeec63e560781cfd59afb0ea006f2a87ABB68BF51EA6619813959095094C18C62A12F549504892A4AAA8C1554C6663626E05CA27F281A14E6983772AFC3FB97135759321DEA3D704CB8FFD9D2544D20ADDCB4FC824F904E0D83D989474D2C72C21C19999FBBACD7FA81DBC650697183C998B58960BA5FD542E56B4FBC2C958F">
            <a:extLst>
              <a:ext uri="{FF2B5EF4-FFF2-40B4-BE49-F238E27FC236}">
                <a16:creationId xmlns:a16="http://schemas.microsoft.com/office/drawing/2014/main" id="{D13FC280-0614-8548-8012-07B88D5F3ACD}"/>
              </a:ext>
            </a:extLst>
          </p:cNvPr>
          <p:cNvCxnSpPr/>
          <p:nvPr/>
        </p:nvCxnSpPr>
        <p:spPr>
          <a:xfrm>
            <a:off x="5550462" y="5974718"/>
            <a:ext cx="5760000" cy="0"/>
          </a:xfrm>
          <a:prstGeom prst="line">
            <a:avLst/>
          </a:prstGeom>
          <a:noFill/>
          <a:ln w="9525">
            <a:solidFill>
              <a:schemeClr val="bg1">
                <a:lumMod val="9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5" name="椭圆 34">
            <a:extLst>
              <a:ext uri="{FF2B5EF4-FFF2-40B4-BE49-F238E27FC236}">
                <a16:creationId xmlns:a16="http://schemas.microsoft.com/office/drawing/2014/main" id="{B1E797B3-D202-AB4B-811D-DC46C738EF21}"/>
              </a:ext>
            </a:extLst>
          </p:cNvPr>
          <p:cNvSpPr/>
          <p:nvPr/>
        </p:nvSpPr>
        <p:spPr>
          <a:xfrm>
            <a:off x="1430562" y="1660231"/>
            <a:ext cx="2366566" cy="2366566"/>
          </a:xfrm>
          <a:prstGeom prst="ellipse">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95000"/>
                </a:schemeClr>
              </a:solidFill>
            </a:endParaRPr>
          </a:p>
        </p:txBody>
      </p:sp>
      <p:sp>
        <p:nvSpPr>
          <p:cNvPr id="36" name="椭圆 35">
            <a:extLst>
              <a:ext uri="{FF2B5EF4-FFF2-40B4-BE49-F238E27FC236}">
                <a16:creationId xmlns:a16="http://schemas.microsoft.com/office/drawing/2014/main" id="{0EF9CC01-ADEA-EF49-B4E8-381923510AA4}"/>
              </a:ext>
            </a:extLst>
          </p:cNvPr>
          <p:cNvSpPr>
            <a:spLocks noChangeAspect="1"/>
          </p:cNvSpPr>
          <p:nvPr/>
        </p:nvSpPr>
        <p:spPr>
          <a:xfrm>
            <a:off x="1698192" y="1927861"/>
            <a:ext cx="1831307" cy="1831307"/>
          </a:xfrm>
          <a:prstGeom prst="ellipse">
            <a:avLst/>
          </a:prstGeom>
          <a:blipFill>
            <a:blip r:embed="rId3" cstate="screen">
              <a:extLst>
                <a:ext uri="{28A0092B-C50C-407E-A947-70E740481C1C}">
                  <a14:useLocalDpi xmlns:a14="http://schemas.microsoft.com/office/drawing/2010/main"/>
                </a:ext>
              </a:extLst>
            </a:blip>
            <a:stretch>
              <a:fillRect/>
            </a:stretch>
          </a:blip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lumMod val="95000"/>
                </a:schemeClr>
              </a:solidFill>
            </a:endParaRPr>
          </a:p>
        </p:txBody>
      </p:sp>
      <p:sp>
        <p:nvSpPr>
          <p:cNvPr id="37" name="椭圆 36">
            <a:extLst>
              <a:ext uri="{FF2B5EF4-FFF2-40B4-BE49-F238E27FC236}">
                <a16:creationId xmlns:a16="http://schemas.microsoft.com/office/drawing/2014/main" id="{1DA8A57F-0D35-B248-B2AC-99B691EFE1AC}"/>
              </a:ext>
            </a:extLst>
          </p:cNvPr>
          <p:cNvSpPr>
            <a:spLocks noChangeAspect="1"/>
          </p:cNvSpPr>
          <p:nvPr/>
        </p:nvSpPr>
        <p:spPr>
          <a:xfrm>
            <a:off x="5274835" y="3233964"/>
            <a:ext cx="576000" cy="576000"/>
          </a:xfrm>
          <a:prstGeom prst="ellipse">
            <a:avLst/>
          </a:prstGeom>
          <a:gradFill>
            <a:gsLst>
              <a:gs pos="0">
                <a:schemeClr val="bg1">
                  <a:lumMod val="75000"/>
                </a:schemeClr>
              </a:gs>
              <a:gs pos="100000">
                <a:srgbClr val="FBFBFB"/>
              </a:gs>
            </a:gsLst>
            <a:lin ang="7200000" scaled="0"/>
          </a:gradFill>
          <a:ln w="25400">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lumMod val="95000"/>
                </a:schemeClr>
              </a:solidFill>
            </a:endParaRPr>
          </a:p>
        </p:txBody>
      </p:sp>
      <p:sp>
        <p:nvSpPr>
          <p:cNvPr id="38" name="文本框 37"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a:extLst>
              <a:ext uri="{FF2B5EF4-FFF2-40B4-BE49-F238E27FC236}">
                <a16:creationId xmlns:a16="http://schemas.microsoft.com/office/drawing/2014/main" id="{FD14AB3A-DC25-3E4D-8557-F79BAA7D4024}"/>
              </a:ext>
            </a:extLst>
          </p:cNvPr>
          <p:cNvSpPr txBox="1"/>
          <p:nvPr/>
        </p:nvSpPr>
        <p:spPr>
          <a:xfrm>
            <a:off x="5313058" y="3257796"/>
            <a:ext cx="474810" cy="523220"/>
          </a:xfrm>
          <a:prstGeom prst="rect">
            <a:avLst/>
          </a:prstGeom>
          <a:noFill/>
          <a:effectLst/>
        </p:spPr>
        <p:txBody>
          <a:bodyPr wrap="none" rtlCol="0">
            <a:spAutoFit/>
          </a:bodyPr>
          <a:lstStyle/>
          <a:p>
            <a:r>
              <a:rPr lang="en-US" altLang="zh-CN" sz="2800" b="1" dirty="0">
                <a:solidFill>
                  <a:srgbClr val="EE5778"/>
                </a:solidFill>
                <a:latin typeface="+mj-lt"/>
                <a:ea typeface="方正兰亭超细黑简体" panose="02000000000000000000" pitchFamily="2" charset="-122"/>
                <a:cs typeface="Kartika" panose="02020503030404060203" pitchFamily="18" charset="0"/>
              </a:rPr>
              <a:t>A</a:t>
            </a:r>
          </a:p>
        </p:txBody>
      </p:sp>
      <p:sp>
        <p:nvSpPr>
          <p:cNvPr id="39" name="椭圆 38">
            <a:extLst>
              <a:ext uri="{FF2B5EF4-FFF2-40B4-BE49-F238E27FC236}">
                <a16:creationId xmlns:a16="http://schemas.microsoft.com/office/drawing/2014/main" id="{BACC9103-5A28-674C-B601-938A7015D4CF}"/>
              </a:ext>
            </a:extLst>
          </p:cNvPr>
          <p:cNvSpPr>
            <a:spLocks noChangeAspect="1"/>
          </p:cNvSpPr>
          <p:nvPr/>
        </p:nvSpPr>
        <p:spPr>
          <a:xfrm>
            <a:off x="5274835" y="4190333"/>
            <a:ext cx="576000" cy="576000"/>
          </a:xfrm>
          <a:prstGeom prst="ellipse">
            <a:avLst/>
          </a:prstGeom>
          <a:gradFill>
            <a:gsLst>
              <a:gs pos="0">
                <a:schemeClr val="bg1">
                  <a:lumMod val="75000"/>
                </a:schemeClr>
              </a:gs>
              <a:gs pos="100000">
                <a:srgbClr val="FBFBFB"/>
              </a:gs>
            </a:gsLst>
            <a:lin ang="7200000" scaled="0"/>
          </a:gradFill>
          <a:ln w="25400">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lumMod val="95000"/>
                </a:schemeClr>
              </a:solidFill>
            </a:endParaRPr>
          </a:p>
        </p:txBody>
      </p:sp>
      <p:sp>
        <p:nvSpPr>
          <p:cNvPr id="40" name="文本框 3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a:extLst>
              <a:ext uri="{FF2B5EF4-FFF2-40B4-BE49-F238E27FC236}">
                <a16:creationId xmlns:a16="http://schemas.microsoft.com/office/drawing/2014/main" id="{37148314-3F02-674D-BB01-8464747E5F3A}"/>
              </a:ext>
            </a:extLst>
          </p:cNvPr>
          <p:cNvSpPr txBox="1"/>
          <p:nvPr/>
        </p:nvSpPr>
        <p:spPr>
          <a:xfrm>
            <a:off x="5313058" y="4214165"/>
            <a:ext cx="463588" cy="523220"/>
          </a:xfrm>
          <a:prstGeom prst="rect">
            <a:avLst/>
          </a:prstGeom>
          <a:noFill/>
          <a:effectLst/>
        </p:spPr>
        <p:txBody>
          <a:bodyPr wrap="none" rtlCol="0">
            <a:spAutoFit/>
          </a:bodyPr>
          <a:lstStyle/>
          <a:p>
            <a:r>
              <a:rPr lang="en-US" altLang="zh-CN" sz="2800" b="1" dirty="0">
                <a:solidFill>
                  <a:srgbClr val="EE5778"/>
                </a:solidFill>
                <a:latin typeface="+mj-lt"/>
                <a:ea typeface="方正兰亭超细黑简体" panose="02000000000000000000" pitchFamily="2" charset="-122"/>
                <a:cs typeface="Kartika" panose="02020503030404060203" pitchFamily="18" charset="0"/>
              </a:rPr>
              <a:t>B</a:t>
            </a:r>
          </a:p>
        </p:txBody>
      </p:sp>
      <p:sp>
        <p:nvSpPr>
          <p:cNvPr id="41" name="椭圆 40">
            <a:extLst>
              <a:ext uri="{FF2B5EF4-FFF2-40B4-BE49-F238E27FC236}">
                <a16:creationId xmlns:a16="http://schemas.microsoft.com/office/drawing/2014/main" id="{ADEFB918-1758-7149-A291-539D78567E35}"/>
              </a:ext>
            </a:extLst>
          </p:cNvPr>
          <p:cNvSpPr>
            <a:spLocks noChangeAspect="1"/>
          </p:cNvSpPr>
          <p:nvPr/>
        </p:nvSpPr>
        <p:spPr>
          <a:xfrm>
            <a:off x="5274835" y="5147334"/>
            <a:ext cx="576000" cy="576000"/>
          </a:xfrm>
          <a:prstGeom prst="ellipse">
            <a:avLst/>
          </a:prstGeom>
          <a:gradFill>
            <a:gsLst>
              <a:gs pos="0">
                <a:schemeClr val="bg1">
                  <a:lumMod val="75000"/>
                </a:schemeClr>
              </a:gs>
              <a:gs pos="100000">
                <a:srgbClr val="FBFBFB"/>
              </a:gs>
            </a:gsLst>
            <a:lin ang="7200000" scaled="0"/>
          </a:gradFill>
          <a:ln w="25400">
            <a:no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lumMod val="95000"/>
                </a:schemeClr>
              </a:solidFill>
            </a:endParaRPr>
          </a:p>
        </p:txBody>
      </p:sp>
      <p:sp>
        <p:nvSpPr>
          <p:cNvPr id="42" name="文本框 41"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a:extLst>
              <a:ext uri="{FF2B5EF4-FFF2-40B4-BE49-F238E27FC236}">
                <a16:creationId xmlns:a16="http://schemas.microsoft.com/office/drawing/2014/main" id="{3EA70B16-F17B-E24D-A9E6-377E91EB50CC}"/>
              </a:ext>
            </a:extLst>
          </p:cNvPr>
          <p:cNvSpPr txBox="1"/>
          <p:nvPr/>
        </p:nvSpPr>
        <p:spPr>
          <a:xfrm>
            <a:off x="5313058" y="5171166"/>
            <a:ext cx="463588" cy="523220"/>
          </a:xfrm>
          <a:prstGeom prst="rect">
            <a:avLst/>
          </a:prstGeom>
          <a:noFill/>
          <a:effectLst/>
        </p:spPr>
        <p:txBody>
          <a:bodyPr wrap="none" rtlCol="0">
            <a:spAutoFit/>
          </a:bodyPr>
          <a:lstStyle/>
          <a:p>
            <a:r>
              <a:rPr lang="en-US" altLang="zh-CN" sz="2800" b="1" dirty="0">
                <a:solidFill>
                  <a:srgbClr val="EE5778"/>
                </a:solidFill>
                <a:latin typeface="+mj-lt"/>
                <a:ea typeface="方正兰亭超细黑简体" panose="02000000000000000000" pitchFamily="2" charset="-122"/>
                <a:cs typeface="Kartika" panose="02020503030404060203" pitchFamily="18" charset="0"/>
              </a:rPr>
              <a:t>C</a:t>
            </a:r>
          </a:p>
        </p:txBody>
      </p:sp>
      <p:sp>
        <p:nvSpPr>
          <p:cNvPr id="43" name="文本框 4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a:extLst>
              <a:ext uri="{FF2B5EF4-FFF2-40B4-BE49-F238E27FC236}">
                <a16:creationId xmlns:a16="http://schemas.microsoft.com/office/drawing/2014/main" id="{72FD0C17-B1FE-B646-8B35-630D1BFD4B04}"/>
              </a:ext>
            </a:extLst>
          </p:cNvPr>
          <p:cNvSpPr txBox="1"/>
          <p:nvPr/>
        </p:nvSpPr>
        <p:spPr>
          <a:xfrm>
            <a:off x="3870014" y="3233964"/>
            <a:ext cx="1210588" cy="400110"/>
          </a:xfrm>
          <a:prstGeom prst="rect">
            <a:avLst/>
          </a:prstGeom>
          <a:noFill/>
          <a:effectLst/>
        </p:spPr>
        <p:txBody>
          <a:bodyPr wrap="none" rtlCol="0">
            <a:spAutoFit/>
          </a:bodyPr>
          <a:lstStyle/>
          <a:p>
            <a:r>
              <a:rPr lang="zh-CN" altLang="en-US" sz="2000" dirty="0">
                <a:solidFill>
                  <a:schemeClr val="bg1">
                    <a:lumMod val="95000"/>
                  </a:schemeClr>
                </a:solidFill>
                <a:latin typeface="Source Han Sans CN" panose="020B0500000000000000" pitchFamily="34" charset="-128"/>
                <a:ea typeface="Source Han Sans CN" panose="020B0500000000000000" pitchFamily="34" charset="-128"/>
                <a:cs typeface="Kartika" panose="02020503030404060203" pitchFamily="18" charset="0"/>
              </a:rPr>
              <a:t>标题文字</a:t>
            </a:r>
            <a:endParaRPr lang="en-US" altLang="zh-CN" sz="2000" dirty="0">
              <a:solidFill>
                <a:schemeClr val="bg1">
                  <a:lumMod val="95000"/>
                </a:schemeClr>
              </a:solidFill>
              <a:latin typeface="Source Han Sans CN" panose="020B0500000000000000" pitchFamily="34" charset="-128"/>
              <a:ea typeface="Source Han Sans CN" panose="020B0500000000000000" pitchFamily="34" charset="-128"/>
              <a:cs typeface="Kartika" panose="02020503030404060203" pitchFamily="18" charset="0"/>
            </a:endParaRPr>
          </a:p>
        </p:txBody>
      </p:sp>
      <p:sp>
        <p:nvSpPr>
          <p:cNvPr id="44" name="文本框 4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a:extLst>
              <a:ext uri="{FF2B5EF4-FFF2-40B4-BE49-F238E27FC236}">
                <a16:creationId xmlns:a16="http://schemas.microsoft.com/office/drawing/2014/main" id="{299B3526-B2FF-0B49-BB4D-FEA5AE3FA723}"/>
              </a:ext>
            </a:extLst>
          </p:cNvPr>
          <p:cNvSpPr txBox="1"/>
          <p:nvPr/>
        </p:nvSpPr>
        <p:spPr>
          <a:xfrm>
            <a:off x="3897648" y="4214165"/>
            <a:ext cx="1210588" cy="400110"/>
          </a:xfrm>
          <a:prstGeom prst="rect">
            <a:avLst/>
          </a:prstGeom>
          <a:noFill/>
          <a:effectLst/>
        </p:spPr>
        <p:txBody>
          <a:bodyPr wrap="none" rtlCol="0">
            <a:spAutoFit/>
          </a:bodyPr>
          <a:lstStyle/>
          <a:p>
            <a:r>
              <a:rPr lang="zh-CN" altLang="en-US" sz="2000" dirty="0">
                <a:solidFill>
                  <a:schemeClr val="bg1">
                    <a:lumMod val="95000"/>
                  </a:schemeClr>
                </a:solidFill>
                <a:latin typeface="Source Han Sans CN" panose="020B0500000000000000" pitchFamily="34" charset="-128"/>
                <a:ea typeface="Source Han Sans CN" panose="020B0500000000000000" pitchFamily="34" charset="-128"/>
                <a:cs typeface="Kartika" panose="02020503030404060203" pitchFamily="18" charset="0"/>
              </a:rPr>
              <a:t>标题文字</a:t>
            </a:r>
            <a:endParaRPr lang="en-US" altLang="zh-CN" sz="2000" dirty="0">
              <a:solidFill>
                <a:schemeClr val="bg1">
                  <a:lumMod val="95000"/>
                </a:schemeClr>
              </a:solidFill>
              <a:latin typeface="Source Han Sans CN" panose="020B0500000000000000" pitchFamily="34" charset="-128"/>
              <a:ea typeface="Source Han Sans CN" panose="020B0500000000000000" pitchFamily="34" charset="-128"/>
              <a:cs typeface="Kartika" panose="02020503030404060203" pitchFamily="18" charset="0"/>
            </a:endParaRPr>
          </a:p>
        </p:txBody>
      </p:sp>
      <p:sp>
        <p:nvSpPr>
          <p:cNvPr id="45" name="文本框 4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a:extLst>
              <a:ext uri="{FF2B5EF4-FFF2-40B4-BE49-F238E27FC236}">
                <a16:creationId xmlns:a16="http://schemas.microsoft.com/office/drawing/2014/main" id="{483BD074-77EF-CA41-B9A5-5C81FF1C0130}"/>
              </a:ext>
            </a:extLst>
          </p:cNvPr>
          <p:cNvSpPr txBox="1"/>
          <p:nvPr/>
        </p:nvSpPr>
        <p:spPr>
          <a:xfrm>
            <a:off x="3887061" y="5205002"/>
            <a:ext cx="1210588" cy="400110"/>
          </a:xfrm>
          <a:prstGeom prst="rect">
            <a:avLst/>
          </a:prstGeom>
          <a:noFill/>
          <a:effectLst/>
        </p:spPr>
        <p:txBody>
          <a:bodyPr wrap="none" rtlCol="0">
            <a:spAutoFit/>
          </a:bodyPr>
          <a:lstStyle/>
          <a:p>
            <a:r>
              <a:rPr lang="zh-CN" altLang="en-US" sz="2000" dirty="0">
                <a:solidFill>
                  <a:schemeClr val="bg1">
                    <a:lumMod val="95000"/>
                  </a:schemeClr>
                </a:solidFill>
                <a:latin typeface="Source Han Sans CN" panose="020B0500000000000000" pitchFamily="34" charset="-128"/>
                <a:ea typeface="Source Han Sans CN" panose="020B0500000000000000" pitchFamily="34" charset="-128"/>
                <a:cs typeface="Kartika" panose="02020503030404060203" pitchFamily="18" charset="0"/>
              </a:rPr>
              <a:t>标题文字</a:t>
            </a:r>
            <a:endParaRPr lang="en-US" altLang="zh-CN" sz="2000" dirty="0">
              <a:solidFill>
                <a:schemeClr val="bg1">
                  <a:lumMod val="95000"/>
                </a:schemeClr>
              </a:solidFill>
              <a:latin typeface="Source Han Sans CN" panose="020B0500000000000000" pitchFamily="34" charset="-128"/>
              <a:ea typeface="Source Han Sans CN" panose="020B0500000000000000" pitchFamily="34" charset="-128"/>
              <a:cs typeface="Kartika" panose="02020503030404060203" pitchFamily="18" charset="0"/>
            </a:endParaRPr>
          </a:p>
        </p:txBody>
      </p:sp>
      <p:sp>
        <p:nvSpPr>
          <p:cNvPr id="46" name="TextBox 33">
            <a:extLst>
              <a:ext uri="{FF2B5EF4-FFF2-40B4-BE49-F238E27FC236}">
                <a16:creationId xmlns:a16="http://schemas.microsoft.com/office/drawing/2014/main" id="{74032B00-8E4E-6A47-8368-C76138D1BD1D}"/>
              </a:ext>
            </a:extLst>
          </p:cNvPr>
          <p:cNvSpPr txBox="1"/>
          <p:nvPr/>
        </p:nvSpPr>
        <p:spPr>
          <a:xfrm>
            <a:off x="6069874" y="3278699"/>
            <a:ext cx="4076056" cy="47827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rPr>
              <a:t>点击输入您的文字内容或复制粘贴具体文本、用简明扼要的文字说明此项内容。</a:t>
            </a:r>
            <a:endParaRPr lang="en-US" altLang="zh-CN" sz="1400" dirty="0">
              <a:solidFill>
                <a:schemeClr val="bg1">
                  <a:lumMod val="95000"/>
                </a:schemeClr>
              </a:solidFill>
              <a:latin typeface="Source Han Sans CN" panose="020B0500000000000000" pitchFamily="34" charset="-128"/>
              <a:ea typeface="Source Han Sans CN" panose="020B0500000000000000" pitchFamily="34" charset="-128"/>
            </a:endParaRPr>
          </a:p>
        </p:txBody>
      </p:sp>
      <p:sp>
        <p:nvSpPr>
          <p:cNvPr id="47" name="TextBox 33">
            <a:extLst>
              <a:ext uri="{FF2B5EF4-FFF2-40B4-BE49-F238E27FC236}">
                <a16:creationId xmlns:a16="http://schemas.microsoft.com/office/drawing/2014/main" id="{775DE2B0-F5D3-BC45-84C7-71961685FB18}"/>
              </a:ext>
            </a:extLst>
          </p:cNvPr>
          <p:cNvSpPr txBox="1"/>
          <p:nvPr/>
        </p:nvSpPr>
        <p:spPr>
          <a:xfrm>
            <a:off x="6069874" y="4190333"/>
            <a:ext cx="4076056" cy="47827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rPr>
              <a:t>点击输入您的文字内容或复制粘贴具体文本、用简明扼要的文字说明此项内容。</a:t>
            </a:r>
            <a:endParaRPr lang="en-US" altLang="zh-CN" sz="1400" dirty="0">
              <a:solidFill>
                <a:schemeClr val="bg1">
                  <a:lumMod val="95000"/>
                </a:schemeClr>
              </a:solidFill>
              <a:latin typeface="Source Han Sans CN" panose="020B0500000000000000" pitchFamily="34" charset="-128"/>
              <a:ea typeface="Source Han Sans CN" panose="020B0500000000000000" pitchFamily="34" charset="-128"/>
            </a:endParaRPr>
          </a:p>
        </p:txBody>
      </p:sp>
      <p:sp>
        <p:nvSpPr>
          <p:cNvPr id="48" name="TextBox 33">
            <a:extLst>
              <a:ext uri="{FF2B5EF4-FFF2-40B4-BE49-F238E27FC236}">
                <a16:creationId xmlns:a16="http://schemas.microsoft.com/office/drawing/2014/main" id="{F3993C65-2945-D14E-905F-10696936B8A9}"/>
              </a:ext>
            </a:extLst>
          </p:cNvPr>
          <p:cNvSpPr txBox="1"/>
          <p:nvPr/>
        </p:nvSpPr>
        <p:spPr>
          <a:xfrm>
            <a:off x="6069874" y="5205002"/>
            <a:ext cx="4076056" cy="47827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rPr>
              <a:t>点击输入您的文字内容或复制粘贴具体文本、用简明扼要的文字说明此项内容。</a:t>
            </a:r>
            <a:endParaRPr lang="en-US" altLang="zh-CN" sz="1400" dirty="0">
              <a:solidFill>
                <a:schemeClr val="bg1">
                  <a:lumMod val="95000"/>
                </a:schemeClr>
              </a:solidFill>
              <a:latin typeface="Source Han Sans CN" panose="020B0500000000000000" pitchFamily="34" charset="-128"/>
              <a:ea typeface="Source Han Sans CN" panose="020B0500000000000000" pitchFamily="34" charset="-128"/>
            </a:endParaRPr>
          </a:p>
        </p:txBody>
      </p:sp>
    </p:spTree>
    <p:extLst>
      <p:ext uri="{BB962C8B-B14F-4D97-AF65-F5344CB8AC3E}">
        <p14:creationId xmlns:p14="http://schemas.microsoft.com/office/powerpoint/2010/main" val="40589661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linds(horizontal)">
                                      <p:cBhvr>
                                        <p:cTn id="16" dur="500"/>
                                        <p:tgtEl>
                                          <p:spTgt spid="3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linds(horizontal)">
                                      <p:cBhvr>
                                        <p:cTn id="19" dur="500"/>
                                        <p:tgtEl>
                                          <p:spTgt spid="3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linds(horizontal)">
                                      <p:cBhvr>
                                        <p:cTn id="25" dur="500"/>
                                        <p:tgtEl>
                                          <p:spTgt spid="3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linds(horizontal)">
                                      <p:cBhvr>
                                        <p:cTn id="28" dur="500"/>
                                        <p:tgtEl>
                                          <p:spTgt spid="3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linds(horizontal)">
                                      <p:cBhvr>
                                        <p:cTn id="31" dur="500"/>
                                        <p:tgtEl>
                                          <p:spTgt spid="4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linds(horizontal)">
                                      <p:cBhvr>
                                        <p:cTn id="34" dur="500"/>
                                        <p:tgtEl>
                                          <p:spTgt spid="4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linds(horizontal)">
                                      <p:cBhvr>
                                        <p:cTn id="40" dur="500"/>
                                        <p:tgtEl>
                                          <p:spTgt spid="4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blinds(horizontal)">
                                      <p:cBhvr>
                                        <p:cTn id="43" dur="500"/>
                                        <p:tgtEl>
                                          <p:spTgt spid="4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blinds(horizontal)">
                                      <p:cBhvr>
                                        <p:cTn id="46" dur="500"/>
                                        <p:tgtEl>
                                          <p:spTgt spid="4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blinds(horizontal)">
                                      <p:cBhvr>
                                        <p:cTn id="49" dur="500"/>
                                        <p:tgtEl>
                                          <p:spTgt spid="4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blinds(horizontal)">
                                      <p:cBhvr>
                                        <p:cTn id="52" dur="500"/>
                                        <p:tgtEl>
                                          <p:spTgt spid="4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blinds(horizontal)">
                                      <p:cBhvr>
                                        <p:cTn id="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p:bldP spid="39" grpId="0" animBg="1"/>
      <p:bldP spid="40" grpId="0"/>
      <p:bldP spid="41" grpId="0" animBg="1"/>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3000">
              <a:schemeClr val="tx2">
                <a:lumMod val="50000"/>
              </a:schemeClr>
            </a:gs>
            <a:gs pos="100000">
              <a:schemeClr val="accent1">
                <a:lumMod val="75000"/>
              </a:schemeClr>
            </a:gs>
          </a:gsLst>
          <a:lin ang="2700000" scaled="1"/>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802459E-A2FE-994A-9E0E-F54BAB24EC8A}"/>
              </a:ext>
            </a:extLst>
          </p:cNvPr>
          <p:cNvGrpSpPr/>
          <p:nvPr/>
        </p:nvGrpSpPr>
        <p:grpSpPr>
          <a:xfrm rot="18181423">
            <a:off x="8050495" y="-1035994"/>
            <a:ext cx="4575170" cy="4210949"/>
            <a:chOff x="6048173" y="1772226"/>
            <a:chExt cx="3335566" cy="3070028"/>
          </a:xfrm>
        </p:grpSpPr>
        <p:sp>
          <p:nvSpPr>
            <p:cNvPr id="3" name="三角形 2">
              <a:extLst>
                <a:ext uri="{FF2B5EF4-FFF2-40B4-BE49-F238E27FC236}">
                  <a16:creationId xmlns:a16="http://schemas.microsoft.com/office/drawing/2014/main" id="{2FD6E080-54D3-274B-B66F-FC1300893151}"/>
                </a:ext>
              </a:extLst>
            </p:cNvPr>
            <p:cNvSpPr/>
            <p:nvPr/>
          </p:nvSpPr>
          <p:spPr>
            <a:xfrm rot="19580190">
              <a:off x="6048173" y="1772226"/>
              <a:ext cx="2812472" cy="2424545"/>
            </a:xfrm>
            <a:prstGeom prst="triangle">
              <a:avLst/>
            </a:prstGeom>
            <a:noFill/>
            <a:ln w="222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a:extLst>
                <a:ext uri="{FF2B5EF4-FFF2-40B4-BE49-F238E27FC236}">
                  <a16:creationId xmlns:a16="http://schemas.microsoft.com/office/drawing/2014/main" id="{72B1F812-31E1-5D40-A290-76EBFC663A4F}"/>
                </a:ext>
              </a:extLst>
            </p:cNvPr>
            <p:cNvSpPr/>
            <p:nvPr/>
          </p:nvSpPr>
          <p:spPr>
            <a:xfrm>
              <a:off x="6705599" y="1898074"/>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a:extLst>
                <a:ext uri="{FF2B5EF4-FFF2-40B4-BE49-F238E27FC236}">
                  <a16:creationId xmlns:a16="http://schemas.microsoft.com/office/drawing/2014/main" id="{8C6BEF8E-2D5B-8843-AA03-CF9EB5A76503}"/>
                </a:ext>
              </a:extLst>
            </p:cNvPr>
            <p:cNvSpPr/>
            <p:nvPr/>
          </p:nvSpPr>
          <p:spPr>
            <a:xfrm>
              <a:off x="6892634" y="4689854"/>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a:extLst>
                <a:ext uri="{FF2B5EF4-FFF2-40B4-BE49-F238E27FC236}">
                  <a16:creationId xmlns:a16="http://schemas.microsoft.com/office/drawing/2014/main" id="{61ECE2A0-4D65-874A-8175-0EFBA635041E}"/>
                </a:ext>
              </a:extLst>
            </p:cNvPr>
            <p:cNvSpPr/>
            <p:nvPr/>
          </p:nvSpPr>
          <p:spPr>
            <a:xfrm>
              <a:off x="9231339" y="3131128"/>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 name="直线连接符 6">
              <a:extLst>
                <a:ext uri="{FF2B5EF4-FFF2-40B4-BE49-F238E27FC236}">
                  <a16:creationId xmlns:a16="http://schemas.microsoft.com/office/drawing/2014/main" id="{29DE20B7-84E9-D44F-8DE9-2F1ED49B25B8}"/>
                </a:ext>
              </a:extLst>
            </p:cNvPr>
            <p:cNvCxnSpPr>
              <a:cxnSpLocks/>
            </p:cNvCxnSpPr>
            <p:nvPr/>
          </p:nvCxnSpPr>
          <p:spPr>
            <a:xfrm>
              <a:off x="6795654" y="1998564"/>
              <a:ext cx="782783" cy="1132564"/>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cxnSp>
          <p:nvCxnSpPr>
            <p:cNvPr id="8" name="直线连接符 7">
              <a:extLst>
                <a:ext uri="{FF2B5EF4-FFF2-40B4-BE49-F238E27FC236}">
                  <a16:creationId xmlns:a16="http://schemas.microsoft.com/office/drawing/2014/main" id="{2576730E-932D-9B4F-818C-E596D2467CB6}"/>
                </a:ext>
              </a:extLst>
            </p:cNvPr>
            <p:cNvCxnSpPr>
              <a:cxnSpLocks/>
              <a:endCxn id="5" idx="0"/>
            </p:cNvCxnSpPr>
            <p:nvPr/>
          </p:nvCxnSpPr>
          <p:spPr>
            <a:xfrm flipH="1">
              <a:off x="6968834" y="3131128"/>
              <a:ext cx="603354" cy="1558726"/>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cxnSp>
          <p:nvCxnSpPr>
            <p:cNvPr id="9" name="直线连接符 8">
              <a:extLst>
                <a:ext uri="{FF2B5EF4-FFF2-40B4-BE49-F238E27FC236}">
                  <a16:creationId xmlns:a16="http://schemas.microsoft.com/office/drawing/2014/main" id="{0F8B0C37-CA0C-5445-A3CE-1BD5DE2F4D72}"/>
                </a:ext>
              </a:extLst>
            </p:cNvPr>
            <p:cNvCxnSpPr>
              <a:cxnSpLocks/>
              <a:endCxn id="6" idx="2"/>
            </p:cNvCxnSpPr>
            <p:nvPr/>
          </p:nvCxnSpPr>
          <p:spPr>
            <a:xfrm>
              <a:off x="7582917" y="3131128"/>
              <a:ext cx="1648422" cy="76200"/>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E2272385-EED1-AD48-BB40-97508C71AB8C}"/>
                </a:ext>
              </a:extLst>
            </p:cNvPr>
            <p:cNvSpPr/>
            <p:nvPr/>
          </p:nvSpPr>
          <p:spPr>
            <a:xfrm>
              <a:off x="7499521" y="3061853"/>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1" name="组合 10">
            <a:extLst>
              <a:ext uri="{FF2B5EF4-FFF2-40B4-BE49-F238E27FC236}">
                <a16:creationId xmlns:a16="http://schemas.microsoft.com/office/drawing/2014/main" id="{83E952EB-724A-3A48-8D74-26BF9774B93C}"/>
              </a:ext>
            </a:extLst>
          </p:cNvPr>
          <p:cNvGrpSpPr/>
          <p:nvPr/>
        </p:nvGrpSpPr>
        <p:grpSpPr>
          <a:xfrm rot="1611125">
            <a:off x="111941" y="4347315"/>
            <a:ext cx="1673714" cy="1941509"/>
            <a:chOff x="6726193" y="4384532"/>
            <a:chExt cx="2199783" cy="2551749"/>
          </a:xfrm>
        </p:grpSpPr>
        <p:sp>
          <p:nvSpPr>
            <p:cNvPr id="12" name="三角形 11">
              <a:extLst>
                <a:ext uri="{FF2B5EF4-FFF2-40B4-BE49-F238E27FC236}">
                  <a16:creationId xmlns:a16="http://schemas.microsoft.com/office/drawing/2014/main" id="{FE4D3FBA-ECEB-4A48-82A8-9BE4F793B458}"/>
                </a:ext>
              </a:extLst>
            </p:cNvPr>
            <p:cNvSpPr/>
            <p:nvPr/>
          </p:nvSpPr>
          <p:spPr>
            <a:xfrm rot="2700000">
              <a:off x="7403873" y="5606018"/>
              <a:ext cx="511905" cy="441297"/>
            </a:xfrm>
            <a:prstGeom prst="triangl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三角形 12">
              <a:extLst>
                <a:ext uri="{FF2B5EF4-FFF2-40B4-BE49-F238E27FC236}">
                  <a16:creationId xmlns:a16="http://schemas.microsoft.com/office/drawing/2014/main" id="{4C209FDA-7927-0942-9D13-6FDD49BD5DC3}"/>
                </a:ext>
              </a:extLst>
            </p:cNvPr>
            <p:cNvSpPr/>
            <p:nvPr/>
          </p:nvSpPr>
          <p:spPr>
            <a:xfrm rot="2700000">
              <a:off x="7133371" y="5295430"/>
              <a:ext cx="1136037" cy="979342"/>
            </a:xfrm>
            <a:prstGeom prst="triangle">
              <a:avLst/>
            </a:prstGeom>
            <a:noFill/>
            <a:ln w="730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三角形 13">
              <a:extLst>
                <a:ext uri="{FF2B5EF4-FFF2-40B4-BE49-F238E27FC236}">
                  <a16:creationId xmlns:a16="http://schemas.microsoft.com/office/drawing/2014/main" id="{DFC6567B-454C-734C-9F8F-9EA664B16D39}"/>
                </a:ext>
              </a:extLst>
            </p:cNvPr>
            <p:cNvSpPr/>
            <p:nvPr/>
          </p:nvSpPr>
          <p:spPr>
            <a:xfrm rot="2700000">
              <a:off x="6869574" y="4978679"/>
              <a:ext cx="1774470" cy="1529715"/>
            </a:xfrm>
            <a:prstGeom prst="triangle">
              <a:avLst/>
            </a:prstGeom>
            <a:noFill/>
            <a:ln w="730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三角形 14">
              <a:extLst>
                <a:ext uri="{FF2B5EF4-FFF2-40B4-BE49-F238E27FC236}">
                  <a16:creationId xmlns:a16="http://schemas.microsoft.com/office/drawing/2014/main" id="{081A8A4F-80F1-0844-A200-BF19743A584A}"/>
                </a:ext>
              </a:extLst>
            </p:cNvPr>
            <p:cNvSpPr/>
            <p:nvPr/>
          </p:nvSpPr>
          <p:spPr>
            <a:xfrm rot="2700000">
              <a:off x="6550210" y="4560515"/>
              <a:ext cx="2551749" cy="2199783"/>
            </a:xfrm>
            <a:prstGeom prst="triangle">
              <a:avLst/>
            </a:prstGeom>
            <a:noFill/>
            <a:ln w="730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6" name="文本框 15">
            <a:extLst>
              <a:ext uri="{FF2B5EF4-FFF2-40B4-BE49-F238E27FC236}">
                <a16:creationId xmlns:a16="http://schemas.microsoft.com/office/drawing/2014/main" id="{4FEAE01A-EAC2-7149-A243-23D1998C3B29}"/>
              </a:ext>
            </a:extLst>
          </p:cNvPr>
          <p:cNvSpPr txBox="1"/>
          <p:nvPr/>
        </p:nvSpPr>
        <p:spPr>
          <a:xfrm>
            <a:off x="693601" y="1157144"/>
            <a:ext cx="5096267" cy="1862048"/>
          </a:xfrm>
          <a:prstGeom prst="rect">
            <a:avLst/>
          </a:prstGeom>
          <a:noFill/>
        </p:spPr>
        <p:txBody>
          <a:bodyPr wrap="none" rtlCol="0">
            <a:spAutoFit/>
          </a:bodyPr>
          <a:lstStyle/>
          <a:p>
            <a:r>
              <a:rPr kumimoji="1" lang="en-US" altLang="zh-CN" sz="11500" dirty="0">
                <a:gradFill>
                  <a:gsLst>
                    <a:gs pos="18000">
                      <a:schemeClr val="accent5">
                        <a:lumMod val="50000"/>
                        <a:alpha val="27000"/>
                      </a:schemeClr>
                    </a:gs>
                    <a:gs pos="100000">
                      <a:schemeClr val="accent1">
                        <a:lumMod val="75000"/>
                        <a:alpha val="64000"/>
                      </a:schemeClr>
                    </a:gs>
                  </a:gsLst>
                  <a:lin ang="2700000" scaled="1"/>
                </a:gradFill>
                <a:latin typeface="+mj-lt"/>
              </a:rPr>
              <a:t>MENU</a:t>
            </a:r>
            <a:endParaRPr kumimoji="1" lang="zh-CN" altLang="en-US" sz="11500" dirty="0">
              <a:gradFill>
                <a:gsLst>
                  <a:gs pos="18000">
                    <a:schemeClr val="accent5">
                      <a:lumMod val="50000"/>
                      <a:alpha val="27000"/>
                    </a:schemeClr>
                  </a:gs>
                  <a:gs pos="100000">
                    <a:schemeClr val="accent1">
                      <a:lumMod val="75000"/>
                      <a:alpha val="64000"/>
                    </a:schemeClr>
                  </a:gs>
                </a:gsLst>
                <a:lin ang="2700000" scaled="1"/>
              </a:gradFill>
              <a:latin typeface="+mj-lt"/>
            </a:endParaRPr>
          </a:p>
        </p:txBody>
      </p:sp>
      <p:sp>
        <p:nvSpPr>
          <p:cNvPr id="17" name="文本框 16">
            <a:extLst>
              <a:ext uri="{FF2B5EF4-FFF2-40B4-BE49-F238E27FC236}">
                <a16:creationId xmlns:a16="http://schemas.microsoft.com/office/drawing/2014/main" id="{8BCAE310-2C71-A240-B08C-5786D64D057D}"/>
              </a:ext>
            </a:extLst>
          </p:cNvPr>
          <p:cNvSpPr txBox="1"/>
          <p:nvPr/>
        </p:nvSpPr>
        <p:spPr>
          <a:xfrm>
            <a:off x="2159254" y="1488384"/>
            <a:ext cx="1723549" cy="1015663"/>
          </a:xfrm>
          <a:prstGeom prst="rect">
            <a:avLst/>
          </a:prstGeom>
          <a:noFill/>
        </p:spPr>
        <p:txBody>
          <a:bodyPr wrap="none" rtlCol="0">
            <a:spAutoFit/>
          </a:bodyPr>
          <a:lstStyle/>
          <a:p>
            <a:r>
              <a:rPr kumimoji="1" lang="zh-CN" altLang="en-US" sz="6000" dirty="0">
                <a:solidFill>
                  <a:schemeClr val="bg1">
                    <a:lumMod val="95000"/>
                  </a:schemeClr>
                </a:solidFill>
                <a:latin typeface="+mj-ea"/>
                <a:ea typeface="+mj-ea"/>
              </a:rPr>
              <a:t>目录</a:t>
            </a:r>
          </a:p>
        </p:txBody>
      </p:sp>
      <p:sp>
        <p:nvSpPr>
          <p:cNvPr id="18" name="三角形 17">
            <a:extLst>
              <a:ext uri="{FF2B5EF4-FFF2-40B4-BE49-F238E27FC236}">
                <a16:creationId xmlns:a16="http://schemas.microsoft.com/office/drawing/2014/main" id="{25E55147-249C-6F4C-B931-710865731178}"/>
              </a:ext>
            </a:extLst>
          </p:cNvPr>
          <p:cNvSpPr/>
          <p:nvPr/>
        </p:nvSpPr>
        <p:spPr>
          <a:xfrm rot="5400000">
            <a:off x="3161211" y="3592286"/>
            <a:ext cx="444138" cy="382878"/>
          </a:xfrm>
          <a:prstGeom prst="triangle">
            <a:avLst/>
          </a:prstGeom>
          <a:solidFill>
            <a:srgbClr val="EE57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三角形 18">
            <a:extLst>
              <a:ext uri="{FF2B5EF4-FFF2-40B4-BE49-F238E27FC236}">
                <a16:creationId xmlns:a16="http://schemas.microsoft.com/office/drawing/2014/main" id="{451D8422-48A5-8E43-8C43-3CEC28837F9B}"/>
              </a:ext>
            </a:extLst>
          </p:cNvPr>
          <p:cNvSpPr/>
          <p:nvPr/>
        </p:nvSpPr>
        <p:spPr>
          <a:xfrm rot="1800000">
            <a:off x="3063790" y="3433198"/>
            <a:ext cx="639278" cy="551103"/>
          </a:xfrm>
          <a:prstGeom prst="triangle">
            <a:avLst/>
          </a:prstGeom>
          <a:noFill/>
          <a:ln w="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id="{E7587488-9EC9-8A44-9481-3039E715C7D9}"/>
              </a:ext>
            </a:extLst>
          </p:cNvPr>
          <p:cNvSpPr txBox="1"/>
          <p:nvPr/>
        </p:nvSpPr>
        <p:spPr>
          <a:xfrm>
            <a:off x="3766161" y="2930648"/>
            <a:ext cx="2646878" cy="2075633"/>
          </a:xfrm>
          <a:prstGeom prst="rect">
            <a:avLst/>
          </a:prstGeom>
          <a:noFill/>
        </p:spPr>
        <p:txBody>
          <a:bodyPr wrap="none" rtlCol="0">
            <a:spAutoFit/>
          </a:bodyPr>
          <a:lstStyle/>
          <a:p>
            <a:pPr>
              <a:lnSpc>
                <a:spcPct val="300000"/>
              </a:lnSpc>
            </a:pPr>
            <a:r>
              <a:rPr kumimoji="1" lang="zh-CN" altLang="en-US" sz="2400" dirty="0">
                <a:solidFill>
                  <a:schemeClr val="bg1">
                    <a:lumMod val="95000"/>
                  </a:schemeClr>
                </a:solidFill>
                <a:latin typeface="+mn-ea"/>
              </a:rPr>
              <a:t>个人工作内容汇报</a:t>
            </a:r>
            <a:endParaRPr kumimoji="1" lang="en-US" altLang="zh-CN" sz="2400" dirty="0">
              <a:solidFill>
                <a:schemeClr val="bg1">
                  <a:lumMod val="95000"/>
                </a:schemeClr>
              </a:solidFill>
              <a:latin typeface="+mn-ea"/>
            </a:endParaRPr>
          </a:p>
          <a:p>
            <a:pPr>
              <a:lnSpc>
                <a:spcPct val="300000"/>
              </a:lnSpc>
            </a:pPr>
            <a:r>
              <a:rPr kumimoji="1" lang="zh-CN" altLang="en-US" sz="2400" dirty="0">
                <a:solidFill>
                  <a:schemeClr val="bg1">
                    <a:lumMod val="95000"/>
                  </a:schemeClr>
                </a:solidFill>
                <a:latin typeface="+mn-ea"/>
              </a:rPr>
              <a:t>执行策略方案</a:t>
            </a:r>
            <a:endParaRPr kumimoji="1" lang="en-US" altLang="zh-CN" sz="2400" dirty="0">
              <a:solidFill>
                <a:schemeClr val="bg1">
                  <a:lumMod val="95000"/>
                </a:schemeClr>
              </a:solidFill>
              <a:latin typeface="+mn-ea"/>
            </a:endParaRPr>
          </a:p>
        </p:txBody>
      </p:sp>
      <p:sp>
        <p:nvSpPr>
          <p:cNvPr id="21" name="文本框 20">
            <a:extLst>
              <a:ext uri="{FF2B5EF4-FFF2-40B4-BE49-F238E27FC236}">
                <a16:creationId xmlns:a16="http://schemas.microsoft.com/office/drawing/2014/main" id="{AD498DA4-20CE-4847-BDF0-E67DAEDC4AFD}"/>
              </a:ext>
            </a:extLst>
          </p:cNvPr>
          <p:cNvSpPr txBox="1"/>
          <p:nvPr/>
        </p:nvSpPr>
        <p:spPr>
          <a:xfrm>
            <a:off x="7862761" y="2930648"/>
            <a:ext cx="2031325" cy="2075633"/>
          </a:xfrm>
          <a:prstGeom prst="rect">
            <a:avLst/>
          </a:prstGeom>
          <a:noFill/>
        </p:spPr>
        <p:txBody>
          <a:bodyPr wrap="none" rtlCol="0">
            <a:spAutoFit/>
          </a:bodyPr>
          <a:lstStyle/>
          <a:p>
            <a:pPr>
              <a:lnSpc>
                <a:spcPct val="300000"/>
              </a:lnSpc>
            </a:pPr>
            <a:r>
              <a:rPr kumimoji="1" lang="zh-CN" altLang="en-US" sz="2400" dirty="0">
                <a:solidFill>
                  <a:schemeClr val="bg1">
                    <a:lumMod val="95000"/>
                  </a:schemeClr>
                </a:solidFill>
                <a:latin typeface="+mn-ea"/>
              </a:rPr>
              <a:t>市场现状分析</a:t>
            </a:r>
            <a:endParaRPr kumimoji="1" lang="en-US" altLang="zh-CN" sz="2400" dirty="0">
              <a:solidFill>
                <a:schemeClr val="bg1">
                  <a:lumMod val="95000"/>
                </a:schemeClr>
              </a:solidFill>
              <a:latin typeface="+mn-ea"/>
            </a:endParaRPr>
          </a:p>
          <a:p>
            <a:pPr>
              <a:lnSpc>
                <a:spcPct val="300000"/>
              </a:lnSpc>
            </a:pPr>
            <a:r>
              <a:rPr kumimoji="1" lang="zh-CN" altLang="en-US" sz="2400" dirty="0">
                <a:solidFill>
                  <a:schemeClr val="bg1">
                    <a:lumMod val="95000"/>
                  </a:schemeClr>
                </a:solidFill>
                <a:latin typeface="+mn-ea"/>
              </a:rPr>
              <a:t>销售目标制定</a:t>
            </a:r>
          </a:p>
        </p:txBody>
      </p:sp>
      <p:sp>
        <p:nvSpPr>
          <p:cNvPr id="22" name="三角形 21">
            <a:extLst>
              <a:ext uri="{FF2B5EF4-FFF2-40B4-BE49-F238E27FC236}">
                <a16:creationId xmlns:a16="http://schemas.microsoft.com/office/drawing/2014/main" id="{2F6780B4-E64E-7444-AFD0-751054AF6FE4}"/>
              </a:ext>
            </a:extLst>
          </p:cNvPr>
          <p:cNvSpPr/>
          <p:nvPr/>
        </p:nvSpPr>
        <p:spPr>
          <a:xfrm rot="5400000">
            <a:off x="3161211" y="4636964"/>
            <a:ext cx="444138" cy="382878"/>
          </a:xfrm>
          <a:prstGeom prst="triangle">
            <a:avLst/>
          </a:prstGeom>
          <a:solidFill>
            <a:srgbClr val="EE57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三角形 22">
            <a:extLst>
              <a:ext uri="{FF2B5EF4-FFF2-40B4-BE49-F238E27FC236}">
                <a16:creationId xmlns:a16="http://schemas.microsoft.com/office/drawing/2014/main" id="{A4AADFBE-26B0-6A42-9FA1-648960053483}"/>
              </a:ext>
            </a:extLst>
          </p:cNvPr>
          <p:cNvSpPr/>
          <p:nvPr/>
        </p:nvSpPr>
        <p:spPr>
          <a:xfrm rot="1800000">
            <a:off x="3063790" y="4477876"/>
            <a:ext cx="639278" cy="551103"/>
          </a:xfrm>
          <a:prstGeom prst="triangle">
            <a:avLst/>
          </a:prstGeom>
          <a:noFill/>
          <a:ln w="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三角形 23">
            <a:extLst>
              <a:ext uri="{FF2B5EF4-FFF2-40B4-BE49-F238E27FC236}">
                <a16:creationId xmlns:a16="http://schemas.microsoft.com/office/drawing/2014/main" id="{43437AD8-1DB4-9C47-8746-B6146372A6A7}"/>
              </a:ext>
            </a:extLst>
          </p:cNvPr>
          <p:cNvSpPr/>
          <p:nvPr/>
        </p:nvSpPr>
        <p:spPr>
          <a:xfrm rot="5400000">
            <a:off x="7325413" y="3592286"/>
            <a:ext cx="444138" cy="382878"/>
          </a:xfrm>
          <a:prstGeom prst="triangle">
            <a:avLst/>
          </a:prstGeom>
          <a:solidFill>
            <a:srgbClr val="EE57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三角形 24">
            <a:extLst>
              <a:ext uri="{FF2B5EF4-FFF2-40B4-BE49-F238E27FC236}">
                <a16:creationId xmlns:a16="http://schemas.microsoft.com/office/drawing/2014/main" id="{99D1CAA2-0251-F449-ADFE-7FD561CF00AF}"/>
              </a:ext>
            </a:extLst>
          </p:cNvPr>
          <p:cNvSpPr/>
          <p:nvPr/>
        </p:nvSpPr>
        <p:spPr>
          <a:xfrm rot="1800000">
            <a:off x="7227992" y="3433198"/>
            <a:ext cx="639278" cy="551103"/>
          </a:xfrm>
          <a:prstGeom prst="triangle">
            <a:avLst/>
          </a:prstGeom>
          <a:noFill/>
          <a:ln w="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三角形 25">
            <a:extLst>
              <a:ext uri="{FF2B5EF4-FFF2-40B4-BE49-F238E27FC236}">
                <a16:creationId xmlns:a16="http://schemas.microsoft.com/office/drawing/2014/main" id="{25E0E28C-506B-E648-8DA5-98C6E4E40076}"/>
              </a:ext>
            </a:extLst>
          </p:cNvPr>
          <p:cNvSpPr/>
          <p:nvPr/>
        </p:nvSpPr>
        <p:spPr>
          <a:xfrm rot="5400000">
            <a:off x="7325413" y="4636964"/>
            <a:ext cx="444138" cy="382878"/>
          </a:xfrm>
          <a:prstGeom prst="triangle">
            <a:avLst/>
          </a:prstGeom>
          <a:solidFill>
            <a:srgbClr val="EE57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三角形 26">
            <a:extLst>
              <a:ext uri="{FF2B5EF4-FFF2-40B4-BE49-F238E27FC236}">
                <a16:creationId xmlns:a16="http://schemas.microsoft.com/office/drawing/2014/main" id="{3E9AF9DE-AA5F-494E-85D4-1C9ABC13C7B9}"/>
              </a:ext>
            </a:extLst>
          </p:cNvPr>
          <p:cNvSpPr/>
          <p:nvPr/>
        </p:nvSpPr>
        <p:spPr>
          <a:xfrm rot="1800000">
            <a:off x="7227992" y="4477876"/>
            <a:ext cx="639278" cy="551103"/>
          </a:xfrm>
          <a:prstGeom prst="triangle">
            <a:avLst/>
          </a:prstGeom>
          <a:noFill/>
          <a:ln w="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id="{2A4436DE-73C7-1B40-A427-7DACF37F8535}"/>
              </a:ext>
            </a:extLst>
          </p:cNvPr>
          <p:cNvSpPr txBox="1"/>
          <p:nvPr/>
        </p:nvSpPr>
        <p:spPr>
          <a:xfrm>
            <a:off x="3773543" y="3818858"/>
            <a:ext cx="3058331" cy="444674"/>
          </a:xfrm>
          <a:prstGeom prst="rect">
            <a:avLst/>
          </a:prstGeom>
          <a:noFill/>
        </p:spPr>
        <p:txBody>
          <a:bodyPr wrap="square" rtlCol="0">
            <a:spAutoFit/>
          </a:bodyPr>
          <a:lstStyle/>
          <a:p>
            <a:pPr>
              <a:lnSpc>
                <a:spcPct val="120000"/>
              </a:lnSpc>
            </a:pPr>
            <a:r>
              <a:rPr lang="en" altLang="zh-CN" sz="1000" dirty="0">
                <a:solidFill>
                  <a:schemeClr val="bg1">
                    <a:lumMod val="95000"/>
                  </a:schemeClr>
                </a:solidFill>
              </a:rPr>
              <a:t>enter the relevant content you need here. thank you for downloading our ppt template file.</a:t>
            </a:r>
          </a:p>
        </p:txBody>
      </p:sp>
      <p:sp>
        <p:nvSpPr>
          <p:cNvPr id="29" name="文本框 28">
            <a:extLst>
              <a:ext uri="{FF2B5EF4-FFF2-40B4-BE49-F238E27FC236}">
                <a16:creationId xmlns:a16="http://schemas.microsoft.com/office/drawing/2014/main" id="{C561F59C-5331-7942-93C6-82CBBC8110F7}"/>
              </a:ext>
            </a:extLst>
          </p:cNvPr>
          <p:cNvSpPr txBox="1"/>
          <p:nvPr/>
        </p:nvSpPr>
        <p:spPr>
          <a:xfrm>
            <a:off x="3766161" y="4928623"/>
            <a:ext cx="3058331" cy="444674"/>
          </a:xfrm>
          <a:prstGeom prst="rect">
            <a:avLst/>
          </a:prstGeom>
          <a:noFill/>
        </p:spPr>
        <p:txBody>
          <a:bodyPr wrap="square" rtlCol="0">
            <a:spAutoFit/>
          </a:bodyPr>
          <a:lstStyle/>
          <a:p>
            <a:pPr>
              <a:lnSpc>
                <a:spcPct val="120000"/>
              </a:lnSpc>
            </a:pPr>
            <a:r>
              <a:rPr lang="en" altLang="zh-CN" sz="1000" dirty="0">
                <a:solidFill>
                  <a:schemeClr val="bg1">
                    <a:lumMod val="95000"/>
                  </a:schemeClr>
                </a:solidFill>
              </a:rPr>
              <a:t>enter the relevant content you need here. thank you for downloading our ppt template file.</a:t>
            </a:r>
          </a:p>
        </p:txBody>
      </p:sp>
      <p:sp>
        <p:nvSpPr>
          <p:cNvPr id="30" name="文本框 29">
            <a:extLst>
              <a:ext uri="{FF2B5EF4-FFF2-40B4-BE49-F238E27FC236}">
                <a16:creationId xmlns:a16="http://schemas.microsoft.com/office/drawing/2014/main" id="{4D869976-04FD-E942-A72A-862C716BC248}"/>
              </a:ext>
            </a:extLst>
          </p:cNvPr>
          <p:cNvSpPr txBox="1"/>
          <p:nvPr/>
        </p:nvSpPr>
        <p:spPr>
          <a:xfrm>
            <a:off x="7870143" y="3818858"/>
            <a:ext cx="3058331" cy="444674"/>
          </a:xfrm>
          <a:prstGeom prst="rect">
            <a:avLst/>
          </a:prstGeom>
          <a:noFill/>
        </p:spPr>
        <p:txBody>
          <a:bodyPr wrap="square" rtlCol="0">
            <a:spAutoFit/>
          </a:bodyPr>
          <a:lstStyle/>
          <a:p>
            <a:pPr>
              <a:lnSpc>
                <a:spcPct val="120000"/>
              </a:lnSpc>
            </a:pPr>
            <a:r>
              <a:rPr lang="en" altLang="zh-CN" sz="1000" dirty="0">
                <a:solidFill>
                  <a:schemeClr val="bg1">
                    <a:lumMod val="95000"/>
                  </a:schemeClr>
                </a:solidFill>
              </a:rPr>
              <a:t>enter the relevant content you need here. thank you for downloading our ppt template file.</a:t>
            </a:r>
          </a:p>
        </p:txBody>
      </p:sp>
      <p:sp>
        <p:nvSpPr>
          <p:cNvPr id="31" name="文本框 30">
            <a:extLst>
              <a:ext uri="{FF2B5EF4-FFF2-40B4-BE49-F238E27FC236}">
                <a16:creationId xmlns:a16="http://schemas.microsoft.com/office/drawing/2014/main" id="{E24BE0A6-1704-6F47-9B45-7C1D6D5F4716}"/>
              </a:ext>
            </a:extLst>
          </p:cNvPr>
          <p:cNvSpPr txBox="1"/>
          <p:nvPr/>
        </p:nvSpPr>
        <p:spPr>
          <a:xfrm>
            <a:off x="7862761" y="4928623"/>
            <a:ext cx="3058331" cy="444674"/>
          </a:xfrm>
          <a:prstGeom prst="rect">
            <a:avLst/>
          </a:prstGeom>
          <a:noFill/>
        </p:spPr>
        <p:txBody>
          <a:bodyPr wrap="square" rtlCol="0">
            <a:spAutoFit/>
          </a:bodyPr>
          <a:lstStyle/>
          <a:p>
            <a:pPr>
              <a:lnSpc>
                <a:spcPct val="120000"/>
              </a:lnSpc>
            </a:pPr>
            <a:r>
              <a:rPr lang="en" altLang="zh-CN" sz="1000" dirty="0">
                <a:solidFill>
                  <a:schemeClr val="bg1">
                    <a:lumMod val="95000"/>
                  </a:schemeClr>
                </a:solidFill>
              </a:rPr>
              <a:t>enter the relevant content you need here. thank you for downloading our ppt template file.</a:t>
            </a:r>
          </a:p>
        </p:txBody>
      </p:sp>
    </p:spTree>
    <p:extLst>
      <p:ext uri="{BB962C8B-B14F-4D97-AF65-F5344CB8AC3E}">
        <p14:creationId xmlns:p14="http://schemas.microsoft.com/office/powerpoint/2010/main" val="38481134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ssolve">
                                      <p:cBhvr>
                                        <p:cTn id="37" dur="500"/>
                                        <p:tgtEl>
                                          <p:spTgt spid="2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dissolve">
                                      <p:cBhvr>
                                        <p:cTn id="40" dur="500"/>
                                        <p:tgtEl>
                                          <p:spTgt spid="2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dissolv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p:bldP spid="22" grpId="0" animBg="1"/>
      <p:bldP spid="23" grpId="0" animBg="1"/>
      <p:bldP spid="24" grpId="0" animBg="1"/>
      <p:bldP spid="25" grpId="0" animBg="1"/>
      <p:bldP spid="26" grpId="0" animBg="1"/>
      <p:bldP spid="27" grpId="0" animBg="1"/>
      <p:bldP spid="28" grpId="0"/>
      <p:bldP spid="29"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tx2">
                <a:lumMod val="50000"/>
              </a:schemeClr>
            </a:gs>
            <a:gs pos="100000">
              <a:schemeClr val="accent1">
                <a:lumMod val="75000"/>
              </a:schemeClr>
            </a:gs>
          </a:gsLst>
          <a:lin ang="2700000" scaled="1"/>
          <a:tileRect/>
        </a:gradFill>
        <a:effectLst/>
      </p:bgPr>
    </p:bg>
    <p:spTree>
      <p:nvGrpSpPr>
        <p:cNvPr id="1" name=""/>
        <p:cNvGrpSpPr/>
        <p:nvPr/>
      </p:nvGrpSpPr>
      <p:grpSpPr>
        <a:xfrm>
          <a:off x="0" y="0"/>
          <a:ext cx="0" cy="0"/>
          <a:chOff x="0" y="0"/>
          <a:chExt cx="0" cy="0"/>
        </a:xfrm>
      </p:grpSpPr>
      <p:sp>
        <p:nvSpPr>
          <p:cNvPr id="47" name="文本框 46">
            <a:extLst>
              <a:ext uri="{FF2B5EF4-FFF2-40B4-BE49-F238E27FC236}">
                <a16:creationId xmlns:a16="http://schemas.microsoft.com/office/drawing/2014/main" id="{FC9D0D57-8474-E648-9370-5BD7DF02B463}"/>
              </a:ext>
            </a:extLst>
          </p:cNvPr>
          <p:cNvSpPr txBox="1"/>
          <p:nvPr/>
        </p:nvSpPr>
        <p:spPr>
          <a:xfrm>
            <a:off x="4043313" y="1859133"/>
            <a:ext cx="8359981" cy="3770263"/>
          </a:xfrm>
          <a:prstGeom prst="rect">
            <a:avLst/>
          </a:prstGeom>
          <a:noFill/>
        </p:spPr>
        <p:txBody>
          <a:bodyPr wrap="none" rtlCol="0">
            <a:spAutoFit/>
          </a:bodyPr>
          <a:lstStyle/>
          <a:p>
            <a:r>
              <a:rPr kumimoji="1" lang="en-US" altLang="zh-CN" sz="23900" dirty="0">
                <a:gradFill>
                  <a:gsLst>
                    <a:gs pos="18000">
                      <a:schemeClr val="accent5">
                        <a:lumMod val="50000"/>
                        <a:alpha val="27000"/>
                      </a:schemeClr>
                    </a:gs>
                    <a:gs pos="100000">
                      <a:schemeClr val="accent1">
                        <a:lumMod val="75000"/>
                        <a:alpha val="64000"/>
                      </a:schemeClr>
                    </a:gs>
                  </a:gsLst>
                  <a:lin ang="2700000" scaled="1"/>
                </a:gradFill>
                <a:latin typeface="+mj-lt"/>
              </a:rPr>
              <a:t>2020</a:t>
            </a:r>
            <a:endParaRPr kumimoji="1" lang="zh-CN" altLang="en-US" sz="23900" dirty="0">
              <a:gradFill>
                <a:gsLst>
                  <a:gs pos="18000">
                    <a:schemeClr val="accent5">
                      <a:lumMod val="50000"/>
                      <a:alpha val="27000"/>
                    </a:schemeClr>
                  </a:gs>
                  <a:gs pos="100000">
                    <a:schemeClr val="accent1">
                      <a:lumMod val="75000"/>
                      <a:alpha val="64000"/>
                    </a:schemeClr>
                  </a:gs>
                </a:gsLst>
                <a:lin ang="2700000" scaled="1"/>
              </a:gradFill>
              <a:latin typeface="+mj-lt"/>
            </a:endParaRPr>
          </a:p>
        </p:txBody>
      </p:sp>
      <p:grpSp>
        <p:nvGrpSpPr>
          <p:cNvPr id="16" name="组合 15">
            <a:extLst>
              <a:ext uri="{FF2B5EF4-FFF2-40B4-BE49-F238E27FC236}">
                <a16:creationId xmlns:a16="http://schemas.microsoft.com/office/drawing/2014/main" id="{C505AE96-4D68-C445-892E-5868A733D506}"/>
              </a:ext>
            </a:extLst>
          </p:cNvPr>
          <p:cNvGrpSpPr/>
          <p:nvPr/>
        </p:nvGrpSpPr>
        <p:grpSpPr>
          <a:xfrm rot="18181423">
            <a:off x="435531" y="36182"/>
            <a:ext cx="2750572" cy="2531604"/>
            <a:chOff x="6048173" y="1772226"/>
            <a:chExt cx="3335566" cy="3070028"/>
          </a:xfrm>
        </p:grpSpPr>
        <p:sp>
          <p:nvSpPr>
            <p:cNvPr id="3" name="三角形 2">
              <a:extLst>
                <a:ext uri="{FF2B5EF4-FFF2-40B4-BE49-F238E27FC236}">
                  <a16:creationId xmlns:a16="http://schemas.microsoft.com/office/drawing/2014/main" id="{B42ECE6B-45E6-F444-8742-76C46C8B80C5}"/>
                </a:ext>
              </a:extLst>
            </p:cNvPr>
            <p:cNvSpPr/>
            <p:nvPr/>
          </p:nvSpPr>
          <p:spPr>
            <a:xfrm rot="19580190">
              <a:off x="6048173" y="1772226"/>
              <a:ext cx="2812472" cy="2424545"/>
            </a:xfrm>
            <a:prstGeom prst="triangle">
              <a:avLst/>
            </a:prstGeom>
            <a:noFill/>
            <a:ln w="222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a:extLst>
                <a:ext uri="{FF2B5EF4-FFF2-40B4-BE49-F238E27FC236}">
                  <a16:creationId xmlns:a16="http://schemas.microsoft.com/office/drawing/2014/main" id="{B0E8EA64-7469-FD4E-95F3-492E05E08818}"/>
                </a:ext>
              </a:extLst>
            </p:cNvPr>
            <p:cNvSpPr/>
            <p:nvPr/>
          </p:nvSpPr>
          <p:spPr>
            <a:xfrm>
              <a:off x="6705599" y="1898074"/>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a:extLst>
                <a:ext uri="{FF2B5EF4-FFF2-40B4-BE49-F238E27FC236}">
                  <a16:creationId xmlns:a16="http://schemas.microsoft.com/office/drawing/2014/main" id="{723C4503-CDFA-514C-BB4A-FB33FA2C7887}"/>
                </a:ext>
              </a:extLst>
            </p:cNvPr>
            <p:cNvSpPr/>
            <p:nvPr/>
          </p:nvSpPr>
          <p:spPr>
            <a:xfrm>
              <a:off x="6892634" y="4689854"/>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a:extLst>
                <a:ext uri="{FF2B5EF4-FFF2-40B4-BE49-F238E27FC236}">
                  <a16:creationId xmlns:a16="http://schemas.microsoft.com/office/drawing/2014/main" id="{8E99BB99-CF8A-3641-90F8-D3B013EEBE49}"/>
                </a:ext>
              </a:extLst>
            </p:cNvPr>
            <p:cNvSpPr/>
            <p:nvPr/>
          </p:nvSpPr>
          <p:spPr>
            <a:xfrm>
              <a:off x="9231339" y="3131128"/>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 name="直线连接符 7">
              <a:extLst>
                <a:ext uri="{FF2B5EF4-FFF2-40B4-BE49-F238E27FC236}">
                  <a16:creationId xmlns:a16="http://schemas.microsoft.com/office/drawing/2014/main" id="{2F293D79-ED51-7446-8460-820FB938B5E4}"/>
                </a:ext>
              </a:extLst>
            </p:cNvPr>
            <p:cNvCxnSpPr>
              <a:cxnSpLocks/>
            </p:cNvCxnSpPr>
            <p:nvPr/>
          </p:nvCxnSpPr>
          <p:spPr>
            <a:xfrm>
              <a:off x="6795654" y="1998564"/>
              <a:ext cx="782783" cy="1132564"/>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cxnSp>
          <p:nvCxnSpPr>
            <p:cNvPr id="10" name="直线连接符 9">
              <a:extLst>
                <a:ext uri="{FF2B5EF4-FFF2-40B4-BE49-F238E27FC236}">
                  <a16:creationId xmlns:a16="http://schemas.microsoft.com/office/drawing/2014/main" id="{041CB604-9FC9-9B46-ACA4-7EBDA443CED1}"/>
                </a:ext>
              </a:extLst>
            </p:cNvPr>
            <p:cNvCxnSpPr>
              <a:cxnSpLocks/>
              <a:endCxn id="5" idx="0"/>
            </p:cNvCxnSpPr>
            <p:nvPr/>
          </p:nvCxnSpPr>
          <p:spPr>
            <a:xfrm flipH="1">
              <a:off x="6968834" y="3131128"/>
              <a:ext cx="603354" cy="1558726"/>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cxnSp>
          <p:nvCxnSpPr>
            <p:cNvPr id="13" name="直线连接符 12">
              <a:extLst>
                <a:ext uri="{FF2B5EF4-FFF2-40B4-BE49-F238E27FC236}">
                  <a16:creationId xmlns:a16="http://schemas.microsoft.com/office/drawing/2014/main" id="{E055150E-9E2B-FB4A-8D6D-4F60AB1C54D9}"/>
                </a:ext>
              </a:extLst>
            </p:cNvPr>
            <p:cNvCxnSpPr>
              <a:cxnSpLocks/>
              <a:endCxn id="6" idx="2"/>
            </p:cNvCxnSpPr>
            <p:nvPr/>
          </p:nvCxnSpPr>
          <p:spPr>
            <a:xfrm>
              <a:off x="7582917" y="3131128"/>
              <a:ext cx="1648422" cy="76200"/>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51254C31-8C24-BF4C-A151-7B9FEB3BA7FA}"/>
                </a:ext>
              </a:extLst>
            </p:cNvPr>
            <p:cNvSpPr/>
            <p:nvPr/>
          </p:nvSpPr>
          <p:spPr>
            <a:xfrm>
              <a:off x="7499521" y="3061853"/>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7" name="文本框 36">
            <a:extLst>
              <a:ext uri="{FF2B5EF4-FFF2-40B4-BE49-F238E27FC236}">
                <a16:creationId xmlns:a16="http://schemas.microsoft.com/office/drawing/2014/main" id="{85CAEDAD-A81F-4943-BB6D-9E0E8E72600C}"/>
              </a:ext>
            </a:extLst>
          </p:cNvPr>
          <p:cNvSpPr txBox="1"/>
          <p:nvPr/>
        </p:nvSpPr>
        <p:spPr>
          <a:xfrm>
            <a:off x="770853" y="2533938"/>
            <a:ext cx="1723549" cy="707886"/>
          </a:xfrm>
          <a:prstGeom prst="rect">
            <a:avLst/>
          </a:prstGeom>
          <a:noFill/>
        </p:spPr>
        <p:txBody>
          <a:bodyPr wrap="none" rtlCol="0">
            <a:spAutoFit/>
          </a:bodyPr>
          <a:lstStyle/>
          <a:p>
            <a:r>
              <a:rPr kumimoji="1" lang="zh-CN" altLang="en-US" sz="4000" dirty="0">
                <a:solidFill>
                  <a:schemeClr val="bg1">
                    <a:lumMod val="95000"/>
                  </a:schemeClr>
                </a:solidFill>
              </a:rPr>
              <a:t>极简风</a:t>
            </a:r>
          </a:p>
        </p:txBody>
      </p:sp>
      <p:sp>
        <p:nvSpPr>
          <p:cNvPr id="38" name="文本框 37">
            <a:extLst>
              <a:ext uri="{FF2B5EF4-FFF2-40B4-BE49-F238E27FC236}">
                <a16:creationId xmlns:a16="http://schemas.microsoft.com/office/drawing/2014/main" id="{6CB7D2B0-3216-F540-A245-94C4BCF3BCA6}"/>
              </a:ext>
            </a:extLst>
          </p:cNvPr>
          <p:cNvSpPr txBox="1"/>
          <p:nvPr/>
        </p:nvSpPr>
        <p:spPr>
          <a:xfrm>
            <a:off x="770853" y="3045219"/>
            <a:ext cx="3432350" cy="1107996"/>
          </a:xfrm>
          <a:prstGeom prst="rect">
            <a:avLst/>
          </a:prstGeom>
          <a:noFill/>
        </p:spPr>
        <p:txBody>
          <a:bodyPr wrap="none" rtlCol="0">
            <a:spAutoFit/>
          </a:bodyPr>
          <a:lstStyle/>
          <a:p>
            <a:r>
              <a:rPr kumimoji="1" lang="en-US" altLang="zh-CN" sz="6600" dirty="0">
                <a:solidFill>
                  <a:schemeClr val="bg1">
                    <a:lumMod val="95000"/>
                  </a:schemeClr>
                </a:solidFill>
                <a:latin typeface="Source Han Sans CN ExtraLight" panose="020B0200000000000000" pitchFamily="34" charset="-128"/>
                <a:ea typeface="Source Han Sans CN ExtraLight" panose="020B0200000000000000" pitchFamily="34" charset="-128"/>
              </a:rPr>
              <a:t>THANKS</a:t>
            </a:r>
            <a:endParaRPr kumimoji="1" lang="zh-CN" altLang="en-US" sz="6600" dirty="0">
              <a:solidFill>
                <a:schemeClr val="bg1">
                  <a:lumMod val="95000"/>
                </a:schemeClr>
              </a:solidFill>
              <a:latin typeface="Source Han Sans CN ExtraLight" panose="020B0200000000000000" pitchFamily="34" charset="-128"/>
              <a:ea typeface="Source Han Sans CN ExtraLight" panose="020B0200000000000000" pitchFamily="34" charset="-128"/>
            </a:endParaRPr>
          </a:p>
        </p:txBody>
      </p:sp>
      <p:sp>
        <p:nvSpPr>
          <p:cNvPr id="40" name="文本框 39">
            <a:extLst>
              <a:ext uri="{FF2B5EF4-FFF2-40B4-BE49-F238E27FC236}">
                <a16:creationId xmlns:a16="http://schemas.microsoft.com/office/drawing/2014/main" id="{4E5D7D96-00B1-8047-9345-00C8C0B6FE84}"/>
              </a:ext>
            </a:extLst>
          </p:cNvPr>
          <p:cNvSpPr txBox="1"/>
          <p:nvPr/>
        </p:nvSpPr>
        <p:spPr>
          <a:xfrm>
            <a:off x="770853" y="4056614"/>
            <a:ext cx="3330884" cy="987130"/>
          </a:xfrm>
          <a:prstGeom prst="rect">
            <a:avLst/>
          </a:prstGeom>
          <a:noFill/>
        </p:spPr>
        <p:txBody>
          <a:bodyPr wrap="square" rtlCol="0">
            <a:spAutoFit/>
          </a:bodyPr>
          <a:lstStyle/>
          <a:p>
            <a:pPr>
              <a:lnSpc>
                <a:spcPct val="150000"/>
              </a:lnSpc>
            </a:pPr>
            <a:r>
              <a:rPr lang="en" altLang="zh-CN" sz="1000" dirty="0">
                <a:solidFill>
                  <a:schemeClr val="bg1">
                    <a:lumMod val="95000"/>
                  </a:schemeClr>
                </a:solidFill>
              </a:rPr>
              <a:t>your content is entered here, or by copying your text, select paste in this box and choose to retain only text. your content is typed here, or by copying your text, select paste in this box.</a:t>
            </a:r>
          </a:p>
        </p:txBody>
      </p:sp>
      <p:sp>
        <p:nvSpPr>
          <p:cNvPr id="41" name="文本框 40">
            <a:extLst>
              <a:ext uri="{FF2B5EF4-FFF2-40B4-BE49-F238E27FC236}">
                <a16:creationId xmlns:a16="http://schemas.microsoft.com/office/drawing/2014/main" id="{1A47C908-0705-3449-AE10-06C7D19A7236}"/>
              </a:ext>
            </a:extLst>
          </p:cNvPr>
          <p:cNvSpPr txBox="1"/>
          <p:nvPr/>
        </p:nvSpPr>
        <p:spPr>
          <a:xfrm>
            <a:off x="6386613" y="5021806"/>
            <a:ext cx="1414170" cy="338554"/>
          </a:xfrm>
          <a:prstGeom prst="rect">
            <a:avLst/>
          </a:prstGeom>
          <a:noFill/>
        </p:spPr>
        <p:txBody>
          <a:bodyPr wrap="none" rtlCol="0">
            <a:spAutoFit/>
          </a:bodyPr>
          <a:lstStyle/>
          <a:p>
            <a:r>
              <a:rPr kumimoji="1" lang="zh-CN" altLang="en-US" sz="1600" dirty="0">
                <a:solidFill>
                  <a:schemeClr val="bg1">
                    <a:lumMod val="95000"/>
                  </a:schemeClr>
                </a:solidFill>
              </a:rPr>
              <a:t>汇报人：</a:t>
            </a:r>
            <a:r>
              <a:rPr kumimoji="1" lang="en-US" altLang="zh-CN" sz="1600" dirty="0">
                <a:solidFill>
                  <a:schemeClr val="bg1">
                    <a:lumMod val="95000"/>
                  </a:schemeClr>
                </a:solidFill>
              </a:rPr>
              <a:t>XXX</a:t>
            </a:r>
            <a:endParaRPr kumimoji="1" lang="zh-CN" altLang="en-US" sz="1600" dirty="0">
              <a:solidFill>
                <a:schemeClr val="bg1">
                  <a:lumMod val="95000"/>
                </a:schemeClr>
              </a:solidFill>
            </a:endParaRPr>
          </a:p>
        </p:txBody>
      </p:sp>
      <p:sp>
        <p:nvSpPr>
          <p:cNvPr id="42" name="文本框 41">
            <a:extLst>
              <a:ext uri="{FF2B5EF4-FFF2-40B4-BE49-F238E27FC236}">
                <a16:creationId xmlns:a16="http://schemas.microsoft.com/office/drawing/2014/main" id="{886E4AEA-A9F1-AF40-A608-1D9DF43784EB}"/>
              </a:ext>
            </a:extLst>
          </p:cNvPr>
          <p:cNvSpPr txBox="1"/>
          <p:nvPr/>
        </p:nvSpPr>
        <p:spPr>
          <a:xfrm>
            <a:off x="8992489" y="5021806"/>
            <a:ext cx="1803699" cy="338554"/>
          </a:xfrm>
          <a:prstGeom prst="rect">
            <a:avLst/>
          </a:prstGeom>
          <a:noFill/>
        </p:spPr>
        <p:txBody>
          <a:bodyPr wrap="none" rtlCol="0">
            <a:spAutoFit/>
          </a:bodyPr>
          <a:lstStyle/>
          <a:p>
            <a:r>
              <a:rPr kumimoji="1" lang="zh-CN" altLang="en-US" sz="1600" dirty="0">
                <a:solidFill>
                  <a:schemeClr val="bg1">
                    <a:lumMod val="95000"/>
                  </a:schemeClr>
                </a:solidFill>
              </a:rPr>
              <a:t>日期：</a:t>
            </a:r>
            <a:r>
              <a:rPr kumimoji="1" lang="en-US" altLang="zh-CN" sz="1600" dirty="0">
                <a:solidFill>
                  <a:schemeClr val="bg1">
                    <a:lumMod val="95000"/>
                  </a:schemeClr>
                </a:solidFill>
              </a:rPr>
              <a:t>2020-xx-xx</a:t>
            </a:r>
            <a:endParaRPr kumimoji="1" lang="zh-CN" altLang="en-US" sz="1600" dirty="0">
              <a:solidFill>
                <a:schemeClr val="bg1">
                  <a:lumMod val="95000"/>
                </a:schemeClr>
              </a:solidFill>
            </a:endParaRPr>
          </a:p>
        </p:txBody>
      </p:sp>
      <p:sp>
        <p:nvSpPr>
          <p:cNvPr id="43" name="Freeform 454">
            <a:extLst>
              <a:ext uri="{FF2B5EF4-FFF2-40B4-BE49-F238E27FC236}">
                <a16:creationId xmlns:a16="http://schemas.microsoft.com/office/drawing/2014/main" id="{7F91A3C4-552A-D244-B5ED-609D54359E03}"/>
              </a:ext>
            </a:extLst>
          </p:cNvPr>
          <p:cNvSpPr>
            <a:spLocks noEditPoints="1"/>
          </p:cNvSpPr>
          <p:nvPr/>
        </p:nvSpPr>
        <p:spPr bwMode="auto">
          <a:xfrm>
            <a:off x="8563929" y="4972292"/>
            <a:ext cx="383632" cy="388067"/>
          </a:xfrm>
          <a:custGeom>
            <a:avLst/>
            <a:gdLst>
              <a:gd name="T0" fmla="*/ 33 w 73"/>
              <a:gd name="T1" fmla="*/ 12 h 74"/>
              <a:gd name="T2" fmla="*/ 55 w 73"/>
              <a:gd name="T3" fmla="*/ 18 h 74"/>
              <a:gd name="T4" fmla="*/ 66 w 73"/>
              <a:gd name="T5" fmla="*/ 38 h 74"/>
              <a:gd name="T6" fmla="*/ 60 w 73"/>
              <a:gd name="T7" fmla="*/ 59 h 74"/>
              <a:gd name="T8" fmla="*/ 62 w 73"/>
              <a:gd name="T9" fmla="*/ 74 h 74"/>
              <a:gd name="T10" fmla="*/ 58 w 73"/>
              <a:gd name="T11" fmla="*/ 74 h 74"/>
              <a:gd name="T12" fmla="*/ 53 w 73"/>
              <a:gd name="T13" fmla="*/ 67 h 74"/>
              <a:gd name="T14" fmla="*/ 39 w 73"/>
              <a:gd name="T15" fmla="*/ 72 h 74"/>
              <a:gd name="T16" fmla="*/ 39 w 73"/>
              <a:gd name="T17" fmla="*/ 72 h 74"/>
              <a:gd name="T18" fmla="*/ 39 w 73"/>
              <a:gd name="T19" fmla="*/ 72 h 74"/>
              <a:gd name="T20" fmla="*/ 20 w 73"/>
              <a:gd name="T21" fmla="*/ 67 h 74"/>
              <a:gd name="T22" fmla="*/ 15 w 73"/>
              <a:gd name="T23" fmla="*/ 74 h 74"/>
              <a:gd name="T24" fmla="*/ 11 w 73"/>
              <a:gd name="T25" fmla="*/ 74 h 74"/>
              <a:gd name="T26" fmla="*/ 13 w 73"/>
              <a:gd name="T27" fmla="*/ 60 h 74"/>
              <a:gd name="T28" fmla="*/ 6 w 73"/>
              <a:gd name="T29" fmla="*/ 45 h 74"/>
              <a:gd name="T30" fmla="*/ 6 w 73"/>
              <a:gd name="T31" fmla="*/ 45 h 74"/>
              <a:gd name="T32" fmla="*/ 6 w 73"/>
              <a:gd name="T33" fmla="*/ 45 h 74"/>
              <a:gd name="T34" fmla="*/ 33 w 73"/>
              <a:gd name="T35" fmla="*/ 12 h 74"/>
              <a:gd name="T36" fmla="*/ 37 w 73"/>
              <a:gd name="T37" fmla="*/ 37 h 74"/>
              <a:gd name="T38" fmla="*/ 34 w 73"/>
              <a:gd name="T39" fmla="*/ 37 h 74"/>
              <a:gd name="T40" fmla="*/ 26 w 73"/>
              <a:gd name="T41" fmla="*/ 24 h 74"/>
              <a:gd name="T42" fmla="*/ 25 w 73"/>
              <a:gd name="T43" fmla="*/ 24 h 74"/>
              <a:gd name="T44" fmla="*/ 33 w 73"/>
              <a:gd name="T45" fmla="*/ 38 h 74"/>
              <a:gd name="T46" fmla="*/ 32 w 73"/>
              <a:gd name="T47" fmla="*/ 42 h 74"/>
              <a:gd name="T48" fmla="*/ 37 w 73"/>
              <a:gd name="T49" fmla="*/ 47 h 74"/>
              <a:gd name="T50" fmla="*/ 42 w 73"/>
              <a:gd name="T51" fmla="*/ 42 h 74"/>
              <a:gd name="T52" fmla="*/ 42 w 73"/>
              <a:gd name="T53" fmla="*/ 41 h 74"/>
              <a:gd name="T54" fmla="*/ 51 w 73"/>
              <a:gd name="T55" fmla="*/ 31 h 74"/>
              <a:gd name="T56" fmla="*/ 48 w 73"/>
              <a:gd name="T57" fmla="*/ 28 h 74"/>
              <a:gd name="T58" fmla="*/ 39 w 73"/>
              <a:gd name="T59" fmla="*/ 37 h 74"/>
              <a:gd name="T60" fmla="*/ 37 w 73"/>
              <a:gd name="T61" fmla="*/ 37 h 74"/>
              <a:gd name="T62" fmla="*/ 67 w 73"/>
              <a:gd name="T63" fmla="*/ 0 h 74"/>
              <a:gd name="T64" fmla="*/ 63 w 73"/>
              <a:gd name="T65" fmla="*/ 3 h 74"/>
              <a:gd name="T66" fmla="*/ 45 w 73"/>
              <a:gd name="T67" fmla="*/ 7 h 74"/>
              <a:gd name="T68" fmla="*/ 45 w 73"/>
              <a:gd name="T69" fmla="*/ 7 h 74"/>
              <a:gd name="T70" fmla="*/ 68 w 73"/>
              <a:gd name="T71" fmla="*/ 27 h 74"/>
              <a:gd name="T72" fmla="*/ 68 w 73"/>
              <a:gd name="T73" fmla="*/ 26 h 74"/>
              <a:gd name="T74" fmla="*/ 68 w 73"/>
              <a:gd name="T75" fmla="*/ 7 h 74"/>
              <a:gd name="T76" fmla="*/ 70 w 73"/>
              <a:gd name="T77" fmla="*/ 2 h 74"/>
              <a:gd name="T78" fmla="*/ 67 w 73"/>
              <a:gd name="T79" fmla="*/ 0 h 74"/>
              <a:gd name="T80" fmla="*/ 5 w 73"/>
              <a:gd name="T81" fmla="*/ 2 h 74"/>
              <a:gd name="T82" fmla="*/ 6 w 73"/>
              <a:gd name="T83" fmla="*/ 6 h 74"/>
              <a:gd name="T84" fmla="*/ 4 w 73"/>
              <a:gd name="T85" fmla="*/ 25 h 74"/>
              <a:gd name="T86" fmla="*/ 4 w 73"/>
              <a:gd name="T87" fmla="*/ 25 h 74"/>
              <a:gd name="T88" fmla="*/ 29 w 73"/>
              <a:gd name="T89" fmla="*/ 8 h 74"/>
              <a:gd name="T90" fmla="*/ 29 w 73"/>
              <a:gd name="T91" fmla="*/ 8 h 74"/>
              <a:gd name="T92" fmla="*/ 11 w 73"/>
              <a:gd name="T93" fmla="*/ 3 h 74"/>
              <a:gd name="T94" fmla="*/ 7 w 73"/>
              <a:gd name="T95" fmla="*/ 0 h 74"/>
              <a:gd name="T96" fmla="*/ 5 w 73"/>
              <a:gd name="T97" fmla="*/ 2 h 74"/>
              <a:gd name="T98" fmla="*/ 51 w 73"/>
              <a:gd name="T99" fmla="*/ 23 h 74"/>
              <a:gd name="T100" fmla="*/ 33 w 73"/>
              <a:gd name="T101" fmla="*/ 18 h 74"/>
              <a:gd name="T102" fmla="*/ 17 w 73"/>
              <a:gd name="T103" fmla="*/ 27 h 74"/>
              <a:gd name="T104" fmla="*/ 12 w 73"/>
              <a:gd name="T105" fmla="*/ 44 h 74"/>
              <a:gd name="T106" fmla="*/ 12 w 73"/>
              <a:gd name="T107" fmla="*/ 44 h 74"/>
              <a:gd name="T108" fmla="*/ 21 w 73"/>
              <a:gd name="T109" fmla="*/ 60 h 74"/>
              <a:gd name="T110" fmla="*/ 39 w 73"/>
              <a:gd name="T111" fmla="*/ 65 h 74"/>
              <a:gd name="T112" fmla="*/ 39 w 73"/>
              <a:gd name="T113" fmla="*/ 65 h 74"/>
              <a:gd name="T114" fmla="*/ 55 w 73"/>
              <a:gd name="T115" fmla="*/ 57 h 74"/>
              <a:gd name="T116" fmla="*/ 60 w 73"/>
              <a:gd name="T117" fmla="*/ 39 h 74"/>
              <a:gd name="T118" fmla="*/ 51 w 73"/>
              <a:gd name="T119"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74">
                <a:moveTo>
                  <a:pt x="33" y="12"/>
                </a:moveTo>
                <a:cubicBezTo>
                  <a:pt x="41" y="11"/>
                  <a:pt x="49" y="14"/>
                  <a:pt x="55" y="18"/>
                </a:cubicBezTo>
                <a:cubicBezTo>
                  <a:pt x="61" y="23"/>
                  <a:pt x="65" y="30"/>
                  <a:pt x="66" y="38"/>
                </a:cubicBezTo>
                <a:cubicBezTo>
                  <a:pt x="67" y="46"/>
                  <a:pt x="65" y="53"/>
                  <a:pt x="60" y="59"/>
                </a:cubicBezTo>
                <a:cubicBezTo>
                  <a:pt x="62" y="74"/>
                  <a:pt x="62" y="74"/>
                  <a:pt x="62" y="74"/>
                </a:cubicBezTo>
                <a:cubicBezTo>
                  <a:pt x="58" y="74"/>
                  <a:pt x="58" y="74"/>
                  <a:pt x="58" y="74"/>
                </a:cubicBezTo>
                <a:cubicBezTo>
                  <a:pt x="53" y="67"/>
                  <a:pt x="53" y="67"/>
                  <a:pt x="53" y="67"/>
                </a:cubicBezTo>
                <a:cubicBezTo>
                  <a:pt x="49" y="69"/>
                  <a:pt x="44" y="71"/>
                  <a:pt x="39" y="72"/>
                </a:cubicBezTo>
                <a:cubicBezTo>
                  <a:pt x="39" y="72"/>
                  <a:pt x="39" y="72"/>
                  <a:pt x="39" y="72"/>
                </a:cubicBezTo>
                <a:cubicBezTo>
                  <a:pt x="39" y="72"/>
                  <a:pt x="39" y="72"/>
                  <a:pt x="39" y="72"/>
                </a:cubicBezTo>
                <a:cubicBezTo>
                  <a:pt x="32" y="72"/>
                  <a:pt x="26" y="71"/>
                  <a:pt x="20" y="67"/>
                </a:cubicBezTo>
                <a:cubicBezTo>
                  <a:pt x="15" y="74"/>
                  <a:pt x="15" y="74"/>
                  <a:pt x="15" y="74"/>
                </a:cubicBezTo>
                <a:cubicBezTo>
                  <a:pt x="11" y="74"/>
                  <a:pt x="11" y="74"/>
                  <a:pt x="11" y="74"/>
                </a:cubicBezTo>
                <a:cubicBezTo>
                  <a:pt x="13" y="60"/>
                  <a:pt x="13" y="60"/>
                  <a:pt x="13" y="60"/>
                </a:cubicBezTo>
                <a:cubicBezTo>
                  <a:pt x="9" y="56"/>
                  <a:pt x="7" y="51"/>
                  <a:pt x="6" y="45"/>
                </a:cubicBezTo>
                <a:cubicBezTo>
                  <a:pt x="6" y="45"/>
                  <a:pt x="6" y="45"/>
                  <a:pt x="6" y="45"/>
                </a:cubicBezTo>
                <a:cubicBezTo>
                  <a:pt x="6" y="45"/>
                  <a:pt x="6" y="45"/>
                  <a:pt x="6" y="45"/>
                </a:cubicBezTo>
                <a:cubicBezTo>
                  <a:pt x="4" y="29"/>
                  <a:pt x="16" y="14"/>
                  <a:pt x="33" y="12"/>
                </a:cubicBezTo>
                <a:close/>
                <a:moveTo>
                  <a:pt x="37" y="37"/>
                </a:moveTo>
                <a:cubicBezTo>
                  <a:pt x="36" y="37"/>
                  <a:pt x="35" y="37"/>
                  <a:pt x="34" y="37"/>
                </a:cubicBezTo>
                <a:cubicBezTo>
                  <a:pt x="32" y="33"/>
                  <a:pt x="29" y="28"/>
                  <a:pt x="26" y="24"/>
                </a:cubicBezTo>
                <a:cubicBezTo>
                  <a:pt x="26" y="24"/>
                  <a:pt x="25" y="24"/>
                  <a:pt x="25" y="24"/>
                </a:cubicBezTo>
                <a:cubicBezTo>
                  <a:pt x="27" y="29"/>
                  <a:pt x="30" y="34"/>
                  <a:pt x="33" y="38"/>
                </a:cubicBezTo>
                <a:cubicBezTo>
                  <a:pt x="32" y="39"/>
                  <a:pt x="32" y="41"/>
                  <a:pt x="32" y="42"/>
                </a:cubicBezTo>
                <a:cubicBezTo>
                  <a:pt x="32" y="45"/>
                  <a:pt x="34" y="47"/>
                  <a:pt x="37" y="47"/>
                </a:cubicBezTo>
                <a:cubicBezTo>
                  <a:pt x="40" y="47"/>
                  <a:pt x="42" y="45"/>
                  <a:pt x="42" y="42"/>
                </a:cubicBezTo>
                <a:cubicBezTo>
                  <a:pt x="42" y="42"/>
                  <a:pt x="42" y="41"/>
                  <a:pt x="42" y="41"/>
                </a:cubicBezTo>
                <a:cubicBezTo>
                  <a:pt x="45" y="38"/>
                  <a:pt x="48" y="35"/>
                  <a:pt x="51" y="31"/>
                </a:cubicBezTo>
                <a:cubicBezTo>
                  <a:pt x="50" y="30"/>
                  <a:pt x="49" y="29"/>
                  <a:pt x="48" y="28"/>
                </a:cubicBezTo>
                <a:cubicBezTo>
                  <a:pt x="45" y="31"/>
                  <a:pt x="42" y="34"/>
                  <a:pt x="39" y="37"/>
                </a:cubicBezTo>
                <a:cubicBezTo>
                  <a:pt x="38" y="37"/>
                  <a:pt x="38" y="37"/>
                  <a:pt x="37" y="37"/>
                </a:cubicBezTo>
                <a:close/>
                <a:moveTo>
                  <a:pt x="67" y="0"/>
                </a:moveTo>
                <a:cubicBezTo>
                  <a:pt x="63" y="3"/>
                  <a:pt x="63" y="3"/>
                  <a:pt x="63" y="3"/>
                </a:cubicBezTo>
                <a:cubicBezTo>
                  <a:pt x="57" y="0"/>
                  <a:pt x="50" y="1"/>
                  <a:pt x="45" y="7"/>
                </a:cubicBezTo>
                <a:cubicBezTo>
                  <a:pt x="45" y="7"/>
                  <a:pt x="45" y="7"/>
                  <a:pt x="45" y="7"/>
                </a:cubicBezTo>
                <a:cubicBezTo>
                  <a:pt x="68" y="27"/>
                  <a:pt x="68" y="27"/>
                  <a:pt x="68" y="27"/>
                </a:cubicBezTo>
                <a:cubicBezTo>
                  <a:pt x="68" y="27"/>
                  <a:pt x="68" y="27"/>
                  <a:pt x="68" y="26"/>
                </a:cubicBezTo>
                <a:cubicBezTo>
                  <a:pt x="73" y="21"/>
                  <a:pt x="73" y="12"/>
                  <a:pt x="68" y="7"/>
                </a:cubicBezTo>
                <a:cubicBezTo>
                  <a:pt x="70" y="2"/>
                  <a:pt x="70" y="2"/>
                  <a:pt x="70" y="2"/>
                </a:cubicBezTo>
                <a:cubicBezTo>
                  <a:pt x="67" y="0"/>
                  <a:pt x="67" y="0"/>
                  <a:pt x="67" y="0"/>
                </a:cubicBezTo>
                <a:close/>
                <a:moveTo>
                  <a:pt x="5" y="2"/>
                </a:moveTo>
                <a:cubicBezTo>
                  <a:pt x="6" y="6"/>
                  <a:pt x="6" y="6"/>
                  <a:pt x="6" y="6"/>
                </a:cubicBezTo>
                <a:cubicBezTo>
                  <a:pt x="1" y="11"/>
                  <a:pt x="0" y="19"/>
                  <a:pt x="4" y="25"/>
                </a:cubicBezTo>
                <a:cubicBezTo>
                  <a:pt x="4" y="25"/>
                  <a:pt x="4" y="25"/>
                  <a:pt x="4" y="25"/>
                </a:cubicBezTo>
                <a:cubicBezTo>
                  <a:pt x="29" y="8"/>
                  <a:pt x="29" y="8"/>
                  <a:pt x="29" y="8"/>
                </a:cubicBezTo>
                <a:cubicBezTo>
                  <a:pt x="29" y="8"/>
                  <a:pt x="29" y="8"/>
                  <a:pt x="29" y="8"/>
                </a:cubicBezTo>
                <a:cubicBezTo>
                  <a:pt x="25" y="2"/>
                  <a:pt x="17" y="0"/>
                  <a:pt x="11" y="3"/>
                </a:cubicBezTo>
                <a:cubicBezTo>
                  <a:pt x="7" y="0"/>
                  <a:pt x="7" y="0"/>
                  <a:pt x="7" y="0"/>
                </a:cubicBezTo>
                <a:cubicBezTo>
                  <a:pt x="5" y="2"/>
                  <a:pt x="5" y="2"/>
                  <a:pt x="5" y="2"/>
                </a:cubicBezTo>
                <a:close/>
                <a:moveTo>
                  <a:pt x="51" y="23"/>
                </a:moveTo>
                <a:cubicBezTo>
                  <a:pt x="46" y="19"/>
                  <a:pt x="40" y="17"/>
                  <a:pt x="33" y="18"/>
                </a:cubicBezTo>
                <a:cubicBezTo>
                  <a:pt x="27" y="19"/>
                  <a:pt x="21" y="22"/>
                  <a:pt x="17" y="27"/>
                </a:cubicBezTo>
                <a:cubicBezTo>
                  <a:pt x="14" y="32"/>
                  <a:pt x="12" y="38"/>
                  <a:pt x="12" y="44"/>
                </a:cubicBezTo>
                <a:cubicBezTo>
                  <a:pt x="12" y="44"/>
                  <a:pt x="12" y="44"/>
                  <a:pt x="12" y="44"/>
                </a:cubicBezTo>
                <a:cubicBezTo>
                  <a:pt x="13" y="51"/>
                  <a:pt x="16" y="57"/>
                  <a:pt x="21" y="60"/>
                </a:cubicBezTo>
                <a:cubicBezTo>
                  <a:pt x="26" y="64"/>
                  <a:pt x="32" y="66"/>
                  <a:pt x="39" y="65"/>
                </a:cubicBezTo>
                <a:cubicBezTo>
                  <a:pt x="39" y="65"/>
                  <a:pt x="39" y="65"/>
                  <a:pt x="39" y="65"/>
                </a:cubicBezTo>
                <a:cubicBezTo>
                  <a:pt x="45" y="65"/>
                  <a:pt x="51" y="61"/>
                  <a:pt x="55" y="57"/>
                </a:cubicBezTo>
                <a:cubicBezTo>
                  <a:pt x="58" y="52"/>
                  <a:pt x="60" y="46"/>
                  <a:pt x="60" y="39"/>
                </a:cubicBezTo>
                <a:cubicBezTo>
                  <a:pt x="59" y="33"/>
                  <a:pt x="56" y="27"/>
                  <a:pt x="51" y="23"/>
                </a:cubicBezTo>
                <a:close/>
              </a:path>
            </a:pathLst>
          </a:custGeom>
          <a:solidFill>
            <a:schemeClr val="bg1"/>
          </a:solidFill>
          <a:ln>
            <a:noFill/>
          </a:ln>
          <a:effectLst>
            <a:outerShdw blurRad="50800" dist="38100" dir="2700000" algn="tl" rotWithShape="0">
              <a:prstClr val="black">
                <a:alpha val="20000"/>
              </a:prstClr>
            </a:outerShdw>
          </a:effectLst>
        </p:spPr>
        <p:txBody>
          <a:bodyPr vert="horz" wrap="square" lIns="121920" tIns="60960" rIns="121920" bIns="60960" numCol="1" anchor="t" anchorCtr="0" compatLnSpc="1">
            <a:prstTxWarp prst="textNoShape">
              <a:avLst/>
            </a:prstTxWarp>
          </a:bodyPr>
          <a:lstStyle/>
          <a:p>
            <a:endParaRPr lang="zh-CN" altLang="en-US" sz="2400">
              <a:solidFill>
                <a:schemeClr val="bg1">
                  <a:lumMod val="95000"/>
                </a:schemeClr>
              </a:solidFill>
            </a:endParaRPr>
          </a:p>
        </p:txBody>
      </p:sp>
      <p:sp>
        <p:nvSpPr>
          <p:cNvPr id="44" name="Freeform 292">
            <a:extLst>
              <a:ext uri="{FF2B5EF4-FFF2-40B4-BE49-F238E27FC236}">
                <a16:creationId xmlns:a16="http://schemas.microsoft.com/office/drawing/2014/main" id="{08A29D70-4813-0B46-8E9C-11EA80A7D1EF}"/>
              </a:ext>
            </a:extLst>
          </p:cNvPr>
          <p:cNvSpPr>
            <a:spLocks noEditPoints="1"/>
          </p:cNvSpPr>
          <p:nvPr/>
        </p:nvSpPr>
        <p:spPr bwMode="auto">
          <a:xfrm>
            <a:off x="5835724" y="4929637"/>
            <a:ext cx="444877" cy="430723"/>
          </a:xfrm>
          <a:custGeom>
            <a:avLst/>
            <a:gdLst>
              <a:gd name="T0" fmla="*/ 44 w 93"/>
              <a:gd name="T1" fmla="*/ 0 h 90"/>
              <a:gd name="T2" fmla="*/ 83 w 93"/>
              <a:gd name="T3" fmla="*/ 0 h 90"/>
              <a:gd name="T4" fmla="*/ 90 w 93"/>
              <a:gd name="T5" fmla="*/ 3 h 90"/>
              <a:gd name="T6" fmla="*/ 93 w 93"/>
              <a:gd name="T7" fmla="*/ 11 h 90"/>
              <a:gd name="T8" fmla="*/ 93 w 93"/>
              <a:gd name="T9" fmla="*/ 33 h 90"/>
              <a:gd name="T10" fmla="*/ 90 w 93"/>
              <a:gd name="T11" fmla="*/ 40 h 90"/>
              <a:gd name="T12" fmla="*/ 83 w 93"/>
              <a:gd name="T13" fmla="*/ 43 h 90"/>
              <a:gd name="T14" fmla="*/ 61 w 93"/>
              <a:gd name="T15" fmla="*/ 43 h 90"/>
              <a:gd name="T16" fmla="*/ 50 w 93"/>
              <a:gd name="T17" fmla="*/ 53 h 90"/>
              <a:gd name="T18" fmla="*/ 49 w 93"/>
              <a:gd name="T19" fmla="*/ 52 h 90"/>
              <a:gd name="T20" fmla="*/ 46 w 93"/>
              <a:gd name="T21" fmla="*/ 50 h 90"/>
              <a:gd name="T22" fmla="*/ 48 w 93"/>
              <a:gd name="T23" fmla="*/ 43 h 90"/>
              <a:gd name="T24" fmla="*/ 47 w 93"/>
              <a:gd name="T25" fmla="*/ 43 h 90"/>
              <a:gd name="T26" fmla="*/ 48 w 93"/>
              <a:gd name="T27" fmla="*/ 39 h 90"/>
              <a:gd name="T28" fmla="*/ 51 w 93"/>
              <a:gd name="T29" fmla="*/ 39 h 90"/>
              <a:gd name="T30" fmla="*/ 54 w 93"/>
              <a:gd name="T31" fmla="*/ 39 h 90"/>
              <a:gd name="T32" fmla="*/ 53 w 93"/>
              <a:gd name="T33" fmla="*/ 41 h 90"/>
              <a:gd name="T34" fmla="*/ 52 w 93"/>
              <a:gd name="T35" fmla="*/ 44 h 90"/>
              <a:gd name="T36" fmla="*/ 58 w 93"/>
              <a:gd name="T37" fmla="*/ 39 h 90"/>
              <a:gd name="T38" fmla="*/ 59 w 93"/>
              <a:gd name="T39" fmla="*/ 39 h 90"/>
              <a:gd name="T40" fmla="*/ 60 w 93"/>
              <a:gd name="T41" fmla="*/ 39 h 90"/>
              <a:gd name="T42" fmla="*/ 83 w 93"/>
              <a:gd name="T43" fmla="*/ 39 h 90"/>
              <a:gd name="T44" fmla="*/ 87 w 93"/>
              <a:gd name="T45" fmla="*/ 37 h 90"/>
              <a:gd name="T46" fmla="*/ 89 w 93"/>
              <a:gd name="T47" fmla="*/ 33 h 90"/>
              <a:gd name="T48" fmla="*/ 89 w 93"/>
              <a:gd name="T49" fmla="*/ 11 h 90"/>
              <a:gd name="T50" fmla="*/ 87 w 93"/>
              <a:gd name="T51" fmla="*/ 7 h 90"/>
              <a:gd name="T52" fmla="*/ 83 w 93"/>
              <a:gd name="T53" fmla="*/ 5 h 90"/>
              <a:gd name="T54" fmla="*/ 44 w 93"/>
              <a:gd name="T55" fmla="*/ 5 h 90"/>
              <a:gd name="T56" fmla="*/ 39 w 93"/>
              <a:gd name="T57" fmla="*/ 7 h 90"/>
              <a:gd name="T58" fmla="*/ 38 w 93"/>
              <a:gd name="T59" fmla="*/ 11 h 90"/>
              <a:gd name="T60" fmla="*/ 38 w 93"/>
              <a:gd name="T61" fmla="*/ 14 h 90"/>
              <a:gd name="T62" fmla="*/ 33 w 93"/>
              <a:gd name="T63" fmla="*/ 12 h 90"/>
              <a:gd name="T64" fmla="*/ 33 w 93"/>
              <a:gd name="T65" fmla="*/ 11 h 90"/>
              <a:gd name="T66" fmla="*/ 36 w 93"/>
              <a:gd name="T67" fmla="*/ 3 h 90"/>
              <a:gd name="T68" fmla="*/ 44 w 93"/>
              <a:gd name="T69" fmla="*/ 0 h 90"/>
              <a:gd name="T70" fmla="*/ 75 w 93"/>
              <a:gd name="T71" fmla="*/ 18 h 90"/>
              <a:gd name="T72" fmla="*/ 71 w 93"/>
              <a:gd name="T73" fmla="*/ 22 h 90"/>
              <a:gd name="T74" fmla="*/ 75 w 93"/>
              <a:gd name="T75" fmla="*/ 25 h 90"/>
              <a:gd name="T76" fmla="*/ 79 w 93"/>
              <a:gd name="T77" fmla="*/ 22 h 90"/>
              <a:gd name="T78" fmla="*/ 75 w 93"/>
              <a:gd name="T79" fmla="*/ 18 h 90"/>
              <a:gd name="T80" fmla="*/ 63 w 93"/>
              <a:gd name="T81" fmla="*/ 18 h 90"/>
              <a:gd name="T82" fmla="*/ 59 w 93"/>
              <a:gd name="T83" fmla="*/ 22 h 90"/>
              <a:gd name="T84" fmla="*/ 63 w 93"/>
              <a:gd name="T85" fmla="*/ 25 h 90"/>
              <a:gd name="T86" fmla="*/ 67 w 93"/>
              <a:gd name="T87" fmla="*/ 22 h 90"/>
              <a:gd name="T88" fmla="*/ 63 w 93"/>
              <a:gd name="T89" fmla="*/ 18 h 90"/>
              <a:gd name="T90" fmla="*/ 51 w 93"/>
              <a:gd name="T91" fmla="*/ 18 h 90"/>
              <a:gd name="T92" fmla="*/ 48 w 93"/>
              <a:gd name="T93" fmla="*/ 22 h 90"/>
              <a:gd name="T94" fmla="*/ 51 w 93"/>
              <a:gd name="T95" fmla="*/ 25 h 90"/>
              <a:gd name="T96" fmla="*/ 55 w 93"/>
              <a:gd name="T97" fmla="*/ 22 h 90"/>
              <a:gd name="T98" fmla="*/ 51 w 93"/>
              <a:gd name="T99" fmla="*/ 18 h 90"/>
              <a:gd name="T100" fmla="*/ 27 w 93"/>
              <a:gd name="T101" fmla="*/ 18 h 90"/>
              <a:gd name="T102" fmla="*/ 12 w 93"/>
              <a:gd name="T103" fmla="*/ 33 h 90"/>
              <a:gd name="T104" fmla="*/ 27 w 93"/>
              <a:gd name="T105" fmla="*/ 48 h 90"/>
              <a:gd name="T106" fmla="*/ 43 w 93"/>
              <a:gd name="T107" fmla="*/ 33 h 90"/>
              <a:gd name="T108" fmla="*/ 27 w 93"/>
              <a:gd name="T109" fmla="*/ 18 h 90"/>
              <a:gd name="T110" fmla="*/ 55 w 93"/>
              <a:gd name="T111" fmla="*/ 82 h 90"/>
              <a:gd name="T112" fmla="*/ 38 w 93"/>
              <a:gd name="T113" fmla="*/ 53 h 90"/>
              <a:gd name="T114" fmla="*/ 28 w 93"/>
              <a:gd name="T115" fmla="*/ 69 h 90"/>
              <a:gd name="T116" fmla="*/ 18 w 93"/>
              <a:gd name="T117" fmla="*/ 53 h 90"/>
              <a:gd name="T118" fmla="*/ 0 w 93"/>
              <a:gd name="T119" fmla="*/ 82 h 90"/>
              <a:gd name="T120" fmla="*/ 55 w 93"/>
              <a:gd name="T121"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90">
                <a:moveTo>
                  <a:pt x="44" y="0"/>
                </a:moveTo>
                <a:cubicBezTo>
                  <a:pt x="83" y="0"/>
                  <a:pt x="83" y="0"/>
                  <a:pt x="83" y="0"/>
                </a:cubicBezTo>
                <a:cubicBezTo>
                  <a:pt x="86" y="0"/>
                  <a:pt x="88" y="1"/>
                  <a:pt x="90" y="3"/>
                </a:cubicBezTo>
                <a:cubicBezTo>
                  <a:pt x="92" y="5"/>
                  <a:pt x="93" y="8"/>
                  <a:pt x="93" y="11"/>
                </a:cubicBezTo>
                <a:cubicBezTo>
                  <a:pt x="93" y="33"/>
                  <a:pt x="93" y="33"/>
                  <a:pt x="93" y="33"/>
                </a:cubicBezTo>
                <a:cubicBezTo>
                  <a:pt x="93" y="36"/>
                  <a:pt x="92" y="38"/>
                  <a:pt x="90" y="40"/>
                </a:cubicBezTo>
                <a:cubicBezTo>
                  <a:pt x="88" y="42"/>
                  <a:pt x="86" y="43"/>
                  <a:pt x="83" y="43"/>
                </a:cubicBezTo>
                <a:cubicBezTo>
                  <a:pt x="61" y="43"/>
                  <a:pt x="61" y="43"/>
                  <a:pt x="61" y="43"/>
                </a:cubicBezTo>
                <a:cubicBezTo>
                  <a:pt x="50" y="53"/>
                  <a:pt x="50" y="53"/>
                  <a:pt x="50" y="53"/>
                </a:cubicBezTo>
                <a:cubicBezTo>
                  <a:pt x="49" y="52"/>
                  <a:pt x="49" y="52"/>
                  <a:pt x="49" y="52"/>
                </a:cubicBezTo>
                <a:cubicBezTo>
                  <a:pt x="48" y="52"/>
                  <a:pt x="47" y="51"/>
                  <a:pt x="46" y="50"/>
                </a:cubicBezTo>
                <a:cubicBezTo>
                  <a:pt x="48" y="43"/>
                  <a:pt x="48" y="43"/>
                  <a:pt x="48" y="43"/>
                </a:cubicBezTo>
                <a:cubicBezTo>
                  <a:pt x="47" y="43"/>
                  <a:pt x="47" y="43"/>
                  <a:pt x="47" y="43"/>
                </a:cubicBezTo>
                <a:cubicBezTo>
                  <a:pt x="47" y="42"/>
                  <a:pt x="48" y="40"/>
                  <a:pt x="48" y="39"/>
                </a:cubicBezTo>
                <a:cubicBezTo>
                  <a:pt x="51" y="39"/>
                  <a:pt x="51" y="39"/>
                  <a:pt x="51" y="39"/>
                </a:cubicBezTo>
                <a:cubicBezTo>
                  <a:pt x="54" y="39"/>
                  <a:pt x="54" y="39"/>
                  <a:pt x="54" y="39"/>
                </a:cubicBezTo>
                <a:cubicBezTo>
                  <a:pt x="53" y="41"/>
                  <a:pt x="53" y="41"/>
                  <a:pt x="53" y="41"/>
                </a:cubicBezTo>
                <a:cubicBezTo>
                  <a:pt x="52" y="44"/>
                  <a:pt x="52" y="44"/>
                  <a:pt x="52" y="44"/>
                </a:cubicBezTo>
                <a:cubicBezTo>
                  <a:pt x="58" y="39"/>
                  <a:pt x="58" y="39"/>
                  <a:pt x="58" y="39"/>
                </a:cubicBezTo>
                <a:cubicBezTo>
                  <a:pt x="59" y="39"/>
                  <a:pt x="59" y="39"/>
                  <a:pt x="59" y="39"/>
                </a:cubicBezTo>
                <a:cubicBezTo>
                  <a:pt x="60" y="39"/>
                  <a:pt x="60" y="39"/>
                  <a:pt x="60" y="39"/>
                </a:cubicBezTo>
                <a:cubicBezTo>
                  <a:pt x="83" y="39"/>
                  <a:pt x="83" y="39"/>
                  <a:pt x="83" y="39"/>
                </a:cubicBezTo>
                <a:cubicBezTo>
                  <a:pt x="84" y="39"/>
                  <a:pt x="86" y="38"/>
                  <a:pt x="87" y="37"/>
                </a:cubicBezTo>
                <a:cubicBezTo>
                  <a:pt x="88" y="36"/>
                  <a:pt x="89" y="34"/>
                  <a:pt x="89" y="33"/>
                </a:cubicBezTo>
                <a:cubicBezTo>
                  <a:pt x="89" y="11"/>
                  <a:pt x="89" y="11"/>
                  <a:pt x="89" y="11"/>
                </a:cubicBezTo>
                <a:cubicBezTo>
                  <a:pt x="89" y="9"/>
                  <a:pt x="88" y="8"/>
                  <a:pt x="87" y="7"/>
                </a:cubicBezTo>
                <a:cubicBezTo>
                  <a:pt x="86" y="6"/>
                  <a:pt x="84" y="5"/>
                  <a:pt x="83" y="5"/>
                </a:cubicBezTo>
                <a:cubicBezTo>
                  <a:pt x="44" y="5"/>
                  <a:pt x="44" y="5"/>
                  <a:pt x="44" y="5"/>
                </a:cubicBezTo>
                <a:cubicBezTo>
                  <a:pt x="42" y="5"/>
                  <a:pt x="40" y="6"/>
                  <a:pt x="39" y="7"/>
                </a:cubicBezTo>
                <a:cubicBezTo>
                  <a:pt x="38" y="8"/>
                  <a:pt x="38" y="9"/>
                  <a:pt x="38" y="11"/>
                </a:cubicBezTo>
                <a:cubicBezTo>
                  <a:pt x="38" y="14"/>
                  <a:pt x="38" y="14"/>
                  <a:pt x="38" y="14"/>
                </a:cubicBezTo>
                <a:cubicBezTo>
                  <a:pt x="36" y="13"/>
                  <a:pt x="35" y="12"/>
                  <a:pt x="33" y="12"/>
                </a:cubicBezTo>
                <a:cubicBezTo>
                  <a:pt x="33" y="11"/>
                  <a:pt x="33" y="11"/>
                  <a:pt x="33" y="11"/>
                </a:cubicBezTo>
                <a:cubicBezTo>
                  <a:pt x="33" y="8"/>
                  <a:pt x="34" y="5"/>
                  <a:pt x="36" y="3"/>
                </a:cubicBezTo>
                <a:cubicBezTo>
                  <a:pt x="38" y="1"/>
                  <a:pt x="41" y="0"/>
                  <a:pt x="44" y="0"/>
                </a:cubicBezTo>
                <a:close/>
                <a:moveTo>
                  <a:pt x="75" y="18"/>
                </a:moveTo>
                <a:cubicBezTo>
                  <a:pt x="73" y="18"/>
                  <a:pt x="71" y="19"/>
                  <a:pt x="71" y="22"/>
                </a:cubicBezTo>
                <a:cubicBezTo>
                  <a:pt x="71" y="24"/>
                  <a:pt x="73" y="25"/>
                  <a:pt x="75" y="25"/>
                </a:cubicBezTo>
                <a:cubicBezTo>
                  <a:pt x="77" y="25"/>
                  <a:pt x="79" y="24"/>
                  <a:pt x="79" y="22"/>
                </a:cubicBezTo>
                <a:cubicBezTo>
                  <a:pt x="79" y="19"/>
                  <a:pt x="77" y="18"/>
                  <a:pt x="75" y="18"/>
                </a:cubicBezTo>
                <a:close/>
                <a:moveTo>
                  <a:pt x="63" y="18"/>
                </a:moveTo>
                <a:cubicBezTo>
                  <a:pt x="61" y="18"/>
                  <a:pt x="59" y="19"/>
                  <a:pt x="59" y="22"/>
                </a:cubicBezTo>
                <a:cubicBezTo>
                  <a:pt x="59" y="24"/>
                  <a:pt x="61" y="25"/>
                  <a:pt x="63" y="25"/>
                </a:cubicBezTo>
                <a:cubicBezTo>
                  <a:pt x="65" y="25"/>
                  <a:pt x="67" y="24"/>
                  <a:pt x="67" y="22"/>
                </a:cubicBezTo>
                <a:cubicBezTo>
                  <a:pt x="67" y="19"/>
                  <a:pt x="65" y="18"/>
                  <a:pt x="63" y="18"/>
                </a:cubicBezTo>
                <a:close/>
                <a:moveTo>
                  <a:pt x="51" y="18"/>
                </a:moveTo>
                <a:cubicBezTo>
                  <a:pt x="49" y="18"/>
                  <a:pt x="48" y="19"/>
                  <a:pt x="48" y="22"/>
                </a:cubicBezTo>
                <a:cubicBezTo>
                  <a:pt x="48" y="24"/>
                  <a:pt x="49" y="25"/>
                  <a:pt x="51" y="25"/>
                </a:cubicBezTo>
                <a:cubicBezTo>
                  <a:pt x="54" y="25"/>
                  <a:pt x="55" y="24"/>
                  <a:pt x="55" y="22"/>
                </a:cubicBezTo>
                <a:cubicBezTo>
                  <a:pt x="55" y="19"/>
                  <a:pt x="54" y="18"/>
                  <a:pt x="51" y="18"/>
                </a:cubicBezTo>
                <a:close/>
                <a:moveTo>
                  <a:pt x="27" y="18"/>
                </a:moveTo>
                <a:cubicBezTo>
                  <a:pt x="19" y="18"/>
                  <a:pt x="12" y="24"/>
                  <a:pt x="12" y="33"/>
                </a:cubicBezTo>
                <a:cubicBezTo>
                  <a:pt x="12" y="42"/>
                  <a:pt x="19" y="48"/>
                  <a:pt x="27" y="48"/>
                </a:cubicBezTo>
                <a:cubicBezTo>
                  <a:pt x="36" y="48"/>
                  <a:pt x="43" y="42"/>
                  <a:pt x="43" y="33"/>
                </a:cubicBezTo>
                <a:cubicBezTo>
                  <a:pt x="43" y="24"/>
                  <a:pt x="36" y="18"/>
                  <a:pt x="27" y="18"/>
                </a:cubicBezTo>
                <a:close/>
                <a:moveTo>
                  <a:pt x="55" y="82"/>
                </a:moveTo>
                <a:cubicBezTo>
                  <a:pt x="55" y="67"/>
                  <a:pt x="47" y="57"/>
                  <a:pt x="38" y="53"/>
                </a:cubicBezTo>
                <a:cubicBezTo>
                  <a:pt x="28" y="69"/>
                  <a:pt x="28" y="69"/>
                  <a:pt x="28" y="69"/>
                </a:cubicBezTo>
                <a:cubicBezTo>
                  <a:pt x="18" y="53"/>
                  <a:pt x="18" y="53"/>
                  <a:pt x="18" y="53"/>
                </a:cubicBezTo>
                <a:cubicBezTo>
                  <a:pt x="8" y="57"/>
                  <a:pt x="0" y="66"/>
                  <a:pt x="0" y="82"/>
                </a:cubicBezTo>
                <a:cubicBezTo>
                  <a:pt x="20" y="90"/>
                  <a:pt x="38" y="89"/>
                  <a:pt x="55" y="82"/>
                </a:cubicBezTo>
                <a:close/>
              </a:path>
            </a:pathLst>
          </a:custGeom>
          <a:solidFill>
            <a:schemeClr val="bg1"/>
          </a:solidFill>
          <a:ln>
            <a:noFill/>
          </a:ln>
          <a:effectLst>
            <a:outerShdw blurRad="50800" dist="38100" dir="2700000" algn="tl" rotWithShape="0">
              <a:prstClr val="black">
                <a:alpha val="20000"/>
              </a:prstClr>
            </a:outerShdw>
          </a:effectLst>
        </p:spPr>
        <p:txBody>
          <a:bodyPr vert="horz" wrap="square" lIns="121920" tIns="60960" rIns="121920" bIns="60960" numCol="1" anchor="t" anchorCtr="0" compatLnSpc="1">
            <a:prstTxWarp prst="textNoShape">
              <a:avLst/>
            </a:prstTxWarp>
          </a:bodyPr>
          <a:lstStyle/>
          <a:p>
            <a:endParaRPr lang="zh-CN" altLang="en-US" sz="2400">
              <a:solidFill>
                <a:schemeClr val="bg1">
                  <a:lumMod val="95000"/>
                </a:schemeClr>
              </a:solidFill>
            </a:endParaRPr>
          </a:p>
        </p:txBody>
      </p:sp>
      <p:grpSp>
        <p:nvGrpSpPr>
          <p:cNvPr id="36" name="组合 35">
            <a:extLst>
              <a:ext uri="{FF2B5EF4-FFF2-40B4-BE49-F238E27FC236}">
                <a16:creationId xmlns:a16="http://schemas.microsoft.com/office/drawing/2014/main" id="{DD42B224-D22B-C948-BAD6-F3B1735E7C12}"/>
              </a:ext>
            </a:extLst>
          </p:cNvPr>
          <p:cNvGrpSpPr/>
          <p:nvPr/>
        </p:nvGrpSpPr>
        <p:grpSpPr>
          <a:xfrm rot="3313341">
            <a:off x="11036925" y="5350497"/>
            <a:ext cx="2004516" cy="2325239"/>
            <a:chOff x="6726193" y="4384532"/>
            <a:chExt cx="2199783" cy="2551749"/>
          </a:xfrm>
        </p:grpSpPr>
        <p:sp>
          <p:nvSpPr>
            <p:cNvPr id="32" name="三角形 31">
              <a:extLst>
                <a:ext uri="{FF2B5EF4-FFF2-40B4-BE49-F238E27FC236}">
                  <a16:creationId xmlns:a16="http://schemas.microsoft.com/office/drawing/2014/main" id="{34B73AA2-F575-324D-9D10-29E84A882BB6}"/>
                </a:ext>
              </a:extLst>
            </p:cNvPr>
            <p:cNvSpPr/>
            <p:nvPr/>
          </p:nvSpPr>
          <p:spPr>
            <a:xfrm rot="2700000">
              <a:off x="7403873" y="5606018"/>
              <a:ext cx="511905" cy="441297"/>
            </a:xfrm>
            <a:prstGeom prst="triangl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三角形 32">
              <a:extLst>
                <a:ext uri="{FF2B5EF4-FFF2-40B4-BE49-F238E27FC236}">
                  <a16:creationId xmlns:a16="http://schemas.microsoft.com/office/drawing/2014/main" id="{C3B0C8CA-AD8B-5C47-9CAA-68F0E638A99A}"/>
                </a:ext>
              </a:extLst>
            </p:cNvPr>
            <p:cNvSpPr/>
            <p:nvPr/>
          </p:nvSpPr>
          <p:spPr>
            <a:xfrm rot="2700000">
              <a:off x="7133371" y="5295430"/>
              <a:ext cx="1136037" cy="979342"/>
            </a:xfrm>
            <a:prstGeom prst="triangle">
              <a:avLst/>
            </a:prstGeom>
            <a:noFill/>
            <a:ln w="730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三角形 33">
              <a:extLst>
                <a:ext uri="{FF2B5EF4-FFF2-40B4-BE49-F238E27FC236}">
                  <a16:creationId xmlns:a16="http://schemas.microsoft.com/office/drawing/2014/main" id="{229B0CB0-5AAD-5A47-B2A1-FDA69E591EF0}"/>
                </a:ext>
              </a:extLst>
            </p:cNvPr>
            <p:cNvSpPr/>
            <p:nvPr/>
          </p:nvSpPr>
          <p:spPr>
            <a:xfrm rot="2700000">
              <a:off x="6869574" y="4978679"/>
              <a:ext cx="1774470" cy="1529715"/>
            </a:xfrm>
            <a:prstGeom prst="triangle">
              <a:avLst/>
            </a:prstGeom>
            <a:noFill/>
            <a:ln w="730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三角形 34">
              <a:extLst>
                <a:ext uri="{FF2B5EF4-FFF2-40B4-BE49-F238E27FC236}">
                  <a16:creationId xmlns:a16="http://schemas.microsoft.com/office/drawing/2014/main" id="{CD443CCA-E325-C340-9D90-39893149ACA9}"/>
                </a:ext>
              </a:extLst>
            </p:cNvPr>
            <p:cNvSpPr/>
            <p:nvPr/>
          </p:nvSpPr>
          <p:spPr>
            <a:xfrm rot="2700000">
              <a:off x="6550210" y="4560515"/>
              <a:ext cx="2551749" cy="2199783"/>
            </a:xfrm>
            <a:prstGeom prst="triangle">
              <a:avLst/>
            </a:prstGeom>
            <a:noFill/>
            <a:ln w="730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31" name="组合 30">
            <a:extLst>
              <a:ext uri="{FF2B5EF4-FFF2-40B4-BE49-F238E27FC236}">
                <a16:creationId xmlns:a16="http://schemas.microsoft.com/office/drawing/2014/main" id="{DB2D67D7-B6C8-7740-846C-8AD018F457B7}"/>
              </a:ext>
            </a:extLst>
          </p:cNvPr>
          <p:cNvGrpSpPr/>
          <p:nvPr/>
        </p:nvGrpSpPr>
        <p:grpSpPr>
          <a:xfrm>
            <a:off x="8515222" y="-2140816"/>
            <a:ext cx="4265777" cy="4281631"/>
            <a:chOff x="7213367" y="1554072"/>
            <a:chExt cx="5255004" cy="5274534"/>
          </a:xfrm>
        </p:grpSpPr>
        <p:sp>
          <p:nvSpPr>
            <p:cNvPr id="18" name="三角形 17">
              <a:extLst>
                <a:ext uri="{FF2B5EF4-FFF2-40B4-BE49-F238E27FC236}">
                  <a16:creationId xmlns:a16="http://schemas.microsoft.com/office/drawing/2014/main" id="{BA5D65F4-AA2B-AD4F-B39F-35C81CB15773}"/>
                </a:ext>
              </a:extLst>
            </p:cNvPr>
            <p:cNvSpPr/>
            <p:nvPr/>
          </p:nvSpPr>
          <p:spPr>
            <a:xfrm rot="20195569">
              <a:off x="7213367" y="5215375"/>
              <a:ext cx="1871348" cy="1613231"/>
            </a:xfrm>
            <a:prstGeom prst="triangle">
              <a:avLst/>
            </a:prstGeom>
            <a:noFill/>
            <a:ln w="6350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三角形 18">
              <a:extLst>
                <a:ext uri="{FF2B5EF4-FFF2-40B4-BE49-F238E27FC236}">
                  <a16:creationId xmlns:a16="http://schemas.microsoft.com/office/drawing/2014/main" id="{198C0F1A-18E9-5D4B-839F-45265A2A2010}"/>
                </a:ext>
              </a:extLst>
            </p:cNvPr>
            <p:cNvSpPr/>
            <p:nvPr/>
          </p:nvSpPr>
          <p:spPr>
            <a:xfrm rot="20195569">
              <a:off x="8917478" y="4481082"/>
              <a:ext cx="1871348" cy="1613231"/>
            </a:xfrm>
            <a:prstGeom prst="triangle">
              <a:avLst/>
            </a:prstGeom>
            <a:noFill/>
            <a:ln w="6350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三角形 19">
              <a:extLst>
                <a:ext uri="{FF2B5EF4-FFF2-40B4-BE49-F238E27FC236}">
                  <a16:creationId xmlns:a16="http://schemas.microsoft.com/office/drawing/2014/main" id="{0F8400B1-FD52-664C-B5BA-2B4FF67AF3FA}"/>
                </a:ext>
              </a:extLst>
            </p:cNvPr>
            <p:cNvSpPr/>
            <p:nvPr/>
          </p:nvSpPr>
          <p:spPr>
            <a:xfrm rot="20195569">
              <a:off x="10597023" y="3750251"/>
              <a:ext cx="1871348" cy="1613231"/>
            </a:xfrm>
            <a:prstGeom prst="triangle">
              <a:avLst/>
            </a:prstGeom>
            <a:noFill/>
            <a:ln w="6350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三角形 20">
              <a:extLst>
                <a:ext uri="{FF2B5EF4-FFF2-40B4-BE49-F238E27FC236}">
                  <a16:creationId xmlns:a16="http://schemas.microsoft.com/office/drawing/2014/main" id="{053F560D-4ACB-FD4C-BA61-AE0B102B8763}"/>
                </a:ext>
              </a:extLst>
            </p:cNvPr>
            <p:cNvSpPr/>
            <p:nvPr/>
          </p:nvSpPr>
          <p:spPr>
            <a:xfrm rot="20195569">
              <a:off x="7429369" y="3388530"/>
              <a:ext cx="1871348" cy="1613231"/>
            </a:xfrm>
            <a:prstGeom prst="triangle">
              <a:avLst/>
            </a:prstGeom>
            <a:noFill/>
            <a:ln w="6350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三角形 21">
              <a:extLst>
                <a:ext uri="{FF2B5EF4-FFF2-40B4-BE49-F238E27FC236}">
                  <a16:creationId xmlns:a16="http://schemas.microsoft.com/office/drawing/2014/main" id="{3FB6EEBE-85FF-9645-87A8-CDEED600CDD5}"/>
                </a:ext>
              </a:extLst>
            </p:cNvPr>
            <p:cNvSpPr/>
            <p:nvPr/>
          </p:nvSpPr>
          <p:spPr>
            <a:xfrm rot="20195569">
              <a:off x="9108915" y="2657699"/>
              <a:ext cx="1871348" cy="1613231"/>
            </a:xfrm>
            <a:prstGeom prst="triangle">
              <a:avLst/>
            </a:prstGeom>
            <a:noFill/>
            <a:ln w="6350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三角形 22">
              <a:extLst>
                <a:ext uri="{FF2B5EF4-FFF2-40B4-BE49-F238E27FC236}">
                  <a16:creationId xmlns:a16="http://schemas.microsoft.com/office/drawing/2014/main" id="{8B652089-A6A2-9C49-BD5A-E53B53D8D761}"/>
                </a:ext>
              </a:extLst>
            </p:cNvPr>
            <p:cNvSpPr/>
            <p:nvPr/>
          </p:nvSpPr>
          <p:spPr>
            <a:xfrm rot="20195569">
              <a:off x="7641327" y="1554072"/>
              <a:ext cx="1871348" cy="1613231"/>
            </a:xfrm>
            <a:prstGeom prst="triangle">
              <a:avLst/>
            </a:prstGeom>
            <a:noFill/>
            <a:ln w="63500">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a16="http://schemas.microsoft.com/office/drawing/2014/main" id="{B3D9A65B-60E6-7146-9EA6-5EBAA44EDF4B}"/>
                </a:ext>
              </a:extLst>
            </p:cNvPr>
            <p:cNvSpPr/>
            <p:nvPr/>
          </p:nvSpPr>
          <p:spPr>
            <a:xfrm>
              <a:off x="9599573" y="2612972"/>
              <a:ext cx="235527" cy="2355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a:extLst>
                <a:ext uri="{FF2B5EF4-FFF2-40B4-BE49-F238E27FC236}">
                  <a16:creationId xmlns:a16="http://schemas.microsoft.com/office/drawing/2014/main" id="{0DA8C11B-185D-D64A-BB21-5BFA51961BBD}"/>
                </a:ext>
              </a:extLst>
            </p:cNvPr>
            <p:cNvSpPr/>
            <p:nvPr/>
          </p:nvSpPr>
          <p:spPr>
            <a:xfrm>
              <a:off x="7959806" y="3354868"/>
              <a:ext cx="235527" cy="2355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a:extLst>
                <a:ext uri="{FF2B5EF4-FFF2-40B4-BE49-F238E27FC236}">
                  <a16:creationId xmlns:a16="http://schemas.microsoft.com/office/drawing/2014/main" id="{1174346E-DC58-EE43-B453-45A95F21062F}"/>
                </a:ext>
              </a:extLst>
            </p:cNvPr>
            <p:cNvSpPr/>
            <p:nvPr/>
          </p:nvSpPr>
          <p:spPr>
            <a:xfrm>
              <a:off x="9394405" y="4433908"/>
              <a:ext cx="235527" cy="2355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a16="http://schemas.microsoft.com/office/drawing/2014/main" id="{54E7094D-709E-504D-AB79-2FC70AB9AE60}"/>
                </a:ext>
              </a:extLst>
            </p:cNvPr>
            <p:cNvSpPr/>
            <p:nvPr/>
          </p:nvSpPr>
          <p:spPr>
            <a:xfrm>
              <a:off x="7715509" y="5197643"/>
              <a:ext cx="235527" cy="2355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27">
              <a:extLst>
                <a:ext uri="{FF2B5EF4-FFF2-40B4-BE49-F238E27FC236}">
                  <a16:creationId xmlns:a16="http://schemas.microsoft.com/office/drawing/2014/main" id="{BEF11289-1AA7-F244-9B71-643A4CB29F7C}"/>
                </a:ext>
              </a:extLst>
            </p:cNvPr>
            <p:cNvSpPr/>
            <p:nvPr/>
          </p:nvSpPr>
          <p:spPr>
            <a:xfrm>
              <a:off x="11087960" y="3715206"/>
              <a:ext cx="235527" cy="2355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椭圆 28">
              <a:extLst>
                <a:ext uri="{FF2B5EF4-FFF2-40B4-BE49-F238E27FC236}">
                  <a16:creationId xmlns:a16="http://schemas.microsoft.com/office/drawing/2014/main" id="{DEFA5261-64F6-5D4B-ACF9-F796D399E43F}"/>
                </a:ext>
              </a:extLst>
            </p:cNvPr>
            <p:cNvSpPr/>
            <p:nvPr/>
          </p:nvSpPr>
          <p:spPr>
            <a:xfrm>
              <a:off x="9178915" y="6254168"/>
              <a:ext cx="235527" cy="2355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a:extLst>
                <a:ext uri="{FF2B5EF4-FFF2-40B4-BE49-F238E27FC236}">
                  <a16:creationId xmlns:a16="http://schemas.microsoft.com/office/drawing/2014/main" id="{F71C1CE9-1E40-E042-95C0-322B0165AB84}"/>
                </a:ext>
              </a:extLst>
            </p:cNvPr>
            <p:cNvSpPr/>
            <p:nvPr/>
          </p:nvSpPr>
          <p:spPr>
            <a:xfrm>
              <a:off x="10878599" y="5519400"/>
              <a:ext cx="235527" cy="2355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7" name="图片 6">
            <a:extLst>
              <a:ext uri="{FF2B5EF4-FFF2-40B4-BE49-F238E27FC236}">
                <a16:creationId xmlns:a16="http://schemas.microsoft.com/office/drawing/2014/main" id="{E2C4013E-015F-8E46-9DEB-15093BF90BCA}"/>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551492" y="41740"/>
            <a:ext cx="6858000" cy="6858000"/>
          </a:xfrm>
          <a:prstGeom prst="rect">
            <a:avLst/>
          </a:prstGeom>
        </p:spPr>
      </p:pic>
      <p:pic>
        <p:nvPicPr>
          <p:cNvPr id="39" name="图片 38">
            <a:extLst>
              <a:ext uri="{FF2B5EF4-FFF2-40B4-BE49-F238E27FC236}">
                <a16:creationId xmlns:a16="http://schemas.microsoft.com/office/drawing/2014/main" id="{52E39B44-0D4D-4736-97FF-1C639DDB83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26571"/>
            <a:ext cx="2299329" cy="569251"/>
          </a:xfrm>
          <a:prstGeom prst="rect">
            <a:avLst/>
          </a:prstGeom>
        </p:spPr>
      </p:pic>
    </p:spTree>
    <p:extLst>
      <p:ext uri="{BB962C8B-B14F-4D97-AF65-F5344CB8AC3E}">
        <p14:creationId xmlns:p14="http://schemas.microsoft.com/office/powerpoint/2010/main" val="227672453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linds(horizontal)">
                                      <p:cBhvr>
                                        <p:cTn id="13" dur="500"/>
                                        <p:tgtEl>
                                          <p:spTgt spid="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linds(horizontal)">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3000">
              <a:schemeClr val="tx2">
                <a:lumMod val="50000"/>
              </a:schemeClr>
            </a:gs>
            <a:gs pos="100000">
              <a:schemeClr val="accent1">
                <a:lumMod val="75000"/>
              </a:schemeClr>
            </a:gs>
          </a:gsLst>
          <a:lin ang="2700000" scaled="1"/>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90D08C2-8196-DA47-8F29-0930E3FFAB76}"/>
              </a:ext>
            </a:extLst>
          </p:cNvPr>
          <p:cNvGrpSpPr/>
          <p:nvPr/>
        </p:nvGrpSpPr>
        <p:grpSpPr>
          <a:xfrm rot="18181423">
            <a:off x="8050495" y="-1035994"/>
            <a:ext cx="4575170" cy="4210949"/>
            <a:chOff x="6048173" y="1772226"/>
            <a:chExt cx="3335566" cy="3070028"/>
          </a:xfrm>
        </p:grpSpPr>
        <p:sp>
          <p:nvSpPr>
            <p:cNvPr id="3" name="三角形 2">
              <a:extLst>
                <a:ext uri="{FF2B5EF4-FFF2-40B4-BE49-F238E27FC236}">
                  <a16:creationId xmlns:a16="http://schemas.microsoft.com/office/drawing/2014/main" id="{B4E0799B-A3B7-684A-A66A-8544418E32E6}"/>
                </a:ext>
              </a:extLst>
            </p:cNvPr>
            <p:cNvSpPr/>
            <p:nvPr/>
          </p:nvSpPr>
          <p:spPr>
            <a:xfrm rot="19580190">
              <a:off x="6048173" y="1772226"/>
              <a:ext cx="2812472" cy="2424545"/>
            </a:xfrm>
            <a:prstGeom prst="triangle">
              <a:avLst/>
            </a:prstGeom>
            <a:noFill/>
            <a:ln w="222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a:extLst>
                <a:ext uri="{FF2B5EF4-FFF2-40B4-BE49-F238E27FC236}">
                  <a16:creationId xmlns:a16="http://schemas.microsoft.com/office/drawing/2014/main" id="{1A52E780-2324-BD4B-B567-3A9EC0C71CB8}"/>
                </a:ext>
              </a:extLst>
            </p:cNvPr>
            <p:cNvSpPr/>
            <p:nvPr/>
          </p:nvSpPr>
          <p:spPr>
            <a:xfrm>
              <a:off x="6705599" y="1898074"/>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a:extLst>
                <a:ext uri="{FF2B5EF4-FFF2-40B4-BE49-F238E27FC236}">
                  <a16:creationId xmlns:a16="http://schemas.microsoft.com/office/drawing/2014/main" id="{81C2A0D1-6BAC-804A-A143-AD9C48C59902}"/>
                </a:ext>
              </a:extLst>
            </p:cNvPr>
            <p:cNvSpPr/>
            <p:nvPr/>
          </p:nvSpPr>
          <p:spPr>
            <a:xfrm>
              <a:off x="6892634" y="4689854"/>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a:extLst>
                <a:ext uri="{FF2B5EF4-FFF2-40B4-BE49-F238E27FC236}">
                  <a16:creationId xmlns:a16="http://schemas.microsoft.com/office/drawing/2014/main" id="{D221BC02-1072-754B-BE19-227411CF945C}"/>
                </a:ext>
              </a:extLst>
            </p:cNvPr>
            <p:cNvSpPr/>
            <p:nvPr/>
          </p:nvSpPr>
          <p:spPr>
            <a:xfrm>
              <a:off x="9231339" y="3131128"/>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 name="直线连接符 6">
              <a:extLst>
                <a:ext uri="{FF2B5EF4-FFF2-40B4-BE49-F238E27FC236}">
                  <a16:creationId xmlns:a16="http://schemas.microsoft.com/office/drawing/2014/main" id="{A09F7F88-3032-2C44-A025-55B9582CEACC}"/>
                </a:ext>
              </a:extLst>
            </p:cNvPr>
            <p:cNvCxnSpPr>
              <a:cxnSpLocks/>
            </p:cNvCxnSpPr>
            <p:nvPr/>
          </p:nvCxnSpPr>
          <p:spPr>
            <a:xfrm>
              <a:off x="6795654" y="1998564"/>
              <a:ext cx="782783" cy="1132564"/>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cxnSp>
          <p:nvCxnSpPr>
            <p:cNvPr id="8" name="直线连接符 7">
              <a:extLst>
                <a:ext uri="{FF2B5EF4-FFF2-40B4-BE49-F238E27FC236}">
                  <a16:creationId xmlns:a16="http://schemas.microsoft.com/office/drawing/2014/main" id="{9C45E8C5-8423-BB4A-9978-099E52C21364}"/>
                </a:ext>
              </a:extLst>
            </p:cNvPr>
            <p:cNvCxnSpPr>
              <a:cxnSpLocks/>
              <a:endCxn id="5" idx="0"/>
            </p:cNvCxnSpPr>
            <p:nvPr/>
          </p:nvCxnSpPr>
          <p:spPr>
            <a:xfrm flipH="1">
              <a:off x="6968834" y="3131128"/>
              <a:ext cx="603354" cy="1558726"/>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cxnSp>
          <p:nvCxnSpPr>
            <p:cNvPr id="9" name="直线连接符 8">
              <a:extLst>
                <a:ext uri="{FF2B5EF4-FFF2-40B4-BE49-F238E27FC236}">
                  <a16:creationId xmlns:a16="http://schemas.microsoft.com/office/drawing/2014/main" id="{412987B9-5882-8E4B-9CE7-61D1CDAE0FB7}"/>
                </a:ext>
              </a:extLst>
            </p:cNvPr>
            <p:cNvCxnSpPr>
              <a:cxnSpLocks/>
              <a:endCxn id="6" idx="2"/>
            </p:cNvCxnSpPr>
            <p:nvPr/>
          </p:nvCxnSpPr>
          <p:spPr>
            <a:xfrm>
              <a:off x="7582917" y="3131128"/>
              <a:ext cx="1648422" cy="76200"/>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3D348A3B-ABF0-1E41-9635-938A6281F83D}"/>
                </a:ext>
              </a:extLst>
            </p:cNvPr>
            <p:cNvSpPr/>
            <p:nvPr/>
          </p:nvSpPr>
          <p:spPr>
            <a:xfrm>
              <a:off x="7499521" y="3061853"/>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1" name="文本框 10">
            <a:extLst>
              <a:ext uri="{FF2B5EF4-FFF2-40B4-BE49-F238E27FC236}">
                <a16:creationId xmlns:a16="http://schemas.microsoft.com/office/drawing/2014/main" id="{A044570E-D51F-5742-B1E7-0A39ACF7B4BE}"/>
              </a:ext>
            </a:extLst>
          </p:cNvPr>
          <p:cNvSpPr txBox="1"/>
          <p:nvPr/>
        </p:nvSpPr>
        <p:spPr>
          <a:xfrm>
            <a:off x="2794737" y="1891698"/>
            <a:ext cx="6931321" cy="1862048"/>
          </a:xfrm>
          <a:prstGeom prst="rect">
            <a:avLst/>
          </a:prstGeom>
          <a:noFill/>
        </p:spPr>
        <p:txBody>
          <a:bodyPr wrap="none" rtlCol="0">
            <a:spAutoFit/>
          </a:bodyPr>
          <a:lstStyle/>
          <a:p>
            <a:r>
              <a:rPr kumimoji="1" lang="en-US" altLang="zh-CN" sz="11500" dirty="0">
                <a:gradFill>
                  <a:gsLst>
                    <a:gs pos="18000">
                      <a:schemeClr val="accent5">
                        <a:lumMod val="50000"/>
                        <a:alpha val="27000"/>
                      </a:schemeClr>
                    </a:gs>
                    <a:gs pos="100000">
                      <a:schemeClr val="accent1">
                        <a:lumMod val="75000"/>
                        <a:alpha val="64000"/>
                      </a:schemeClr>
                    </a:gs>
                  </a:gsLst>
                  <a:lin ang="2700000" scaled="1"/>
                </a:gradFill>
                <a:latin typeface="+mj-lt"/>
              </a:rPr>
              <a:t>PART</a:t>
            </a:r>
            <a:r>
              <a:rPr kumimoji="1" lang="zh-CN" altLang="en-US" sz="11500" dirty="0">
                <a:gradFill>
                  <a:gsLst>
                    <a:gs pos="18000">
                      <a:schemeClr val="accent5">
                        <a:lumMod val="50000"/>
                        <a:alpha val="27000"/>
                      </a:schemeClr>
                    </a:gs>
                    <a:gs pos="100000">
                      <a:schemeClr val="accent1">
                        <a:lumMod val="75000"/>
                        <a:alpha val="64000"/>
                      </a:schemeClr>
                    </a:gs>
                  </a:gsLst>
                  <a:lin ang="2700000" scaled="1"/>
                </a:gradFill>
                <a:latin typeface="+mj-lt"/>
              </a:rPr>
              <a:t> </a:t>
            </a:r>
            <a:r>
              <a:rPr kumimoji="1" lang="en-US" altLang="zh-CN" sz="11500" dirty="0">
                <a:gradFill>
                  <a:gsLst>
                    <a:gs pos="18000">
                      <a:schemeClr val="accent5">
                        <a:lumMod val="50000"/>
                        <a:alpha val="27000"/>
                      </a:schemeClr>
                    </a:gs>
                    <a:gs pos="100000">
                      <a:schemeClr val="accent1">
                        <a:lumMod val="75000"/>
                        <a:alpha val="64000"/>
                      </a:schemeClr>
                    </a:gs>
                  </a:gsLst>
                  <a:lin ang="2700000" scaled="1"/>
                </a:gradFill>
                <a:latin typeface="+mj-lt"/>
              </a:rPr>
              <a:t>01</a:t>
            </a:r>
            <a:endParaRPr kumimoji="1" lang="zh-CN" altLang="en-US" sz="11500" dirty="0">
              <a:gradFill>
                <a:gsLst>
                  <a:gs pos="18000">
                    <a:schemeClr val="accent5">
                      <a:lumMod val="50000"/>
                      <a:alpha val="27000"/>
                    </a:schemeClr>
                  </a:gs>
                  <a:gs pos="100000">
                    <a:schemeClr val="accent1">
                      <a:lumMod val="75000"/>
                      <a:alpha val="64000"/>
                    </a:schemeClr>
                  </a:gs>
                </a:gsLst>
                <a:lin ang="2700000" scaled="1"/>
              </a:gradFill>
              <a:latin typeface="+mj-lt"/>
            </a:endParaRPr>
          </a:p>
        </p:txBody>
      </p:sp>
      <p:sp>
        <p:nvSpPr>
          <p:cNvPr id="14" name="文本框 13">
            <a:extLst>
              <a:ext uri="{FF2B5EF4-FFF2-40B4-BE49-F238E27FC236}">
                <a16:creationId xmlns:a16="http://schemas.microsoft.com/office/drawing/2014/main" id="{54A702BD-E68A-A24C-B306-715A80818A5F}"/>
              </a:ext>
            </a:extLst>
          </p:cNvPr>
          <p:cNvSpPr txBox="1"/>
          <p:nvPr/>
        </p:nvSpPr>
        <p:spPr>
          <a:xfrm>
            <a:off x="3090299" y="3406145"/>
            <a:ext cx="6340197" cy="1015663"/>
          </a:xfrm>
          <a:prstGeom prst="rect">
            <a:avLst/>
          </a:prstGeom>
          <a:noFill/>
        </p:spPr>
        <p:txBody>
          <a:bodyPr wrap="none" rtlCol="0">
            <a:spAutoFit/>
          </a:bodyPr>
          <a:lstStyle/>
          <a:p>
            <a:r>
              <a:rPr kumimoji="1" lang="zh-CN" altLang="en-US" sz="6000" dirty="0">
                <a:solidFill>
                  <a:schemeClr val="bg1">
                    <a:lumMod val="95000"/>
                  </a:schemeClr>
                </a:solidFill>
                <a:latin typeface="+mj-ea"/>
                <a:ea typeface="+mj-ea"/>
              </a:rPr>
              <a:t>个人工作内容汇报</a:t>
            </a:r>
            <a:endParaRPr kumimoji="1" lang="en-US" altLang="zh-CN" sz="6000" dirty="0">
              <a:solidFill>
                <a:schemeClr val="bg1">
                  <a:lumMod val="95000"/>
                </a:schemeClr>
              </a:solidFill>
              <a:latin typeface="+mj-ea"/>
              <a:ea typeface="+mj-ea"/>
            </a:endParaRPr>
          </a:p>
        </p:txBody>
      </p:sp>
      <p:sp>
        <p:nvSpPr>
          <p:cNvPr id="15" name="文本框 14">
            <a:extLst>
              <a:ext uri="{FF2B5EF4-FFF2-40B4-BE49-F238E27FC236}">
                <a16:creationId xmlns:a16="http://schemas.microsoft.com/office/drawing/2014/main" id="{BD443886-2000-EB4A-B94D-C8A524F45645}"/>
              </a:ext>
            </a:extLst>
          </p:cNvPr>
          <p:cNvSpPr txBox="1"/>
          <p:nvPr/>
        </p:nvSpPr>
        <p:spPr>
          <a:xfrm>
            <a:off x="5449919" y="2600753"/>
            <a:ext cx="1620957" cy="523220"/>
          </a:xfrm>
          <a:prstGeom prst="rect">
            <a:avLst/>
          </a:prstGeom>
          <a:noFill/>
        </p:spPr>
        <p:txBody>
          <a:bodyPr wrap="none" rtlCol="0">
            <a:spAutoFit/>
          </a:bodyPr>
          <a:lstStyle/>
          <a:p>
            <a:r>
              <a:rPr kumimoji="1" lang="zh-CN" altLang="en-US" sz="2800" dirty="0">
                <a:solidFill>
                  <a:schemeClr val="bg1">
                    <a:lumMod val="95000"/>
                  </a:schemeClr>
                </a:solidFill>
                <a:latin typeface="+mj-ea"/>
                <a:ea typeface="+mj-ea"/>
              </a:rPr>
              <a:t>第一部分</a:t>
            </a:r>
          </a:p>
        </p:txBody>
      </p:sp>
      <p:sp>
        <p:nvSpPr>
          <p:cNvPr id="16" name="文本框 15">
            <a:extLst>
              <a:ext uri="{FF2B5EF4-FFF2-40B4-BE49-F238E27FC236}">
                <a16:creationId xmlns:a16="http://schemas.microsoft.com/office/drawing/2014/main" id="{C4A3B664-C75F-5842-AD93-78E56E7F6F48}"/>
              </a:ext>
            </a:extLst>
          </p:cNvPr>
          <p:cNvSpPr txBox="1"/>
          <p:nvPr/>
        </p:nvSpPr>
        <p:spPr>
          <a:xfrm>
            <a:off x="2952027" y="4514596"/>
            <a:ext cx="6340197" cy="568810"/>
          </a:xfrm>
          <a:prstGeom prst="rect">
            <a:avLst/>
          </a:prstGeom>
          <a:noFill/>
        </p:spPr>
        <p:txBody>
          <a:bodyPr wrap="square" rtlCol="0">
            <a:spAutoFit/>
          </a:bodyPr>
          <a:lstStyle/>
          <a:p>
            <a:pPr algn="ctr">
              <a:lnSpc>
                <a:spcPct val="150000"/>
              </a:lnSpc>
            </a:pPr>
            <a:r>
              <a:rPr lang="en" altLang="zh-CN" sz="1050" dirty="0">
                <a:solidFill>
                  <a:schemeClr val="bg1">
                    <a:lumMod val="95000"/>
                  </a:schemeClr>
                </a:solidFill>
              </a:rPr>
              <a:t>Your content is entered here, or by copying your text, select Paste in this box and choose to retain only text. Your content is typed here, or by copying your text, select Paste in this box.</a:t>
            </a:r>
          </a:p>
        </p:txBody>
      </p:sp>
    </p:spTree>
    <p:extLst>
      <p:ext uri="{BB962C8B-B14F-4D97-AF65-F5344CB8AC3E}">
        <p14:creationId xmlns:p14="http://schemas.microsoft.com/office/powerpoint/2010/main" val="26694649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C4205A-D523-6E47-A038-F0351EFA6B8F}"/>
              </a:ext>
            </a:extLst>
          </p:cNvPr>
          <p:cNvSpPr txBox="1"/>
          <p:nvPr/>
        </p:nvSpPr>
        <p:spPr>
          <a:xfrm>
            <a:off x="731520" y="195942"/>
            <a:ext cx="2646878" cy="461665"/>
          </a:xfrm>
          <a:prstGeom prst="rect">
            <a:avLst/>
          </a:prstGeom>
          <a:noFill/>
        </p:spPr>
        <p:txBody>
          <a:bodyPr wrap="none" rtlCol="0">
            <a:spAutoFit/>
          </a:bodyPr>
          <a:lstStyle/>
          <a:p>
            <a:r>
              <a:rPr kumimoji="1" lang="zh-CN" altLang="en-US" sz="2400" dirty="0">
                <a:solidFill>
                  <a:schemeClr val="bg1">
                    <a:lumMod val="95000"/>
                  </a:schemeClr>
                </a:solidFill>
                <a:latin typeface="+mj-ea"/>
              </a:rPr>
              <a:t>个人工作内容汇报</a:t>
            </a:r>
            <a:endParaRPr kumimoji="1" lang="en-US" altLang="zh-CN" sz="2400" dirty="0">
              <a:solidFill>
                <a:schemeClr val="bg1">
                  <a:lumMod val="95000"/>
                </a:schemeClr>
              </a:solidFill>
              <a:latin typeface="+mj-ea"/>
            </a:endParaRPr>
          </a:p>
        </p:txBody>
      </p:sp>
      <p:pic>
        <p:nvPicPr>
          <p:cNvPr id="3" name="Picture 2" descr="C:\Users\Administrator\Desktop\ppt展示模板-8.png">
            <a:extLst>
              <a:ext uri="{FF2B5EF4-FFF2-40B4-BE49-F238E27FC236}">
                <a16:creationId xmlns:a16="http://schemas.microsoft.com/office/drawing/2014/main" id="{7DEFC5BB-2AB7-8840-9AE3-48A1420FD82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83414" y="2294527"/>
            <a:ext cx="5059808" cy="304425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13">
            <a:extLst>
              <a:ext uri="{FF2B5EF4-FFF2-40B4-BE49-F238E27FC236}">
                <a16:creationId xmlns:a16="http://schemas.microsoft.com/office/drawing/2014/main" id="{15AC9C65-CC11-5043-B30A-E49BEDD5CC44}"/>
              </a:ext>
            </a:extLst>
          </p:cNvPr>
          <p:cNvCxnSpPr/>
          <p:nvPr/>
        </p:nvCxnSpPr>
        <p:spPr>
          <a:xfrm>
            <a:off x="7049787" y="2747067"/>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5F23FCF7-4499-2A41-9EB4-E51AA9DA78E9}"/>
              </a:ext>
            </a:extLst>
          </p:cNvPr>
          <p:cNvSpPr/>
          <p:nvPr/>
        </p:nvSpPr>
        <p:spPr>
          <a:xfrm>
            <a:off x="7227816" y="1682721"/>
            <a:ext cx="1571590" cy="283224"/>
          </a:xfrm>
          <a:prstGeom prst="rect">
            <a:avLst/>
          </a:prstGeom>
          <a:solidFill>
            <a:srgbClr val="EE5778"/>
          </a:solidFill>
          <a:effectLst>
            <a:outerShdw blurRad="101600" dist="76200" dir="2700000" algn="tl" rotWithShape="0">
              <a:prstClr val="black">
                <a:alpha val="30000"/>
              </a:prstClr>
            </a:outerShdw>
          </a:effectLst>
        </p:spPr>
        <p:txBody>
          <a:bodyPr wrap="none" lIns="67181" tIns="33590" rIns="67181" bIns="33590">
            <a:spAutoFit/>
          </a:bodyPr>
          <a:lstStyle/>
          <a:p>
            <a:r>
              <a:rPr lang="zh-CN" altLang="en-US" sz="1400" dirty="0">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rPr>
              <a:t>点击此处输入标题</a:t>
            </a:r>
            <a:endParaRPr lang="en-US" altLang="zh-CN" sz="1400" dirty="0">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6" name="直接连接符 17">
            <a:extLst>
              <a:ext uri="{FF2B5EF4-FFF2-40B4-BE49-F238E27FC236}">
                <a16:creationId xmlns:a16="http://schemas.microsoft.com/office/drawing/2014/main" id="{E2FDA67A-B995-F64C-9089-E17D005E22CF}"/>
              </a:ext>
            </a:extLst>
          </p:cNvPr>
          <p:cNvCxnSpPr/>
          <p:nvPr/>
        </p:nvCxnSpPr>
        <p:spPr>
          <a:xfrm>
            <a:off x="7049787" y="4310789"/>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54D369E8-1B22-3742-A5EF-41829A7D8FF4}"/>
              </a:ext>
            </a:extLst>
          </p:cNvPr>
          <p:cNvSpPr/>
          <p:nvPr/>
        </p:nvSpPr>
        <p:spPr>
          <a:xfrm>
            <a:off x="7227816" y="3143411"/>
            <a:ext cx="1571590" cy="283224"/>
          </a:xfrm>
          <a:prstGeom prst="rect">
            <a:avLst/>
          </a:prstGeom>
          <a:solidFill>
            <a:srgbClr val="EE5778"/>
          </a:solidFill>
          <a:effectLst>
            <a:outerShdw blurRad="101600" dist="76200" dir="2700000" algn="tl" rotWithShape="0">
              <a:prstClr val="black">
                <a:alpha val="30000"/>
              </a:prstClr>
            </a:outerShdw>
          </a:effectLst>
        </p:spPr>
        <p:txBody>
          <a:bodyPr wrap="none" lIns="67181" tIns="33590" rIns="67181" bIns="33590">
            <a:spAutoFit/>
          </a:bodyPr>
          <a:lstStyle/>
          <a:p>
            <a:r>
              <a:rPr lang="zh-CN" altLang="en-US" sz="1400" dirty="0">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rPr>
              <a:t>点击此处输入标题</a:t>
            </a:r>
            <a:endParaRPr lang="en-US" altLang="zh-CN" sz="1400" dirty="0">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8" name="直接连接符 21">
            <a:extLst>
              <a:ext uri="{FF2B5EF4-FFF2-40B4-BE49-F238E27FC236}">
                <a16:creationId xmlns:a16="http://schemas.microsoft.com/office/drawing/2014/main" id="{FDF420EB-C10E-6542-BC71-0D4BC4744BB0}"/>
              </a:ext>
            </a:extLst>
          </p:cNvPr>
          <p:cNvCxnSpPr/>
          <p:nvPr/>
        </p:nvCxnSpPr>
        <p:spPr>
          <a:xfrm>
            <a:off x="7049787" y="5739903"/>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E21C8270-1208-1C46-9287-09D5FB3BA3E3}"/>
              </a:ext>
            </a:extLst>
          </p:cNvPr>
          <p:cNvSpPr/>
          <p:nvPr/>
        </p:nvSpPr>
        <p:spPr>
          <a:xfrm>
            <a:off x="7227816" y="4675557"/>
            <a:ext cx="1571590" cy="283224"/>
          </a:xfrm>
          <a:prstGeom prst="rect">
            <a:avLst/>
          </a:prstGeom>
          <a:solidFill>
            <a:srgbClr val="EE5778"/>
          </a:solidFill>
          <a:effectLst>
            <a:outerShdw blurRad="101600" dist="76200" dir="2700000" algn="tl" rotWithShape="0">
              <a:prstClr val="black">
                <a:alpha val="30000"/>
              </a:prstClr>
            </a:outerShdw>
          </a:effectLst>
        </p:spPr>
        <p:txBody>
          <a:bodyPr wrap="none" lIns="67181" tIns="33590" rIns="67181" bIns="33590">
            <a:spAutoFit/>
          </a:bodyPr>
          <a:lstStyle/>
          <a:p>
            <a:r>
              <a:rPr lang="zh-CN" altLang="en-US" sz="1400" dirty="0">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rPr>
              <a:t>点击此处输入标题</a:t>
            </a:r>
            <a:endParaRPr lang="en-US" altLang="zh-CN" sz="1400" dirty="0">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0" name="PA-文本框 42">
            <a:extLst>
              <a:ext uri="{FF2B5EF4-FFF2-40B4-BE49-F238E27FC236}">
                <a16:creationId xmlns:a16="http://schemas.microsoft.com/office/drawing/2014/main" id="{8FAE0B11-8F51-0444-BDC4-F851EF1EB27F}"/>
              </a:ext>
            </a:extLst>
          </p:cNvPr>
          <p:cNvSpPr txBox="1"/>
          <p:nvPr>
            <p:custDataLst>
              <p:tags r:id="rId1"/>
            </p:custDataLst>
          </p:nvPr>
        </p:nvSpPr>
        <p:spPr>
          <a:xfrm>
            <a:off x="7147760" y="2049984"/>
            <a:ext cx="3902314" cy="620683"/>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rPr>
              <a:t>此处添加详细文本描述，建议与标题相关并符合整体语言风格，语言描述尽量简洁生动。</a:t>
            </a:r>
            <a:endParaRPr lang="id-ID" dirty="0">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1" name="PA-文本框 42">
            <a:extLst>
              <a:ext uri="{FF2B5EF4-FFF2-40B4-BE49-F238E27FC236}">
                <a16:creationId xmlns:a16="http://schemas.microsoft.com/office/drawing/2014/main" id="{47D5E2E9-B5C7-1E47-B73D-F301D830299A}"/>
              </a:ext>
            </a:extLst>
          </p:cNvPr>
          <p:cNvSpPr txBox="1"/>
          <p:nvPr>
            <p:custDataLst>
              <p:tags r:id="rId2"/>
            </p:custDataLst>
          </p:nvPr>
        </p:nvSpPr>
        <p:spPr>
          <a:xfrm>
            <a:off x="7147760" y="3557502"/>
            <a:ext cx="3902314" cy="620683"/>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rPr>
              <a:t>此处添加详细文本描述，建议与标题相关并符合整体语言风格，语言描述尽量简洁生动。</a:t>
            </a:r>
            <a:endParaRPr lang="id-ID" dirty="0">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2" name="PA-文本框 42">
            <a:extLst>
              <a:ext uri="{FF2B5EF4-FFF2-40B4-BE49-F238E27FC236}">
                <a16:creationId xmlns:a16="http://schemas.microsoft.com/office/drawing/2014/main" id="{18C62EC3-116D-8B4A-AADC-C26125ACCC51}"/>
              </a:ext>
            </a:extLst>
          </p:cNvPr>
          <p:cNvSpPr txBox="1"/>
          <p:nvPr>
            <p:custDataLst>
              <p:tags r:id="rId3"/>
            </p:custDataLst>
          </p:nvPr>
        </p:nvSpPr>
        <p:spPr>
          <a:xfrm>
            <a:off x="7147760" y="5072971"/>
            <a:ext cx="3902314" cy="620683"/>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rPr>
              <a:t>此处添加详细文本描述，建议与标题相关并符合整体语言风格，语言描述尽量简洁生动。</a:t>
            </a:r>
            <a:endParaRPr lang="id-ID" dirty="0">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矩形 12">
            <a:extLst>
              <a:ext uri="{FF2B5EF4-FFF2-40B4-BE49-F238E27FC236}">
                <a16:creationId xmlns:a16="http://schemas.microsoft.com/office/drawing/2014/main" id="{0723923D-1184-1846-90CA-27E50AA67CF9}"/>
              </a:ext>
            </a:extLst>
          </p:cNvPr>
          <p:cNvSpPr/>
          <p:nvPr/>
        </p:nvSpPr>
        <p:spPr>
          <a:xfrm>
            <a:off x="1776408" y="2670667"/>
            <a:ext cx="3665189" cy="2112881"/>
          </a:xfrm>
          <a:prstGeom prst="rect">
            <a:avLst/>
          </a:prstGeom>
          <a:blipFill>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799">
              <a:solidFill>
                <a:schemeClr val="bg1">
                  <a:lumMod val="9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4517242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p:bldP spid="11" grpId="0"/>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C4205A-D523-6E47-A038-F0351EFA6B8F}"/>
              </a:ext>
            </a:extLst>
          </p:cNvPr>
          <p:cNvSpPr txBox="1"/>
          <p:nvPr/>
        </p:nvSpPr>
        <p:spPr>
          <a:xfrm>
            <a:off x="731520" y="195942"/>
            <a:ext cx="2646878" cy="461665"/>
          </a:xfrm>
          <a:prstGeom prst="rect">
            <a:avLst/>
          </a:prstGeom>
          <a:noFill/>
        </p:spPr>
        <p:txBody>
          <a:bodyPr wrap="none" rtlCol="0">
            <a:spAutoFit/>
          </a:bodyPr>
          <a:lstStyle/>
          <a:p>
            <a:r>
              <a:rPr kumimoji="1" lang="zh-CN" altLang="en-US" sz="2400" dirty="0">
                <a:solidFill>
                  <a:schemeClr val="bg1">
                    <a:lumMod val="95000"/>
                  </a:schemeClr>
                </a:solidFill>
                <a:latin typeface="+mj-ea"/>
              </a:rPr>
              <a:t>个人工作内容汇报</a:t>
            </a:r>
            <a:endParaRPr kumimoji="1" lang="en-US" altLang="zh-CN" sz="2400" dirty="0">
              <a:solidFill>
                <a:schemeClr val="bg1">
                  <a:lumMod val="95000"/>
                </a:schemeClr>
              </a:solidFill>
              <a:latin typeface="+mj-ea"/>
            </a:endParaRPr>
          </a:p>
        </p:txBody>
      </p:sp>
      <p:sp>
        <p:nvSpPr>
          <p:cNvPr id="3" name="矩形 2">
            <a:extLst>
              <a:ext uri="{FF2B5EF4-FFF2-40B4-BE49-F238E27FC236}">
                <a16:creationId xmlns:a16="http://schemas.microsoft.com/office/drawing/2014/main" id="{1076F700-DFB9-F143-872D-EB514BE2B89E}"/>
              </a:ext>
            </a:extLst>
          </p:cNvPr>
          <p:cNvSpPr/>
          <p:nvPr/>
        </p:nvSpPr>
        <p:spPr>
          <a:xfrm>
            <a:off x="4614929" y="3429000"/>
            <a:ext cx="2962141" cy="605307"/>
          </a:xfrm>
          <a:prstGeom prst="rect">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4" name="矩形 3">
            <a:extLst>
              <a:ext uri="{FF2B5EF4-FFF2-40B4-BE49-F238E27FC236}">
                <a16:creationId xmlns:a16="http://schemas.microsoft.com/office/drawing/2014/main" id="{362A1B7A-24AC-3948-A26D-2DF037C268F3}"/>
              </a:ext>
            </a:extLst>
          </p:cNvPr>
          <p:cNvSpPr/>
          <p:nvPr/>
        </p:nvSpPr>
        <p:spPr>
          <a:xfrm>
            <a:off x="3159617" y="4307983"/>
            <a:ext cx="2228045" cy="524814"/>
          </a:xfrm>
          <a:prstGeom prst="rect">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5" name="矩形 4">
            <a:extLst>
              <a:ext uri="{FF2B5EF4-FFF2-40B4-BE49-F238E27FC236}">
                <a16:creationId xmlns:a16="http://schemas.microsoft.com/office/drawing/2014/main" id="{66AC057A-9D0C-8348-B1C2-E88B8490EB4C}"/>
              </a:ext>
            </a:extLst>
          </p:cNvPr>
          <p:cNvSpPr/>
          <p:nvPr/>
        </p:nvSpPr>
        <p:spPr>
          <a:xfrm>
            <a:off x="6765702" y="4307983"/>
            <a:ext cx="2266681" cy="524814"/>
          </a:xfrm>
          <a:prstGeom prst="rect">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6" name="矩形 5">
            <a:extLst>
              <a:ext uri="{FF2B5EF4-FFF2-40B4-BE49-F238E27FC236}">
                <a16:creationId xmlns:a16="http://schemas.microsoft.com/office/drawing/2014/main" id="{CB812823-F38F-464E-9BFB-05E9262978A4}"/>
              </a:ext>
            </a:extLst>
          </p:cNvPr>
          <p:cNvSpPr/>
          <p:nvPr/>
        </p:nvSpPr>
        <p:spPr>
          <a:xfrm>
            <a:off x="1665668" y="5106473"/>
            <a:ext cx="2266681" cy="524814"/>
          </a:xfrm>
          <a:prstGeom prst="rect">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7" name="矩形 6">
            <a:extLst>
              <a:ext uri="{FF2B5EF4-FFF2-40B4-BE49-F238E27FC236}">
                <a16:creationId xmlns:a16="http://schemas.microsoft.com/office/drawing/2014/main" id="{52F1E7F4-FE30-1F4C-8088-7953CC58ECC1}"/>
              </a:ext>
            </a:extLst>
          </p:cNvPr>
          <p:cNvSpPr/>
          <p:nvPr/>
        </p:nvSpPr>
        <p:spPr>
          <a:xfrm>
            <a:off x="8221014" y="5106473"/>
            <a:ext cx="2266681" cy="524814"/>
          </a:xfrm>
          <a:prstGeom prst="rect">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 name="矩形 7">
            <a:extLst>
              <a:ext uri="{FF2B5EF4-FFF2-40B4-BE49-F238E27FC236}">
                <a16:creationId xmlns:a16="http://schemas.microsoft.com/office/drawing/2014/main" id="{2E0CB140-DFF1-394E-90E2-9EF1F341C7B4}"/>
              </a:ext>
            </a:extLst>
          </p:cNvPr>
          <p:cNvSpPr/>
          <p:nvPr/>
        </p:nvSpPr>
        <p:spPr>
          <a:xfrm>
            <a:off x="4614929" y="4034307"/>
            <a:ext cx="772531" cy="278438"/>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531" h="278438">
                <a:moveTo>
                  <a:pt x="0" y="0"/>
                </a:moveTo>
                <a:lnTo>
                  <a:pt x="624894" y="0"/>
                </a:lnTo>
                <a:lnTo>
                  <a:pt x="772531" y="278438"/>
                </a:lnTo>
                <a:lnTo>
                  <a:pt x="142875" y="273676"/>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9" name="矩形 7">
            <a:extLst>
              <a:ext uri="{FF2B5EF4-FFF2-40B4-BE49-F238E27FC236}">
                <a16:creationId xmlns:a16="http://schemas.microsoft.com/office/drawing/2014/main" id="{95C773FC-53D3-7549-B1A0-E21486FF4F17}"/>
              </a:ext>
            </a:extLst>
          </p:cNvPr>
          <p:cNvSpPr/>
          <p:nvPr/>
        </p:nvSpPr>
        <p:spPr>
          <a:xfrm>
            <a:off x="3159818" y="4830416"/>
            <a:ext cx="772531" cy="278438"/>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531" h="278438">
                <a:moveTo>
                  <a:pt x="0" y="0"/>
                </a:moveTo>
                <a:lnTo>
                  <a:pt x="624894" y="0"/>
                </a:lnTo>
                <a:lnTo>
                  <a:pt x="772531" y="278438"/>
                </a:lnTo>
                <a:lnTo>
                  <a:pt x="142875" y="273676"/>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0" name="矩形 7">
            <a:extLst>
              <a:ext uri="{FF2B5EF4-FFF2-40B4-BE49-F238E27FC236}">
                <a16:creationId xmlns:a16="http://schemas.microsoft.com/office/drawing/2014/main" id="{46069A22-1357-2248-B31F-ECD4519059C4}"/>
              </a:ext>
            </a:extLst>
          </p:cNvPr>
          <p:cNvSpPr/>
          <p:nvPr/>
        </p:nvSpPr>
        <p:spPr>
          <a:xfrm>
            <a:off x="6762817" y="4034307"/>
            <a:ext cx="824919" cy="280465"/>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 name="connsiteX0-21" fmla="*/ 0 w 967794"/>
              <a:gd name="connsiteY0-22" fmla="*/ 0 h 278438"/>
              <a:gd name="connsiteX1-23" fmla="*/ 967794 w 967794"/>
              <a:gd name="connsiteY1-24" fmla="*/ 23812 h 278438"/>
              <a:gd name="connsiteX2-25" fmla="*/ 772531 w 967794"/>
              <a:gd name="connsiteY2-26" fmla="*/ 278438 h 278438"/>
              <a:gd name="connsiteX3-27" fmla="*/ 142875 w 967794"/>
              <a:gd name="connsiteY3-28" fmla="*/ 273676 h 278438"/>
              <a:gd name="connsiteX4-29" fmla="*/ 0 w 967794"/>
              <a:gd name="connsiteY4-30" fmla="*/ 0 h 278438"/>
              <a:gd name="connsiteX0-31" fmla="*/ 490537 w 824919"/>
              <a:gd name="connsiteY0-32" fmla="*/ 0 h 340351"/>
              <a:gd name="connsiteX1-33" fmla="*/ 824919 w 824919"/>
              <a:gd name="connsiteY1-34" fmla="*/ 85725 h 340351"/>
              <a:gd name="connsiteX2-35" fmla="*/ 629656 w 824919"/>
              <a:gd name="connsiteY2-36" fmla="*/ 340351 h 340351"/>
              <a:gd name="connsiteX3-37" fmla="*/ 0 w 824919"/>
              <a:gd name="connsiteY3-38" fmla="*/ 335589 h 340351"/>
              <a:gd name="connsiteX4-39" fmla="*/ 490537 w 824919"/>
              <a:gd name="connsiteY4-40" fmla="*/ 0 h 340351"/>
              <a:gd name="connsiteX0-41" fmla="*/ 171450 w 824919"/>
              <a:gd name="connsiteY0-42" fmla="*/ 4763 h 254626"/>
              <a:gd name="connsiteX1-43" fmla="*/ 824919 w 824919"/>
              <a:gd name="connsiteY1-44" fmla="*/ 0 h 254626"/>
              <a:gd name="connsiteX2-45" fmla="*/ 629656 w 824919"/>
              <a:gd name="connsiteY2-46" fmla="*/ 254626 h 254626"/>
              <a:gd name="connsiteX3-47" fmla="*/ 0 w 824919"/>
              <a:gd name="connsiteY3-48" fmla="*/ 249864 h 254626"/>
              <a:gd name="connsiteX4-49" fmla="*/ 171450 w 824919"/>
              <a:gd name="connsiteY4-50" fmla="*/ 4763 h 254626"/>
              <a:gd name="connsiteX0-51" fmla="*/ 171450 w 824919"/>
              <a:gd name="connsiteY0-52" fmla="*/ 4763 h 260942"/>
              <a:gd name="connsiteX1-53" fmla="*/ 824919 w 824919"/>
              <a:gd name="connsiteY1-54" fmla="*/ 0 h 260942"/>
              <a:gd name="connsiteX2-55" fmla="*/ 629656 w 824919"/>
              <a:gd name="connsiteY2-56" fmla="*/ 254626 h 260942"/>
              <a:gd name="connsiteX3-57" fmla="*/ 0 w 824919"/>
              <a:gd name="connsiteY3-58" fmla="*/ 260942 h 260942"/>
              <a:gd name="connsiteX4-59" fmla="*/ 171450 w 824919"/>
              <a:gd name="connsiteY4-60" fmla="*/ 4763 h 2609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4919" h="260942">
                <a:moveTo>
                  <a:pt x="171450" y="4763"/>
                </a:moveTo>
                <a:lnTo>
                  <a:pt x="824919" y="0"/>
                </a:lnTo>
                <a:lnTo>
                  <a:pt x="629656" y="254626"/>
                </a:lnTo>
                <a:lnTo>
                  <a:pt x="0" y="260942"/>
                </a:lnTo>
                <a:lnTo>
                  <a:pt x="171450" y="476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1" name="矩形 7">
            <a:extLst>
              <a:ext uri="{FF2B5EF4-FFF2-40B4-BE49-F238E27FC236}">
                <a16:creationId xmlns:a16="http://schemas.microsoft.com/office/drawing/2014/main" id="{121E5FA7-F66C-3E4D-8679-B4DB02AEE062}"/>
              </a:ext>
            </a:extLst>
          </p:cNvPr>
          <p:cNvSpPr/>
          <p:nvPr/>
        </p:nvSpPr>
        <p:spPr>
          <a:xfrm>
            <a:off x="8221014" y="4826447"/>
            <a:ext cx="812219" cy="280026"/>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 name="connsiteX0-21" fmla="*/ 0 w 967794"/>
              <a:gd name="connsiteY0-22" fmla="*/ 0 h 278438"/>
              <a:gd name="connsiteX1-23" fmla="*/ 967794 w 967794"/>
              <a:gd name="connsiteY1-24" fmla="*/ 23812 h 278438"/>
              <a:gd name="connsiteX2-25" fmla="*/ 772531 w 967794"/>
              <a:gd name="connsiteY2-26" fmla="*/ 278438 h 278438"/>
              <a:gd name="connsiteX3-27" fmla="*/ 142875 w 967794"/>
              <a:gd name="connsiteY3-28" fmla="*/ 273676 h 278438"/>
              <a:gd name="connsiteX4-29" fmla="*/ 0 w 967794"/>
              <a:gd name="connsiteY4-30" fmla="*/ 0 h 278438"/>
              <a:gd name="connsiteX0-31" fmla="*/ 490537 w 824919"/>
              <a:gd name="connsiteY0-32" fmla="*/ 0 h 340351"/>
              <a:gd name="connsiteX1-33" fmla="*/ 824919 w 824919"/>
              <a:gd name="connsiteY1-34" fmla="*/ 85725 h 340351"/>
              <a:gd name="connsiteX2-35" fmla="*/ 629656 w 824919"/>
              <a:gd name="connsiteY2-36" fmla="*/ 340351 h 340351"/>
              <a:gd name="connsiteX3-37" fmla="*/ 0 w 824919"/>
              <a:gd name="connsiteY3-38" fmla="*/ 335589 h 340351"/>
              <a:gd name="connsiteX4-39" fmla="*/ 490537 w 824919"/>
              <a:gd name="connsiteY4-40" fmla="*/ 0 h 340351"/>
              <a:gd name="connsiteX0-41" fmla="*/ 171450 w 824919"/>
              <a:gd name="connsiteY0-42" fmla="*/ 4763 h 254626"/>
              <a:gd name="connsiteX1-43" fmla="*/ 824919 w 824919"/>
              <a:gd name="connsiteY1-44" fmla="*/ 0 h 254626"/>
              <a:gd name="connsiteX2-45" fmla="*/ 629656 w 824919"/>
              <a:gd name="connsiteY2-46" fmla="*/ 254626 h 254626"/>
              <a:gd name="connsiteX3-47" fmla="*/ 0 w 824919"/>
              <a:gd name="connsiteY3-48" fmla="*/ 249864 h 254626"/>
              <a:gd name="connsiteX4-49" fmla="*/ 171450 w 824919"/>
              <a:gd name="connsiteY4-50" fmla="*/ 4763 h 254626"/>
              <a:gd name="connsiteX0-51" fmla="*/ 180975 w 824919"/>
              <a:gd name="connsiteY0-52" fmla="*/ 0 h 272088"/>
              <a:gd name="connsiteX1-53" fmla="*/ 824919 w 824919"/>
              <a:gd name="connsiteY1-54" fmla="*/ 17462 h 272088"/>
              <a:gd name="connsiteX2-55" fmla="*/ 629656 w 824919"/>
              <a:gd name="connsiteY2-56" fmla="*/ 272088 h 272088"/>
              <a:gd name="connsiteX3-57" fmla="*/ 0 w 824919"/>
              <a:gd name="connsiteY3-58" fmla="*/ 267326 h 272088"/>
              <a:gd name="connsiteX4-59" fmla="*/ 180975 w 824919"/>
              <a:gd name="connsiteY4-60" fmla="*/ 0 h 272088"/>
              <a:gd name="connsiteX0-61" fmla="*/ 180975 w 812219"/>
              <a:gd name="connsiteY0-62" fmla="*/ 7938 h 280026"/>
              <a:gd name="connsiteX1-63" fmla="*/ 812219 w 812219"/>
              <a:gd name="connsiteY1-64" fmla="*/ 0 h 280026"/>
              <a:gd name="connsiteX2-65" fmla="*/ 629656 w 812219"/>
              <a:gd name="connsiteY2-66" fmla="*/ 280026 h 280026"/>
              <a:gd name="connsiteX3-67" fmla="*/ 0 w 812219"/>
              <a:gd name="connsiteY3-68" fmla="*/ 275264 h 280026"/>
              <a:gd name="connsiteX4-69" fmla="*/ 180975 w 812219"/>
              <a:gd name="connsiteY4-70" fmla="*/ 7938 h 2800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2219" h="280026">
                <a:moveTo>
                  <a:pt x="180975" y="7938"/>
                </a:moveTo>
                <a:lnTo>
                  <a:pt x="812219" y="0"/>
                </a:lnTo>
                <a:lnTo>
                  <a:pt x="629656" y="280026"/>
                </a:lnTo>
                <a:lnTo>
                  <a:pt x="0" y="275264"/>
                </a:lnTo>
                <a:lnTo>
                  <a:pt x="180975" y="793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2" name="文本框 11">
            <a:extLst>
              <a:ext uri="{FF2B5EF4-FFF2-40B4-BE49-F238E27FC236}">
                <a16:creationId xmlns:a16="http://schemas.microsoft.com/office/drawing/2014/main" id="{28BA50D4-204F-9449-8D06-DBB40FFB0BC5}"/>
              </a:ext>
            </a:extLst>
          </p:cNvPr>
          <p:cNvSpPr txBox="1"/>
          <p:nvPr/>
        </p:nvSpPr>
        <p:spPr>
          <a:xfrm>
            <a:off x="4722640" y="3502899"/>
            <a:ext cx="595035" cy="461665"/>
          </a:xfrm>
          <a:prstGeom prst="rect">
            <a:avLst/>
          </a:prstGeom>
          <a:noFill/>
        </p:spPr>
        <p:txBody>
          <a:bodyPr wrap="none" rtlCol="0">
            <a:spAutoFit/>
          </a:bodyPr>
          <a:lstStyle/>
          <a:p>
            <a:r>
              <a:rPr lang="en-US" altLang="zh-CN" sz="2400" b="1" dirty="0">
                <a:solidFill>
                  <a:schemeClr val="bg1">
                    <a:lumMod val="95000"/>
                  </a:schemeClr>
                </a:solidFill>
                <a:latin typeface="+mj-lt"/>
              </a:rPr>
              <a:t>01</a:t>
            </a:r>
            <a:endParaRPr lang="zh-CN" altLang="en-US" sz="2400" b="1" dirty="0">
              <a:solidFill>
                <a:schemeClr val="bg1">
                  <a:lumMod val="95000"/>
                </a:schemeClr>
              </a:solidFill>
              <a:latin typeface="+mj-lt"/>
            </a:endParaRPr>
          </a:p>
        </p:txBody>
      </p:sp>
      <p:sp>
        <p:nvSpPr>
          <p:cNvPr id="13" name="文本框 12">
            <a:extLst>
              <a:ext uri="{FF2B5EF4-FFF2-40B4-BE49-F238E27FC236}">
                <a16:creationId xmlns:a16="http://schemas.microsoft.com/office/drawing/2014/main" id="{C1ABFC5C-5B96-5E40-A77B-AFB352D3E175}"/>
              </a:ext>
            </a:extLst>
          </p:cNvPr>
          <p:cNvSpPr txBox="1"/>
          <p:nvPr/>
        </p:nvSpPr>
        <p:spPr>
          <a:xfrm>
            <a:off x="3245359" y="4360728"/>
            <a:ext cx="595035" cy="461665"/>
          </a:xfrm>
          <a:prstGeom prst="rect">
            <a:avLst/>
          </a:prstGeom>
          <a:noFill/>
        </p:spPr>
        <p:txBody>
          <a:bodyPr wrap="none" rtlCol="0">
            <a:spAutoFit/>
          </a:bodyPr>
          <a:lstStyle/>
          <a:p>
            <a:r>
              <a:rPr lang="en-US" altLang="zh-CN" sz="2400" b="1" dirty="0">
                <a:solidFill>
                  <a:schemeClr val="bg1">
                    <a:lumMod val="95000"/>
                  </a:schemeClr>
                </a:solidFill>
                <a:latin typeface="+mj-lt"/>
              </a:rPr>
              <a:t>02</a:t>
            </a:r>
            <a:endParaRPr lang="zh-CN" altLang="en-US" sz="2400" b="1" dirty="0">
              <a:solidFill>
                <a:schemeClr val="bg1">
                  <a:lumMod val="95000"/>
                </a:schemeClr>
              </a:solidFill>
              <a:latin typeface="+mj-lt"/>
            </a:endParaRPr>
          </a:p>
        </p:txBody>
      </p:sp>
      <p:sp>
        <p:nvSpPr>
          <p:cNvPr id="14" name="文本框 13">
            <a:extLst>
              <a:ext uri="{FF2B5EF4-FFF2-40B4-BE49-F238E27FC236}">
                <a16:creationId xmlns:a16="http://schemas.microsoft.com/office/drawing/2014/main" id="{378FA7CF-F027-1342-BB5A-B52EE31754EE}"/>
              </a:ext>
            </a:extLst>
          </p:cNvPr>
          <p:cNvSpPr txBox="1"/>
          <p:nvPr/>
        </p:nvSpPr>
        <p:spPr>
          <a:xfrm>
            <a:off x="1665668" y="5162220"/>
            <a:ext cx="595035" cy="461665"/>
          </a:xfrm>
          <a:prstGeom prst="rect">
            <a:avLst/>
          </a:prstGeom>
          <a:noFill/>
        </p:spPr>
        <p:txBody>
          <a:bodyPr wrap="none" rtlCol="0">
            <a:spAutoFit/>
          </a:bodyPr>
          <a:lstStyle/>
          <a:p>
            <a:r>
              <a:rPr lang="en-US" altLang="zh-CN" sz="2400" b="1" dirty="0">
                <a:solidFill>
                  <a:schemeClr val="bg1">
                    <a:lumMod val="95000"/>
                  </a:schemeClr>
                </a:solidFill>
                <a:latin typeface="+mj-lt"/>
              </a:rPr>
              <a:t>03</a:t>
            </a:r>
            <a:endParaRPr lang="zh-CN" altLang="en-US" sz="2400" b="1" dirty="0">
              <a:solidFill>
                <a:schemeClr val="bg1">
                  <a:lumMod val="95000"/>
                </a:schemeClr>
              </a:solidFill>
              <a:latin typeface="+mj-lt"/>
            </a:endParaRPr>
          </a:p>
        </p:txBody>
      </p:sp>
      <p:sp>
        <p:nvSpPr>
          <p:cNvPr id="15" name="文本框 14">
            <a:extLst>
              <a:ext uri="{FF2B5EF4-FFF2-40B4-BE49-F238E27FC236}">
                <a16:creationId xmlns:a16="http://schemas.microsoft.com/office/drawing/2014/main" id="{D1065B5A-2EBD-2E43-BB12-DA4B55EA9B7A}"/>
              </a:ext>
            </a:extLst>
          </p:cNvPr>
          <p:cNvSpPr txBox="1"/>
          <p:nvPr/>
        </p:nvSpPr>
        <p:spPr>
          <a:xfrm>
            <a:off x="6761967" y="4367125"/>
            <a:ext cx="595035" cy="461665"/>
          </a:xfrm>
          <a:prstGeom prst="rect">
            <a:avLst/>
          </a:prstGeom>
          <a:noFill/>
        </p:spPr>
        <p:txBody>
          <a:bodyPr wrap="none" rtlCol="0">
            <a:spAutoFit/>
          </a:bodyPr>
          <a:lstStyle/>
          <a:p>
            <a:r>
              <a:rPr lang="en-US" altLang="zh-CN" sz="2400" b="1" dirty="0">
                <a:solidFill>
                  <a:schemeClr val="bg1">
                    <a:lumMod val="95000"/>
                  </a:schemeClr>
                </a:solidFill>
                <a:latin typeface="+mj-lt"/>
              </a:rPr>
              <a:t>04</a:t>
            </a:r>
            <a:endParaRPr lang="zh-CN" altLang="en-US" sz="2400" b="1" dirty="0">
              <a:solidFill>
                <a:schemeClr val="bg1">
                  <a:lumMod val="95000"/>
                </a:schemeClr>
              </a:solidFill>
              <a:latin typeface="+mj-lt"/>
            </a:endParaRPr>
          </a:p>
        </p:txBody>
      </p:sp>
      <p:sp>
        <p:nvSpPr>
          <p:cNvPr id="16" name="文本框 15">
            <a:extLst>
              <a:ext uri="{FF2B5EF4-FFF2-40B4-BE49-F238E27FC236}">
                <a16:creationId xmlns:a16="http://schemas.microsoft.com/office/drawing/2014/main" id="{DDF9C077-B30D-A84A-8370-6B66F3BA3A0C}"/>
              </a:ext>
            </a:extLst>
          </p:cNvPr>
          <p:cNvSpPr txBox="1"/>
          <p:nvPr/>
        </p:nvSpPr>
        <p:spPr>
          <a:xfrm>
            <a:off x="8221014" y="5162220"/>
            <a:ext cx="595035" cy="461665"/>
          </a:xfrm>
          <a:prstGeom prst="rect">
            <a:avLst/>
          </a:prstGeom>
          <a:noFill/>
        </p:spPr>
        <p:txBody>
          <a:bodyPr wrap="none" rtlCol="0">
            <a:spAutoFit/>
          </a:bodyPr>
          <a:lstStyle/>
          <a:p>
            <a:r>
              <a:rPr lang="en-US" altLang="zh-CN" sz="2400" b="1" dirty="0">
                <a:solidFill>
                  <a:schemeClr val="bg1">
                    <a:lumMod val="95000"/>
                  </a:schemeClr>
                </a:solidFill>
                <a:latin typeface="+mj-lt"/>
              </a:rPr>
              <a:t>05</a:t>
            </a:r>
            <a:endParaRPr lang="zh-CN" altLang="en-US" sz="2400" b="1" dirty="0">
              <a:solidFill>
                <a:schemeClr val="bg1">
                  <a:lumMod val="95000"/>
                </a:schemeClr>
              </a:solidFill>
              <a:latin typeface="+mj-lt"/>
            </a:endParaRPr>
          </a:p>
        </p:txBody>
      </p:sp>
      <p:grpSp>
        <p:nvGrpSpPr>
          <p:cNvPr id="17" name="组合 16">
            <a:extLst>
              <a:ext uri="{FF2B5EF4-FFF2-40B4-BE49-F238E27FC236}">
                <a16:creationId xmlns:a16="http://schemas.microsoft.com/office/drawing/2014/main" id="{7748CA82-C9E3-6446-A249-E46F461F3377}"/>
              </a:ext>
            </a:extLst>
          </p:cNvPr>
          <p:cNvGrpSpPr/>
          <p:nvPr/>
        </p:nvGrpSpPr>
        <p:grpSpPr>
          <a:xfrm>
            <a:off x="1117417" y="3789907"/>
            <a:ext cx="1295070" cy="1178538"/>
            <a:chOff x="1506187" y="3018971"/>
            <a:chExt cx="1295070" cy="1178538"/>
          </a:xfrm>
        </p:grpSpPr>
        <p:cxnSp>
          <p:nvCxnSpPr>
            <p:cNvPr id="18" name="直接连接符 22">
              <a:extLst>
                <a:ext uri="{FF2B5EF4-FFF2-40B4-BE49-F238E27FC236}">
                  <a16:creationId xmlns:a16="http://schemas.microsoft.com/office/drawing/2014/main" id="{5CC6F229-B057-444C-8E51-6B1DE3831924}"/>
                </a:ext>
              </a:extLst>
            </p:cNvPr>
            <p:cNvCxnSpPr/>
            <p:nvPr/>
          </p:nvCxnSpPr>
          <p:spPr>
            <a:xfrm flipH="1" flipV="1">
              <a:off x="2193918" y="3018971"/>
              <a:ext cx="607339" cy="1178538"/>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23">
              <a:extLst>
                <a:ext uri="{FF2B5EF4-FFF2-40B4-BE49-F238E27FC236}">
                  <a16:creationId xmlns:a16="http://schemas.microsoft.com/office/drawing/2014/main" id="{3560F82A-4347-1548-A4BC-B7AF63D40B12}"/>
                </a:ext>
              </a:extLst>
            </p:cNvPr>
            <p:cNvCxnSpPr/>
            <p:nvPr/>
          </p:nvCxnSpPr>
          <p:spPr>
            <a:xfrm>
              <a:off x="1506187" y="3018971"/>
              <a:ext cx="684887" cy="0"/>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grpSp>
      <p:grpSp>
        <p:nvGrpSpPr>
          <p:cNvPr id="20" name="组合 19">
            <a:extLst>
              <a:ext uri="{FF2B5EF4-FFF2-40B4-BE49-F238E27FC236}">
                <a16:creationId xmlns:a16="http://schemas.microsoft.com/office/drawing/2014/main" id="{5BA18B51-DA31-A74B-B448-A5D8A184BB82}"/>
              </a:ext>
            </a:extLst>
          </p:cNvPr>
          <p:cNvGrpSpPr/>
          <p:nvPr/>
        </p:nvGrpSpPr>
        <p:grpSpPr>
          <a:xfrm>
            <a:off x="2799008" y="2924581"/>
            <a:ext cx="1295070" cy="1178538"/>
            <a:chOff x="1506187" y="3018971"/>
            <a:chExt cx="1295070" cy="1178538"/>
          </a:xfrm>
        </p:grpSpPr>
        <p:cxnSp>
          <p:nvCxnSpPr>
            <p:cNvPr id="21" name="直接连接符 25">
              <a:extLst>
                <a:ext uri="{FF2B5EF4-FFF2-40B4-BE49-F238E27FC236}">
                  <a16:creationId xmlns:a16="http://schemas.microsoft.com/office/drawing/2014/main" id="{442949A1-B424-7C46-96FD-32CA6D77258C}"/>
                </a:ext>
              </a:extLst>
            </p:cNvPr>
            <p:cNvCxnSpPr/>
            <p:nvPr/>
          </p:nvCxnSpPr>
          <p:spPr>
            <a:xfrm flipH="1" flipV="1">
              <a:off x="2193918" y="3018971"/>
              <a:ext cx="607339" cy="1178538"/>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6">
              <a:extLst>
                <a:ext uri="{FF2B5EF4-FFF2-40B4-BE49-F238E27FC236}">
                  <a16:creationId xmlns:a16="http://schemas.microsoft.com/office/drawing/2014/main" id="{2981276C-944F-5B40-A4CD-ABE083669B2D}"/>
                </a:ext>
              </a:extLst>
            </p:cNvPr>
            <p:cNvCxnSpPr/>
            <p:nvPr/>
          </p:nvCxnSpPr>
          <p:spPr>
            <a:xfrm>
              <a:off x="1506187" y="3018971"/>
              <a:ext cx="684887" cy="0"/>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grpSp>
      <p:grpSp>
        <p:nvGrpSpPr>
          <p:cNvPr id="23" name="组合 22">
            <a:extLst>
              <a:ext uri="{FF2B5EF4-FFF2-40B4-BE49-F238E27FC236}">
                <a16:creationId xmlns:a16="http://schemas.microsoft.com/office/drawing/2014/main" id="{3415794B-96AD-9849-9D0B-83007E3DF4F3}"/>
              </a:ext>
            </a:extLst>
          </p:cNvPr>
          <p:cNvGrpSpPr/>
          <p:nvPr/>
        </p:nvGrpSpPr>
        <p:grpSpPr>
          <a:xfrm flipH="1">
            <a:off x="8123829" y="3007922"/>
            <a:ext cx="1230525" cy="1119801"/>
            <a:chOff x="1506187" y="3018971"/>
            <a:chExt cx="1295070" cy="1178538"/>
          </a:xfrm>
        </p:grpSpPr>
        <p:cxnSp>
          <p:nvCxnSpPr>
            <p:cNvPr id="24" name="直接连接符 28">
              <a:extLst>
                <a:ext uri="{FF2B5EF4-FFF2-40B4-BE49-F238E27FC236}">
                  <a16:creationId xmlns:a16="http://schemas.microsoft.com/office/drawing/2014/main" id="{479383B7-A5D5-9B40-9467-5BB5892B5AE3}"/>
                </a:ext>
              </a:extLst>
            </p:cNvPr>
            <p:cNvCxnSpPr/>
            <p:nvPr/>
          </p:nvCxnSpPr>
          <p:spPr>
            <a:xfrm flipH="1" flipV="1">
              <a:off x="2193918" y="3018971"/>
              <a:ext cx="607339" cy="1178538"/>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9">
              <a:extLst>
                <a:ext uri="{FF2B5EF4-FFF2-40B4-BE49-F238E27FC236}">
                  <a16:creationId xmlns:a16="http://schemas.microsoft.com/office/drawing/2014/main" id="{9B46CA7B-60A8-D447-98C9-02F4E4930896}"/>
                </a:ext>
              </a:extLst>
            </p:cNvPr>
            <p:cNvCxnSpPr/>
            <p:nvPr/>
          </p:nvCxnSpPr>
          <p:spPr>
            <a:xfrm>
              <a:off x="1506187" y="3018971"/>
              <a:ext cx="684887" cy="0"/>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5F3E28A5-DC29-E743-B461-758906F65BE6}"/>
              </a:ext>
            </a:extLst>
          </p:cNvPr>
          <p:cNvGrpSpPr/>
          <p:nvPr/>
        </p:nvGrpSpPr>
        <p:grpSpPr>
          <a:xfrm flipH="1">
            <a:off x="9676125" y="4200532"/>
            <a:ext cx="811570" cy="738544"/>
            <a:chOff x="1506187" y="3018971"/>
            <a:chExt cx="1295070" cy="1178538"/>
          </a:xfrm>
        </p:grpSpPr>
        <p:cxnSp>
          <p:nvCxnSpPr>
            <p:cNvPr id="27" name="直接连接符 31">
              <a:extLst>
                <a:ext uri="{FF2B5EF4-FFF2-40B4-BE49-F238E27FC236}">
                  <a16:creationId xmlns:a16="http://schemas.microsoft.com/office/drawing/2014/main" id="{0B528B91-62F8-3748-8CAD-7C411A8B396A}"/>
                </a:ext>
              </a:extLst>
            </p:cNvPr>
            <p:cNvCxnSpPr/>
            <p:nvPr/>
          </p:nvCxnSpPr>
          <p:spPr>
            <a:xfrm flipH="1" flipV="1">
              <a:off x="2193918" y="3018971"/>
              <a:ext cx="607339" cy="1178538"/>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32">
              <a:extLst>
                <a:ext uri="{FF2B5EF4-FFF2-40B4-BE49-F238E27FC236}">
                  <a16:creationId xmlns:a16="http://schemas.microsoft.com/office/drawing/2014/main" id="{BE042611-42F7-CE43-8D60-B6DA5AF2F528}"/>
                </a:ext>
              </a:extLst>
            </p:cNvPr>
            <p:cNvCxnSpPr/>
            <p:nvPr/>
          </p:nvCxnSpPr>
          <p:spPr>
            <a:xfrm>
              <a:off x="1506187" y="3018971"/>
              <a:ext cx="684887" cy="0"/>
            </a:xfrm>
            <a:prstGeom prst="line">
              <a:avLst/>
            </a:prstGeom>
            <a:ln>
              <a:solidFill>
                <a:srgbClr val="68822F"/>
              </a:solidFill>
              <a:prstDash val="dash"/>
            </a:ln>
          </p:spPr>
          <p:style>
            <a:lnRef idx="1">
              <a:schemeClr val="accent1"/>
            </a:lnRef>
            <a:fillRef idx="0">
              <a:schemeClr val="accent1"/>
            </a:fillRef>
            <a:effectRef idx="0">
              <a:schemeClr val="accent1"/>
            </a:effectRef>
            <a:fontRef idx="minor">
              <a:schemeClr val="tx1"/>
            </a:fontRef>
          </p:style>
        </p:cxnSp>
      </p:grpSp>
      <p:sp>
        <p:nvSpPr>
          <p:cNvPr id="29" name="矩形 28">
            <a:extLst>
              <a:ext uri="{FF2B5EF4-FFF2-40B4-BE49-F238E27FC236}">
                <a16:creationId xmlns:a16="http://schemas.microsoft.com/office/drawing/2014/main" id="{FF1CE22F-6E49-D841-8EE9-345419B1E428}"/>
              </a:ext>
            </a:extLst>
          </p:cNvPr>
          <p:cNvSpPr/>
          <p:nvPr/>
        </p:nvSpPr>
        <p:spPr>
          <a:xfrm>
            <a:off x="2576184" y="2155668"/>
            <a:ext cx="2599576" cy="704232"/>
          </a:xfrm>
          <a:prstGeom prst="rect">
            <a:avLst/>
          </a:prstGeom>
        </p:spPr>
        <p:txBody>
          <a:bodyPr wrap="square">
            <a:spAutoFit/>
          </a:bodyPr>
          <a:lstStyle/>
          <a:p>
            <a:pPr>
              <a:lnSpc>
                <a:spcPct val="150000"/>
              </a:lnSpc>
            </a:pPr>
            <a:r>
              <a:rPr lang="zh-CN" altLang="en-US" sz="1400" dirty="0">
                <a:solidFill>
                  <a:schemeClr val="bg1">
                    <a:lumMod val="95000"/>
                  </a:schemeClr>
                </a:solidFill>
                <a:latin typeface="+mn-ea"/>
              </a:rPr>
              <a:t>本模板的所有素材和逻辑图表，均可自由编辑替换和移动。</a:t>
            </a:r>
          </a:p>
        </p:txBody>
      </p:sp>
      <p:sp>
        <p:nvSpPr>
          <p:cNvPr id="30" name="文本框 29">
            <a:extLst>
              <a:ext uri="{FF2B5EF4-FFF2-40B4-BE49-F238E27FC236}">
                <a16:creationId xmlns:a16="http://schemas.microsoft.com/office/drawing/2014/main" id="{154421C6-F06C-AD45-A135-E7D180ABE074}"/>
              </a:ext>
            </a:extLst>
          </p:cNvPr>
          <p:cNvSpPr txBox="1"/>
          <p:nvPr/>
        </p:nvSpPr>
        <p:spPr>
          <a:xfrm>
            <a:off x="2343525" y="1860810"/>
            <a:ext cx="1803667" cy="369332"/>
          </a:xfrm>
          <a:prstGeom prst="rect">
            <a:avLst/>
          </a:prstGeom>
          <a:noFill/>
        </p:spPr>
        <p:txBody>
          <a:bodyPr wrap="square" rtlCol="0">
            <a:spAutoFit/>
          </a:bodyPr>
          <a:lstStyle/>
          <a:p>
            <a:pPr algn="r"/>
            <a:r>
              <a:rPr lang="zh-CN" altLang="en-US" dirty="0">
                <a:solidFill>
                  <a:schemeClr val="bg1">
                    <a:lumMod val="95000"/>
                  </a:schemeClr>
                </a:solidFill>
                <a:latin typeface="+mj-ea"/>
                <a:ea typeface="+mj-ea"/>
              </a:rPr>
              <a:t>单击添加标题</a:t>
            </a:r>
          </a:p>
        </p:txBody>
      </p:sp>
      <p:sp>
        <p:nvSpPr>
          <p:cNvPr id="31" name="矩形 30">
            <a:extLst>
              <a:ext uri="{FF2B5EF4-FFF2-40B4-BE49-F238E27FC236}">
                <a16:creationId xmlns:a16="http://schemas.microsoft.com/office/drawing/2014/main" id="{95930F94-72EB-E84B-88D2-1886D7558832}"/>
              </a:ext>
            </a:extLst>
          </p:cNvPr>
          <p:cNvSpPr/>
          <p:nvPr/>
        </p:nvSpPr>
        <p:spPr>
          <a:xfrm>
            <a:off x="773332" y="3055599"/>
            <a:ext cx="2599576" cy="704232"/>
          </a:xfrm>
          <a:prstGeom prst="rect">
            <a:avLst/>
          </a:prstGeom>
        </p:spPr>
        <p:txBody>
          <a:bodyPr wrap="square">
            <a:spAutoFit/>
          </a:bodyPr>
          <a:lstStyle/>
          <a:p>
            <a:pPr>
              <a:lnSpc>
                <a:spcPct val="150000"/>
              </a:lnSpc>
            </a:pPr>
            <a:r>
              <a:rPr lang="zh-CN" altLang="en-US" sz="1400" dirty="0">
                <a:solidFill>
                  <a:schemeClr val="bg1">
                    <a:lumMod val="95000"/>
                  </a:schemeClr>
                </a:solidFill>
                <a:latin typeface="+mn-ea"/>
              </a:rPr>
              <a:t>本模板的所有素材和逻辑图表，均可自由编辑替换和移动。</a:t>
            </a:r>
          </a:p>
        </p:txBody>
      </p:sp>
      <p:sp>
        <p:nvSpPr>
          <p:cNvPr id="32" name="文本框 31">
            <a:extLst>
              <a:ext uri="{FF2B5EF4-FFF2-40B4-BE49-F238E27FC236}">
                <a16:creationId xmlns:a16="http://schemas.microsoft.com/office/drawing/2014/main" id="{A30BE4A7-2188-1F41-AFA7-34A4F2C5FB54}"/>
              </a:ext>
            </a:extLst>
          </p:cNvPr>
          <p:cNvSpPr txBox="1"/>
          <p:nvPr/>
        </p:nvSpPr>
        <p:spPr>
          <a:xfrm>
            <a:off x="540673" y="2760741"/>
            <a:ext cx="1803667" cy="369332"/>
          </a:xfrm>
          <a:prstGeom prst="rect">
            <a:avLst/>
          </a:prstGeom>
          <a:noFill/>
        </p:spPr>
        <p:txBody>
          <a:bodyPr wrap="square" rtlCol="0">
            <a:spAutoFit/>
          </a:bodyPr>
          <a:lstStyle/>
          <a:p>
            <a:pPr algn="r"/>
            <a:r>
              <a:rPr lang="zh-CN" altLang="en-US" dirty="0">
                <a:solidFill>
                  <a:schemeClr val="bg1">
                    <a:lumMod val="95000"/>
                  </a:schemeClr>
                </a:solidFill>
                <a:latin typeface="+mj-ea"/>
                <a:ea typeface="+mj-ea"/>
              </a:rPr>
              <a:t>单击添加标题</a:t>
            </a:r>
          </a:p>
        </p:txBody>
      </p:sp>
      <p:sp>
        <p:nvSpPr>
          <p:cNvPr id="33" name="矩形 32">
            <a:extLst>
              <a:ext uri="{FF2B5EF4-FFF2-40B4-BE49-F238E27FC236}">
                <a16:creationId xmlns:a16="http://schemas.microsoft.com/office/drawing/2014/main" id="{1C58AE3E-6193-AE49-922B-E227EF5EFC9B}"/>
              </a:ext>
            </a:extLst>
          </p:cNvPr>
          <p:cNvSpPr/>
          <p:nvPr/>
        </p:nvSpPr>
        <p:spPr>
          <a:xfrm>
            <a:off x="8307074" y="2207592"/>
            <a:ext cx="2599576" cy="704232"/>
          </a:xfrm>
          <a:prstGeom prst="rect">
            <a:avLst/>
          </a:prstGeom>
        </p:spPr>
        <p:txBody>
          <a:bodyPr wrap="square">
            <a:spAutoFit/>
          </a:bodyPr>
          <a:lstStyle/>
          <a:p>
            <a:pPr>
              <a:lnSpc>
                <a:spcPct val="150000"/>
              </a:lnSpc>
            </a:pPr>
            <a:r>
              <a:rPr lang="zh-CN" altLang="en-US" sz="1400" dirty="0">
                <a:solidFill>
                  <a:schemeClr val="bg1">
                    <a:lumMod val="95000"/>
                  </a:schemeClr>
                </a:solidFill>
                <a:latin typeface="+mn-ea"/>
              </a:rPr>
              <a:t>本模板的所有素材和逻辑图表，均可自由编辑替换和移动。</a:t>
            </a:r>
          </a:p>
        </p:txBody>
      </p:sp>
      <p:sp>
        <p:nvSpPr>
          <p:cNvPr id="34" name="文本框 33">
            <a:extLst>
              <a:ext uri="{FF2B5EF4-FFF2-40B4-BE49-F238E27FC236}">
                <a16:creationId xmlns:a16="http://schemas.microsoft.com/office/drawing/2014/main" id="{17E64902-4EF7-BC46-A254-83508BF953FF}"/>
              </a:ext>
            </a:extLst>
          </p:cNvPr>
          <p:cNvSpPr txBox="1"/>
          <p:nvPr/>
        </p:nvSpPr>
        <p:spPr>
          <a:xfrm>
            <a:off x="8074415" y="1912734"/>
            <a:ext cx="1803667" cy="369332"/>
          </a:xfrm>
          <a:prstGeom prst="rect">
            <a:avLst/>
          </a:prstGeom>
          <a:noFill/>
        </p:spPr>
        <p:txBody>
          <a:bodyPr wrap="square" rtlCol="0">
            <a:spAutoFit/>
          </a:bodyPr>
          <a:lstStyle/>
          <a:p>
            <a:pPr algn="r"/>
            <a:r>
              <a:rPr lang="zh-CN" altLang="en-US" dirty="0">
                <a:solidFill>
                  <a:schemeClr val="bg1">
                    <a:lumMod val="95000"/>
                  </a:schemeClr>
                </a:solidFill>
                <a:latin typeface="+mj-ea"/>
                <a:ea typeface="+mj-ea"/>
              </a:rPr>
              <a:t>单击添加标题</a:t>
            </a:r>
          </a:p>
        </p:txBody>
      </p:sp>
      <p:sp>
        <p:nvSpPr>
          <p:cNvPr id="35" name="矩形 34">
            <a:extLst>
              <a:ext uri="{FF2B5EF4-FFF2-40B4-BE49-F238E27FC236}">
                <a16:creationId xmlns:a16="http://schemas.microsoft.com/office/drawing/2014/main" id="{128F9416-DF33-9C4A-904A-0AA6DDFC426F}"/>
              </a:ext>
            </a:extLst>
          </p:cNvPr>
          <p:cNvSpPr/>
          <p:nvPr/>
        </p:nvSpPr>
        <p:spPr>
          <a:xfrm>
            <a:off x="9110337" y="3493891"/>
            <a:ext cx="2599576" cy="704232"/>
          </a:xfrm>
          <a:prstGeom prst="rect">
            <a:avLst/>
          </a:prstGeom>
        </p:spPr>
        <p:txBody>
          <a:bodyPr wrap="square">
            <a:spAutoFit/>
          </a:bodyPr>
          <a:lstStyle/>
          <a:p>
            <a:pPr>
              <a:lnSpc>
                <a:spcPct val="150000"/>
              </a:lnSpc>
            </a:pPr>
            <a:r>
              <a:rPr lang="zh-CN" altLang="en-US" sz="1400" dirty="0">
                <a:solidFill>
                  <a:schemeClr val="bg1">
                    <a:lumMod val="95000"/>
                  </a:schemeClr>
                </a:solidFill>
                <a:latin typeface="+mn-ea"/>
              </a:rPr>
              <a:t>本模板的所有素材和逻辑图表，均可自由编辑替换和移动。</a:t>
            </a:r>
          </a:p>
        </p:txBody>
      </p:sp>
      <p:sp>
        <p:nvSpPr>
          <p:cNvPr id="36" name="文本框 35">
            <a:extLst>
              <a:ext uri="{FF2B5EF4-FFF2-40B4-BE49-F238E27FC236}">
                <a16:creationId xmlns:a16="http://schemas.microsoft.com/office/drawing/2014/main" id="{2DC8772D-5FB4-EA4B-8F7A-E3243FD5B494}"/>
              </a:ext>
            </a:extLst>
          </p:cNvPr>
          <p:cNvSpPr txBox="1"/>
          <p:nvPr/>
        </p:nvSpPr>
        <p:spPr>
          <a:xfrm>
            <a:off x="8877678" y="3199033"/>
            <a:ext cx="1803667" cy="369332"/>
          </a:xfrm>
          <a:prstGeom prst="rect">
            <a:avLst/>
          </a:prstGeom>
          <a:noFill/>
        </p:spPr>
        <p:txBody>
          <a:bodyPr wrap="square" rtlCol="0">
            <a:spAutoFit/>
          </a:bodyPr>
          <a:lstStyle/>
          <a:p>
            <a:pPr algn="r"/>
            <a:r>
              <a:rPr lang="zh-CN" altLang="en-US" dirty="0">
                <a:solidFill>
                  <a:schemeClr val="bg1">
                    <a:lumMod val="95000"/>
                  </a:schemeClr>
                </a:solidFill>
                <a:latin typeface="+mj-ea"/>
                <a:ea typeface="+mj-ea"/>
              </a:rPr>
              <a:t>单击添加标题</a:t>
            </a:r>
          </a:p>
        </p:txBody>
      </p:sp>
      <p:sp>
        <p:nvSpPr>
          <p:cNvPr id="37" name="文本框 36">
            <a:extLst>
              <a:ext uri="{FF2B5EF4-FFF2-40B4-BE49-F238E27FC236}">
                <a16:creationId xmlns:a16="http://schemas.microsoft.com/office/drawing/2014/main" id="{B0B6FA28-1279-0844-BC81-16997490F47F}"/>
              </a:ext>
            </a:extLst>
          </p:cNvPr>
          <p:cNvSpPr txBox="1"/>
          <p:nvPr/>
        </p:nvSpPr>
        <p:spPr>
          <a:xfrm>
            <a:off x="5365863" y="3546988"/>
            <a:ext cx="1600808" cy="338554"/>
          </a:xfrm>
          <a:prstGeom prst="rect">
            <a:avLst/>
          </a:prstGeom>
          <a:noFill/>
        </p:spPr>
        <p:txBody>
          <a:bodyPr wrap="square" rtlCol="0">
            <a:spAutoFit/>
          </a:bodyPr>
          <a:lstStyle/>
          <a:p>
            <a:pPr algn="r"/>
            <a:r>
              <a:rPr lang="zh-CN" altLang="en-US" sz="1600" dirty="0">
                <a:solidFill>
                  <a:schemeClr val="bg1">
                    <a:lumMod val="95000"/>
                  </a:schemeClr>
                </a:solidFill>
                <a:latin typeface="+mn-ea"/>
              </a:rPr>
              <a:t>单击添加标题</a:t>
            </a:r>
          </a:p>
        </p:txBody>
      </p:sp>
      <p:sp>
        <p:nvSpPr>
          <p:cNvPr id="38" name="文本框 37">
            <a:extLst>
              <a:ext uri="{FF2B5EF4-FFF2-40B4-BE49-F238E27FC236}">
                <a16:creationId xmlns:a16="http://schemas.microsoft.com/office/drawing/2014/main" id="{041DF9B8-2660-0A45-840A-A61348F91834}"/>
              </a:ext>
            </a:extLst>
          </p:cNvPr>
          <p:cNvSpPr txBox="1"/>
          <p:nvPr/>
        </p:nvSpPr>
        <p:spPr>
          <a:xfrm>
            <a:off x="7242699" y="4389117"/>
            <a:ext cx="1535435" cy="350499"/>
          </a:xfrm>
          <a:prstGeom prst="rect">
            <a:avLst/>
          </a:prstGeom>
          <a:noFill/>
        </p:spPr>
        <p:txBody>
          <a:bodyPr wrap="square" rtlCol="0">
            <a:spAutoFit/>
          </a:bodyPr>
          <a:lstStyle/>
          <a:p>
            <a:pPr algn="r"/>
            <a:r>
              <a:rPr lang="zh-CN" altLang="en-US" sz="1600" dirty="0">
                <a:solidFill>
                  <a:schemeClr val="bg1">
                    <a:lumMod val="95000"/>
                  </a:schemeClr>
                </a:solidFill>
                <a:latin typeface="+mn-ea"/>
              </a:rPr>
              <a:t>单击添加标题</a:t>
            </a:r>
          </a:p>
        </p:txBody>
      </p:sp>
      <p:sp>
        <p:nvSpPr>
          <p:cNvPr id="39" name="文本框 38">
            <a:extLst>
              <a:ext uri="{FF2B5EF4-FFF2-40B4-BE49-F238E27FC236}">
                <a16:creationId xmlns:a16="http://schemas.microsoft.com/office/drawing/2014/main" id="{26993788-1F13-E745-A6EE-3F0F643E4C07}"/>
              </a:ext>
            </a:extLst>
          </p:cNvPr>
          <p:cNvSpPr txBox="1"/>
          <p:nvPr/>
        </p:nvSpPr>
        <p:spPr>
          <a:xfrm>
            <a:off x="8700899" y="5198501"/>
            <a:ext cx="1695945" cy="338554"/>
          </a:xfrm>
          <a:prstGeom prst="rect">
            <a:avLst/>
          </a:prstGeom>
          <a:noFill/>
        </p:spPr>
        <p:txBody>
          <a:bodyPr wrap="square" rtlCol="0">
            <a:spAutoFit/>
          </a:bodyPr>
          <a:lstStyle/>
          <a:p>
            <a:pPr algn="r"/>
            <a:r>
              <a:rPr lang="zh-CN" altLang="en-US" sz="1600" dirty="0">
                <a:solidFill>
                  <a:schemeClr val="bg1">
                    <a:lumMod val="95000"/>
                  </a:schemeClr>
                </a:solidFill>
                <a:latin typeface="+mn-ea"/>
              </a:rPr>
              <a:t>单击添加标题</a:t>
            </a:r>
          </a:p>
        </p:txBody>
      </p:sp>
      <p:sp>
        <p:nvSpPr>
          <p:cNvPr id="40" name="文本框 39">
            <a:extLst>
              <a:ext uri="{FF2B5EF4-FFF2-40B4-BE49-F238E27FC236}">
                <a16:creationId xmlns:a16="http://schemas.microsoft.com/office/drawing/2014/main" id="{0B0CE6E0-79BE-7D47-B407-3D1B9C1FF8C7}"/>
              </a:ext>
            </a:extLst>
          </p:cNvPr>
          <p:cNvSpPr txBox="1"/>
          <p:nvPr/>
        </p:nvSpPr>
        <p:spPr>
          <a:xfrm>
            <a:off x="2158195" y="5211830"/>
            <a:ext cx="1599422" cy="339372"/>
          </a:xfrm>
          <a:prstGeom prst="rect">
            <a:avLst/>
          </a:prstGeom>
          <a:noFill/>
        </p:spPr>
        <p:txBody>
          <a:bodyPr wrap="square" rtlCol="0">
            <a:spAutoFit/>
          </a:bodyPr>
          <a:lstStyle/>
          <a:p>
            <a:pPr algn="r"/>
            <a:r>
              <a:rPr lang="zh-CN" altLang="en-US" sz="1600" dirty="0">
                <a:solidFill>
                  <a:schemeClr val="bg1">
                    <a:lumMod val="95000"/>
                  </a:schemeClr>
                </a:solidFill>
                <a:latin typeface="+mn-ea"/>
              </a:rPr>
              <a:t>单击添加标题</a:t>
            </a:r>
          </a:p>
        </p:txBody>
      </p:sp>
      <p:sp>
        <p:nvSpPr>
          <p:cNvPr id="41" name="文本框 40">
            <a:extLst>
              <a:ext uri="{FF2B5EF4-FFF2-40B4-BE49-F238E27FC236}">
                <a16:creationId xmlns:a16="http://schemas.microsoft.com/office/drawing/2014/main" id="{8BBA27EF-C8EB-A844-ABB4-72245B9F4C31}"/>
              </a:ext>
            </a:extLst>
          </p:cNvPr>
          <p:cNvSpPr txBox="1"/>
          <p:nvPr/>
        </p:nvSpPr>
        <p:spPr>
          <a:xfrm>
            <a:off x="3629306" y="4398237"/>
            <a:ext cx="1600157" cy="338554"/>
          </a:xfrm>
          <a:prstGeom prst="rect">
            <a:avLst/>
          </a:prstGeom>
          <a:noFill/>
        </p:spPr>
        <p:txBody>
          <a:bodyPr wrap="square" rtlCol="0">
            <a:spAutoFit/>
          </a:bodyPr>
          <a:lstStyle/>
          <a:p>
            <a:pPr algn="r"/>
            <a:r>
              <a:rPr lang="zh-CN" altLang="en-US" sz="1600" dirty="0">
                <a:solidFill>
                  <a:schemeClr val="bg1">
                    <a:lumMod val="95000"/>
                  </a:schemeClr>
                </a:solidFill>
                <a:latin typeface="+mn-ea"/>
              </a:rPr>
              <a:t>单击添加标题</a:t>
            </a:r>
          </a:p>
        </p:txBody>
      </p:sp>
    </p:spTree>
    <p:extLst>
      <p:ext uri="{BB962C8B-B14F-4D97-AF65-F5344CB8AC3E}">
        <p14:creationId xmlns:p14="http://schemas.microsoft.com/office/powerpoint/2010/main" val="265699220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par>
                                <p:cTn id="50" presetID="3" presetClass="entr" presetSubtype="1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par>
                                <p:cTn id="53" presetID="3" presetClass="entr" presetSubtype="1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linds(horizontal)">
                                      <p:cBhvr>
                                        <p:cTn id="55" dur="500"/>
                                        <p:tgtEl>
                                          <p:spTgt spid="23"/>
                                        </p:tgtEl>
                                      </p:cBhvr>
                                    </p:animEffect>
                                  </p:childTnLst>
                                </p:cTn>
                              </p:par>
                              <p:par>
                                <p:cTn id="56" presetID="3" presetClass="entr" presetSubtype="1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linds(horizontal)">
                                      <p:cBhvr>
                                        <p:cTn id="58" dur="500"/>
                                        <p:tgtEl>
                                          <p:spTgt spid="2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blinds(horizontal)">
                                      <p:cBhvr>
                                        <p:cTn id="61" dur="500"/>
                                        <p:tgtEl>
                                          <p:spTgt spid="29"/>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linds(horizontal)">
                                      <p:cBhvr>
                                        <p:cTn id="64" dur="500"/>
                                        <p:tgtEl>
                                          <p:spTgt spid="30"/>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linds(horizontal)">
                                      <p:cBhvr>
                                        <p:cTn id="67" dur="500"/>
                                        <p:tgtEl>
                                          <p:spTgt spid="3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blinds(horizontal)">
                                      <p:cBhvr>
                                        <p:cTn id="70" dur="500"/>
                                        <p:tgtEl>
                                          <p:spTgt spid="3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linds(horizontal)">
                                      <p:cBhvr>
                                        <p:cTn id="73" dur="500"/>
                                        <p:tgtEl>
                                          <p:spTgt spid="3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blinds(horizontal)">
                                      <p:cBhvr>
                                        <p:cTn id="76" dur="500"/>
                                        <p:tgtEl>
                                          <p:spTgt spid="34"/>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blinds(horizontal)">
                                      <p:cBhvr>
                                        <p:cTn id="79" dur="500"/>
                                        <p:tgtEl>
                                          <p:spTgt spid="35"/>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linds(horizontal)">
                                      <p:cBhvr>
                                        <p:cTn id="82" dur="500"/>
                                        <p:tgtEl>
                                          <p:spTgt spid="36"/>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blinds(horizontal)">
                                      <p:cBhvr>
                                        <p:cTn id="85" dur="500"/>
                                        <p:tgtEl>
                                          <p:spTgt spid="37"/>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blinds(horizontal)">
                                      <p:cBhvr>
                                        <p:cTn id="88" dur="500"/>
                                        <p:tgtEl>
                                          <p:spTgt spid="38"/>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blinds(horizontal)">
                                      <p:cBhvr>
                                        <p:cTn id="91" dur="500"/>
                                        <p:tgtEl>
                                          <p:spTgt spid="39"/>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blinds(horizontal)">
                                      <p:cBhvr>
                                        <p:cTn id="94" dur="500"/>
                                        <p:tgtEl>
                                          <p:spTgt spid="40"/>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blinds(horizontal)">
                                      <p:cBhvr>
                                        <p:cTn id="9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29" grpId="0"/>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C4205A-D523-6E47-A038-F0351EFA6B8F}"/>
              </a:ext>
            </a:extLst>
          </p:cNvPr>
          <p:cNvSpPr txBox="1"/>
          <p:nvPr/>
        </p:nvSpPr>
        <p:spPr>
          <a:xfrm>
            <a:off x="731520" y="195942"/>
            <a:ext cx="2646878" cy="461665"/>
          </a:xfrm>
          <a:prstGeom prst="rect">
            <a:avLst/>
          </a:prstGeom>
          <a:noFill/>
        </p:spPr>
        <p:txBody>
          <a:bodyPr wrap="none" rtlCol="0">
            <a:spAutoFit/>
          </a:bodyPr>
          <a:lstStyle/>
          <a:p>
            <a:r>
              <a:rPr kumimoji="1" lang="zh-CN" altLang="en-US" sz="2400" dirty="0">
                <a:solidFill>
                  <a:schemeClr val="bg1">
                    <a:lumMod val="95000"/>
                  </a:schemeClr>
                </a:solidFill>
                <a:latin typeface="+mj-ea"/>
              </a:rPr>
              <a:t>个人工作内容汇报</a:t>
            </a:r>
            <a:endParaRPr kumimoji="1" lang="en-US" altLang="zh-CN" sz="2400" dirty="0">
              <a:solidFill>
                <a:schemeClr val="bg1">
                  <a:lumMod val="95000"/>
                </a:schemeClr>
              </a:solidFill>
              <a:latin typeface="+mj-ea"/>
            </a:endParaRPr>
          </a:p>
        </p:txBody>
      </p:sp>
      <p:cxnSp>
        <p:nvCxnSpPr>
          <p:cNvPr id="3" name="直接连接符 3">
            <a:extLst>
              <a:ext uri="{FF2B5EF4-FFF2-40B4-BE49-F238E27FC236}">
                <a16:creationId xmlns:a16="http://schemas.microsoft.com/office/drawing/2014/main" id="{F200FD9C-C069-5741-BC2F-8AC472FB53A3}"/>
              </a:ext>
            </a:extLst>
          </p:cNvPr>
          <p:cNvCxnSpPr>
            <a:cxnSpLocks/>
          </p:cNvCxnSpPr>
          <p:nvPr/>
        </p:nvCxnSpPr>
        <p:spPr>
          <a:xfrm>
            <a:off x="950214" y="2885569"/>
            <a:ext cx="6567477"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4" name="íšľíde">
            <a:extLst>
              <a:ext uri="{FF2B5EF4-FFF2-40B4-BE49-F238E27FC236}">
                <a16:creationId xmlns:a16="http://schemas.microsoft.com/office/drawing/2014/main" id="{8BF46C09-6F27-6048-9D69-567211EB0A28}"/>
              </a:ext>
            </a:extLst>
          </p:cNvPr>
          <p:cNvSpPr/>
          <p:nvPr/>
        </p:nvSpPr>
        <p:spPr>
          <a:xfrm>
            <a:off x="1305150" y="2614053"/>
            <a:ext cx="543029" cy="543034"/>
          </a:xfrm>
          <a:prstGeom prst="ellipse">
            <a:avLst/>
          </a:prstGeom>
          <a:solidFill>
            <a:srgbClr val="EE5778"/>
          </a:solidFill>
          <a:ln w="38100">
            <a:solidFill>
              <a:schemeClr val="bg1"/>
            </a:solid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dirty="0">
                <a:solidFill>
                  <a:schemeClr val="bg1">
                    <a:lumMod val="95000"/>
                  </a:schemeClr>
                </a:solidFill>
                <a:cs typeface="+mn-ea"/>
                <a:sym typeface="+mn-lt"/>
              </a:rPr>
              <a:t>Q1</a:t>
            </a:r>
            <a:endParaRPr lang="zh-CN" altLang="en-US" dirty="0">
              <a:solidFill>
                <a:schemeClr val="bg1">
                  <a:lumMod val="95000"/>
                </a:schemeClr>
              </a:solidFill>
              <a:cs typeface="+mn-ea"/>
              <a:sym typeface="+mn-lt"/>
            </a:endParaRPr>
          </a:p>
        </p:txBody>
      </p:sp>
      <p:sp>
        <p:nvSpPr>
          <p:cNvPr id="5" name="íŝ1ïḓe">
            <a:extLst>
              <a:ext uri="{FF2B5EF4-FFF2-40B4-BE49-F238E27FC236}">
                <a16:creationId xmlns:a16="http://schemas.microsoft.com/office/drawing/2014/main" id="{3E5A0211-1D18-C44B-87A3-67ACCB36B591}"/>
              </a:ext>
            </a:extLst>
          </p:cNvPr>
          <p:cNvSpPr/>
          <p:nvPr/>
        </p:nvSpPr>
        <p:spPr>
          <a:xfrm>
            <a:off x="3077964" y="2614053"/>
            <a:ext cx="543029" cy="543034"/>
          </a:xfrm>
          <a:prstGeom prst="ellipse">
            <a:avLst/>
          </a:prstGeom>
          <a:solidFill>
            <a:srgbClr val="EE5778"/>
          </a:solidFill>
          <a:ln w="38100">
            <a:solidFill>
              <a:schemeClr val="bg1"/>
            </a:solid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dirty="0">
                <a:solidFill>
                  <a:schemeClr val="bg1">
                    <a:lumMod val="95000"/>
                  </a:schemeClr>
                </a:solidFill>
                <a:cs typeface="+mn-ea"/>
                <a:sym typeface="+mn-lt"/>
              </a:rPr>
              <a:t>Q2</a:t>
            </a:r>
            <a:endParaRPr lang="zh-CN" altLang="en-US" dirty="0">
              <a:solidFill>
                <a:schemeClr val="bg1">
                  <a:lumMod val="95000"/>
                </a:schemeClr>
              </a:solidFill>
              <a:cs typeface="+mn-ea"/>
              <a:sym typeface="+mn-lt"/>
            </a:endParaRPr>
          </a:p>
        </p:txBody>
      </p:sp>
      <p:sp>
        <p:nvSpPr>
          <p:cNvPr id="6" name="iSlïḑé">
            <a:extLst>
              <a:ext uri="{FF2B5EF4-FFF2-40B4-BE49-F238E27FC236}">
                <a16:creationId xmlns:a16="http://schemas.microsoft.com/office/drawing/2014/main" id="{56F93720-949C-234D-AE64-A56B9CDB97E1}"/>
              </a:ext>
            </a:extLst>
          </p:cNvPr>
          <p:cNvSpPr/>
          <p:nvPr/>
        </p:nvSpPr>
        <p:spPr>
          <a:xfrm>
            <a:off x="4850778" y="2614053"/>
            <a:ext cx="543029" cy="543034"/>
          </a:xfrm>
          <a:prstGeom prst="ellipse">
            <a:avLst/>
          </a:prstGeom>
          <a:solidFill>
            <a:srgbClr val="EE5778"/>
          </a:solidFill>
          <a:ln w="38100">
            <a:solidFill>
              <a:schemeClr val="bg1"/>
            </a:solid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dirty="0">
                <a:solidFill>
                  <a:schemeClr val="bg1">
                    <a:lumMod val="95000"/>
                  </a:schemeClr>
                </a:solidFill>
                <a:cs typeface="+mn-ea"/>
                <a:sym typeface="+mn-lt"/>
              </a:rPr>
              <a:t>Q3</a:t>
            </a:r>
            <a:endParaRPr lang="zh-CN" altLang="en-US" dirty="0">
              <a:solidFill>
                <a:schemeClr val="bg1">
                  <a:lumMod val="95000"/>
                </a:schemeClr>
              </a:solidFill>
              <a:cs typeface="+mn-ea"/>
              <a:sym typeface="+mn-lt"/>
            </a:endParaRPr>
          </a:p>
        </p:txBody>
      </p:sp>
      <p:sp>
        <p:nvSpPr>
          <p:cNvPr id="7" name="iṣ1iḓê">
            <a:extLst>
              <a:ext uri="{FF2B5EF4-FFF2-40B4-BE49-F238E27FC236}">
                <a16:creationId xmlns:a16="http://schemas.microsoft.com/office/drawing/2014/main" id="{F9A49821-7FD6-724D-9ED1-6D62880C228C}"/>
              </a:ext>
            </a:extLst>
          </p:cNvPr>
          <p:cNvSpPr/>
          <p:nvPr/>
        </p:nvSpPr>
        <p:spPr>
          <a:xfrm>
            <a:off x="6623592" y="2614053"/>
            <a:ext cx="543029" cy="543033"/>
          </a:xfrm>
          <a:prstGeom prst="ellipse">
            <a:avLst/>
          </a:prstGeom>
          <a:solidFill>
            <a:srgbClr val="EE5778"/>
          </a:solidFill>
          <a:ln w="38100">
            <a:solidFill>
              <a:schemeClr val="bg1"/>
            </a:solid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dirty="0">
                <a:solidFill>
                  <a:schemeClr val="bg1">
                    <a:lumMod val="95000"/>
                  </a:schemeClr>
                </a:solidFill>
                <a:cs typeface="+mn-ea"/>
                <a:sym typeface="+mn-lt"/>
              </a:rPr>
              <a:t>Q4</a:t>
            </a:r>
            <a:endParaRPr lang="zh-CN" altLang="en-US" dirty="0">
              <a:solidFill>
                <a:schemeClr val="bg1">
                  <a:lumMod val="95000"/>
                </a:schemeClr>
              </a:solidFill>
              <a:cs typeface="+mn-ea"/>
              <a:sym typeface="+mn-lt"/>
            </a:endParaRPr>
          </a:p>
        </p:txBody>
      </p:sp>
      <p:cxnSp>
        <p:nvCxnSpPr>
          <p:cNvPr id="8" name="直接连接符 8">
            <a:extLst>
              <a:ext uri="{FF2B5EF4-FFF2-40B4-BE49-F238E27FC236}">
                <a16:creationId xmlns:a16="http://schemas.microsoft.com/office/drawing/2014/main" id="{D5ED7F73-216A-5546-98B2-92B9768076A1}"/>
              </a:ext>
            </a:extLst>
          </p:cNvPr>
          <p:cNvCxnSpPr/>
          <p:nvPr/>
        </p:nvCxnSpPr>
        <p:spPr>
          <a:xfrm>
            <a:off x="2405799" y="3227510"/>
            <a:ext cx="0" cy="86714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9">
            <a:extLst>
              <a:ext uri="{FF2B5EF4-FFF2-40B4-BE49-F238E27FC236}">
                <a16:creationId xmlns:a16="http://schemas.microsoft.com/office/drawing/2014/main" id="{82132AD6-F405-1D4C-AFA0-5216D3660253}"/>
              </a:ext>
            </a:extLst>
          </p:cNvPr>
          <p:cNvCxnSpPr/>
          <p:nvPr/>
        </p:nvCxnSpPr>
        <p:spPr>
          <a:xfrm>
            <a:off x="4204222" y="3227510"/>
            <a:ext cx="0" cy="86714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 name="直接连接符 10">
            <a:extLst>
              <a:ext uri="{FF2B5EF4-FFF2-40B4-BE49-F238E27FC236}">
                <a16:creationId xmlns:a16="http://schemas.microsoft.com/office/drawing/2014/main" id="{32BCB9CE-8F6D-584E-94BC-EBF8A7F893F8}"/>
              </a:ext>
            </a:extLst>
          </p:cNvPr>
          <p:cNvCxnSpPr/>
          <p:nvPr/>
        </p:nvCxnSpPr>
        <p:spPr>
          <a:xfrm>
            <a:off x="6002646" y="3227510"/>
            <a:ext cx="0" cy="86714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B6C143C1-36BB-384E-9B6F-15763AEE5C5D}"/>
              </a:ext>
            </a:extLst>
          </p:cNvPr>
          <p:cNvSpPr/>
          <p:nvPr/>
        </p:nvSpPr>
        <p:spPr>
          <a:xfrm>
            <a:off x="876575" y="4726364"/>
            <a:ext cx="6655294" cy="858761"/>
          </a:xfrm>
          <a:prstGeom prst="rect">
            <a:avLst/>
          </a:prstGeom>
        </p:spPr>
        <p:txBody>
          <a:bodyPr wrap="square">
            <a:spAutoFit/>
          </a:bodyPr>
          <a:lstStyle/>
          <a:p>
            <a:pPr>
              <a:lnSpc>
                <a:spcPct val="125000"/>
              </a:lnSpc>
            </a:pPr>
            <a:r>
              <a:rPr lang="zh-CN" altLang="en-US" sz="1400" dirty="0">
                <a:solidFill>
                  <a:schemeClr val="bg1">
                    <a:lumMod val="95000"/>
                  </a:schemeClr>
                </a:solidFill>
                <a:latin typeface="+mn-ea"/>
                <a:cs typeface="+mn-ea"/>
                <a:sym typeface="+mn-lt"/>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12" name="矩形 11">
            <a:extLst>
              <a:ext uri="{FF2B5EF4-FFF2-40B4-BE49-F238E27FC236}">
                <a16:creationId xmlns:a16="http://schemas.microsoft.com/office/drawing/2014/main" id="{C1485F9F-13CE-0A4A-9105-A5FCB3B591B3}"/>
              </a:ext>
            </a:extLst>
          </p:cNvPr>
          <p:cNvSpPr/>
          <p:nvPr/>
        </p:nvSpPr>
        <p:spPr>
          <a:xfrm>
            <a:off x="861114" y="3274202"/>
            <a:ext cx="1436222" cy="858761"/>
          </a:xfrm>
          <a:prstGeom prst="rect">
            <a:avLst/>
          </a:prstGeom>
        </p:spPr>
        <p:txBody>
          <a:bodyPr wrap="square">
            <a:spAutoFit/>
          </a:bodyPr>
          <a:lstStyle/>
          <a:p>
            <a:pPr algn="ctr">
              <a:lnSpc>
                <a:spcPct val="125000"/>
              </a:lnSpc>
            </a:pPr>
            <a:r>
              <a:rPr lang="zh-CN" altLang="en-US" sz="1400" dirty="0">
                <a:solidFill>
                  <a:schemeClr val="bg1">
                    <a:lumMod val="95000"/>
                  </a:schemeClr>
                </a:solidFill>
                <a:latin typeface="+mn-ea"/>
                <a:cs typeface="+mn-ea"/>
                <a:sym typeface="+mn-lt"/>
              </a:rPr>
              <a:t>标题数字等都可以通过点击和重新输入进行更改</a:t>
            </a:r>
          </a:p>
        </p:txBody>
      </p:sp>
      <p:sp>
        <p:nvSpPr>
          <p:cNvPr id="13" name="矩形 12">
            <a:extLst>
              <a:ext uri="{FF2B5EF4-FFF2-40B4-BE49-F238E27FC236}">
                <a16:creationId xmlns:a16="http://schemas.microsoft.com/office/drawing/2014/main" id="{B71DA0EC-A16A-EA46-A8D6-A9ECCDBEB6F7}"/>
              </a:ext>
            </a:extLst>
          </p:cNvPr>
          <p:cNvSpPr/>
          <p:nvPr/>
        </p:nvSpPr>
        <p:spPr>
          <a:xfrm>
            <a:off x="2625578" y="3274202"/>
            <a:ext cx="1436222" cy="858761"/>
          </a:xfrm>
          <a:prstGeom prst="rect">
            <a:avLst/>
          </a:prstGeom>
        </p:spPr>
        <p:txBody>
          <a:bodyPr wrap="square">
            <a:spAutoFit/>
          </a:bodyPr>
          <a:lstStyle/>
          <a:p>
            <a:pPr algn="ctr">
              <a:lnSpc>
                <a:spcPct val="125000"/>
              </a:lnSpc>
            </a:pPr>
            <a:r>
              <a:rPr lang="zh-CN" altLang="en-US" sz="1400" dirty="0">
                <a:solidFill>
                  <a:schemeClr val="bg1">
                    <a:lumMod val="95000"/>
                  </a:schemeClr>
                </a:solidFill>
                <a:latin typeface="+mn-ea"/>
                <a:cs typeface="+mn-ea"/>
                <a:sym typeface="+mn-lt"/>
              </a:rPr>
              <a:t>标题数字等都可以通过点击和重新输入进行更改</a:t>
            </a:r>
          </a:p>
        </p:txBody>
      </p:sp>
      <p:sp>
        <p:nvSpPr>
          <p:cNvPr id="14" name="矩形 13">
            <a:extLst>
              <a:ext uri="{FF2B5EF4-FFF2-40B4-BE49-F238E27FC236}">
                <a16:creationId xmlns:a16="http://schemas.microsoft.com/office/drawing/2014/main" id="{54C273CA-B9C6-F343-B552-81766FB84130}"/>
              </a:ext>
            </a:extLst>
          </p:cNvPr>
          <p:cNvSpPr/>
          <p:nvPr/>
        </p:nvSpPr>
        <p:spPr>
          <a:xfrm>
            <a:off x="4404132" y="3274202"/>
            <a:ext cx="1436222" cy="749308"/>
          </a:xfrm>
          <a:prstGeom prst="rect">
            <a:avLst/>
          </a:prstGeom>
        </p:spPr>
        <p:txBody>
          <a:bodyPr wrap="square">
            <a:spAutoFit/>
          </a:bodyPr>
          <a:lstStyle/>
          <a:p>
            <a:pPr algn="ctr">
              <a:lnSpc>
                <a:spcPct val="125000"/>
              </a:lnSpc>
            </a:pPr>
            <a:r>
              <a:rPr lang="zh-CN" altLang="en-US" sz="1200" dirty="0">
                <a:solidFill>
                  <a:schemeClr val="bg1">
                    <a:lumMod val="95000"/>
                  </a:schemeClr>
                </a:solidFill>
                <a:latin typeface="+mn-ea"/>
                <a:cs typeface="+mn-ea"/>
                <a:sym typeface="+mn-lt"/>
              </a:rPr>
              <a:t>标题数字等都可以通过点击和重新输入进行更改</a:t>
            </a:r>
          </a:p>
        </p:txBody>
      </p:sp>
      <p:sp>
        <p:nvSpPr>
          <p:cNvPr id="15" name="矩形 14">
            <a:extLst>
              <a:ext uri="{FF2B5EF4-FFF2-40B4-BE49-F238E27FC236}">
                <a16:creationId xmlns:a16="http://schemas.microsoft.com/office/drawing/2014/main" id="{FBC1CB90-3446-EB46-9196-6C2BDEDE54E7}"/>
              </a:ext>
            </a:extLst>
          </p:cNvPr>
          <p:cNvSpPr/>
          <p:nvPr/>
        </p:nvSpPr>
        <p:spPr>
          <a:xfrm>
            <a:off x="6176995" y="3274202"/>
            <a:ext cx="1436222" cy="858761"/>
          </a:xfrm>
          <a:prstGeom prst="rect">
            <a:avLst/>
          </a:prstGeom>
        </p:spPr>
        <p:txBody>
          <a:bodyPr wrap="square">
            <a:spAutoFit/>
          </a:bodyPr>
          <a:lstStyle/>
          <a:p>
            <a:pPr algn="ctr">
              <a:lnSpc>
                <a:spcPct val="125000"/>
              </a:lnSpc>
            </a:pPr>
            <a:r>
              <a:rPr lang="zh-CN" altLang="en-US" sz="1400" dirty="0">
                <a:solidFill>
                  <a:schemeClr val="bg1">
                    <a:lumMod val="95000"/>
                  </a:schemeClr>
                </a:solidFill>
                <a:latin typeface="+mn-ea"/>
                <a:cs typeface="+mn-ea"/>
                <a:sym typeface="+mn-lt"/>
              </a:rPr>
              <a:t>标题数字等都可以通过点击和重新输入进行更改</a:t>
            </a:r>
          </a:p>
        </p:txBody>
      </p:sp>
      <p:sp>
        <p:nvSpPr>
          <p:cNvPr id="16" name="矩形 15">
            <a:extLst>
              <a:ext uri="{FF2B5EF4-FFF2-40B4-BE49-F238E27FC236}">
                <a16:creationId xmlns:a16="http://schemas.microsoft.com/office/drawing/2014/main" id="{B7315ADD-0DC6-684E-8868-34A7388D4FFF}"/>
              </a:ext>
            </a:extLst>
          </p:cNvPr>
          <p:cNvSpPr/>
          <p:nvPr/>
        </p:nvSpPr>
        <p:spPr>
          <a:xfrm>
            <a:off x="8290017" y="1714092"/>
            <a:ext cx="3214687" cy="4214813"/>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lumMod val="95000"/>
                </a:schemeClr>
              </a:solidFill>
            </a:endParaRPr>
          </a:p>
        </p:txBody>
      </p:sp>
    </p:spTree>
    <p:extLst>
      <p:ext uri="{BB962C8B-B14F-4D97-AF65-F5344CB8AC3E}">
        <p14:creationId xmlns:p14="http://schemas.microsoft.com/office/powerpoint/2010/main" val="23277562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heckerboard(across)">
                                      <p:cBhvr>
                                        <p:cTn id="43" dur="500"/>
                                        <p:tgtEl>
                                          <p:spTgt spid="15"/>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heckerboard(across)">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2" grpId="0"/>
      <p:bldP spid="13" grpId="0"/>
      <p:bldP spid="14" grpId="0"/>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C4205A-D523-6E47-A038-F0351EFA6B8F}"/>
              </a:ext>
            </a:extLst>
          </p:cNvPr>
          <p:cNvSpPr txBox="1"/>
          <p:nvPr/>
        </p:nvSpPr>
        <p:spPr>
          <a:xfrm>
            <a:off x="731520" y="195942"/>
            <a:ext cx="2646878" cy="461665"/>
          </a:xfrm>
          <a:prstGeom prst="rect">
            <a:avLst/>
          </a:prstGeom>
          <a:noFill/>
        </p:spPr>
        <p:txBody>
          <a:bodyPr wrap="none" rtlCol="0">
            <a:spAutoFit/>
          </a:bodyPr>
          <a:lstStyle/>
          <a:p>
            <a:r>
              <a:rPr kumimoji="1" lang="zh-CN" altLang="en-US" sz="2400" dirty="0">
                <a:solidFill>
                  <a:schemeClr val="bg1">
                    <a:lumMod val="95000"/>
                  </a:schemeClr>
                </a:solidFill>
                <a:latin typeface="+mj-ea"/>
              </a:rPr>
              <a:t>个人工作内容汇报</a:t>
            </a:r>
            <a:endParaRPr kumimoji="1" lang="en-US" altLang="zh-CN" sz="2400" dirty="0">
              <a:solidFill>
                <a:schemeClr val="bg1">
                  <a:lumMod val="95000"/>
                </a:schemeClr>
              </a:solidFill>
              <a:latin typeface="+mj-ea"/>
            </a:endParaRPr>
          </a:p>
        </p:txBody>
      </p:sp>
      <p:sp>
        <p:nvSpPr>
          <p:cNvPr id="3" name="椭圆 2">
            <a:extLst>
              <a:ext uri="{FF2B5EF4-FFF2-40B4-BE49-F238E27FC236}">
                <a16:creationId xmlns:a16="http://schemas.microsoft.com/office/drawing/2014/main" id="{6A227C17-4F08-9540-A0F2-205B06CFB77D}"/>
              </a:ext>
            </a:extLst>
          </p:cNvPr>
          <p:cNvSpPr/>
          <p:nvPr/>
        </p:nvSpPr>
        <p:spPr>
          <a:xfrm>
            <a:off x="1544681" y="2606117"/>
            <a:ext cx="879226" cy="879226"/>
          </a:xfrm>
          <a:prstGeom prst="ellipse">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4" name="椭圆 3">
            <a:extLst>
              <a:ext uri="{FF2B5EF4-FFF2-40B4-BE49-F238E27FC236}">
                <a16:creationId xmlns:a16="http://schemas.microsoft.com/office/drawing/2014/main" id="{DBEF3AE3-B03E-444D-BC1A-FDB3304D002C}"/>
              </a:ext>
            </a:extLst>
          </p:cNvPr>
          <p:cNvSpPr/>
          <p:nvPr/>
        </p:nvSpPr>
        <p:spPr>
          <a:xfrm>
            <a:off x="4347752" y="2606117"/>
            <a:ext cx="879226" cy="879226"/>
          </a:xfrm>
          <a:prstGeom prst="ellipse">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5" name="椭圆 4">
            <a:extLst>
              <a:ext uri="{FF2B5EF4-FFF2-40B4-BE49-F238E27FC236}">
                <a16:creationId xmlns:a16="http://schemas.microsoft.com/office/drawing/2014/main" id="{9848A0DA-E247-0C44-A9C3-34AD2948E30C}"/>
              </a:ext>
            </a:extLst>
          </p:cNvPr>
          <p:cNvSpPr/>
          <p:nvPr/>
        </p:nvSpPr>
        <p:spPr>
          <a:xfrm>
            <a:off x="7150823" y="2606117"/>
            <a:ext cx="879226" cy="879226"/>
          </a:xfrm>
          <a:prstGeom prst="ellipse">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6" name="椭圆 5">
            <a:extLst>
              <a:ext uri="{FF2B5EF4-FFF2-40B4-BE49-F238E27FC236}">
                <a16:creationId xmlns:a16="http://schemas.microsoft.com/office/drawing/2014/main" id="{CCC46865-A20F-CA47-9257-61D638423B02}"/>
              </a:ext>
            </a:extLst>
          </p:cNvPr>
          <p:cNvSpPr/>
          <p:nvPr/>
        </p:nvSpPr>
        <p:spPr>
          <a:xfrm>
            <a:off x="9953894" y="2606117"/>
            <a:ext cx="879226" cy="879226"/>
          </a:xfrm>
          <a:prstGeom prst="ellipse">
            <a:avLst/>
          </a:prstGeom>
          <a:solidFill>
            <a:srgbClr val="EE5778"/>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7" name="TextBox 50">
            <a:extLst>
              <a:ext uri="{FF2B5EF4-FFF2-40B4-BE49-F238E27FC236}">
                <a16:creationId xmlns:a16="http://schemas.microsoft.com/office/drawing/2014/main" id="{2EC811C0-218E-194B-AE89-3EDC4DAA4719}"/>
              </a:ext>
            </a:extLst>
          </p:cNvPr>
          <p:cNvSpPr txBox="1"/>
          <p:nvPr/>
        </p:nvSpPr>
        <p:spPr>
          <a:xfrm>
            <a:off x="4079282" y="3677165"/>
            <a:ext cx="1502867" cy="369332"/>
          </a:xfrm>
          <a:prstGeom prst="rect">
            <a:avLst/>
          </a:prstGeom>
          <a:noFill/>
        </p:spPr>
        <p:txBody>
          <a:bodyPr wrap="square" lIns="0" tIns="0" rIns="0" bIns="0" rtlCol="0">
            <a:spAutoFit/>
          </a:bodyPr>
          <a:lstStyle/>
          <a:p>
            <a:pPr algn="ctr"/>
            <a:r>
              <a:rPr lang="zh-CN" altLang="en-US" sz="2400" dirty="0">
                <a:solidFill>
                  <a:schemeClr val="bg1">
                    <a:lumMod val="95000"/>
                  </a:schemeClr>
                </a:solidFill>
                <a:latin typeface="+mj-ea"/>
                <a:ea typeface="+mj-ea"/>
              </a:rPr>
              <a:t>标题文字</a:t>
            </a:r>
          </a:p>
        </p:txBody>
      </p:sp>
      <p:sp>
        <p:nvSpPr>
          <p:cNvPr id="8" name="TextBox 50">
            <a:extLst>
              <a:ext uri="{FF2B5EF4-FFF2-40B4-BE49-F238E27FC236}">
                <a16:creationId xmlns:a16="http://schemas.microsoft.com/office/drawing/2014/main" id="{0BD161AF-AE6B-6640-95C0-35E2EB8A0AD4}"/>
              </a:ext>
            </a:extLst>
          </p:cNvPr>
          <p:cNvSpPr txBox="1"/>
          <p:nvPr/>
        </p:nvSpPr>
        <p:spPr>
          <a:xfrm>
            <a:off x="1241383" y="3677165"/>
            <a:ext cx="1502867" cy="369332"/>
          </a:xfrm>
          <a:prstGeom prst="rect">
            <a:avLst/>
          </a:prstGeom>
          <a:noFill/>
        </p:spPr>
        <p:txBody>
          <a:bodyPr wrap="square" lIns="0" tIns="0" rIns="0" bIns="0" rtlCol="0">
            <a:spAutoFit/>
          </a:bodyPr>
          <a:lstStyle/>
          <a:p>
            <a:pPr algn="ctr"/>
            <a:r>
              <a:rPr lang="zh-CN" altLang="en-US" sz="2400" dirty="0">
                <a:solidFill>
                  <a:schemeClr val="bg1">
                    <a:lumMod val="95000"/>
                  </a:schemeClr>
                </a:solidFill>
                <a:latin typeface="+mj-ea"/>
                <a:ea typeface="+mj-ea"/>
              </a:rPr>
              <a:t>标题文字</a:t>
            </a:r>
          </a:p>
        </p:txBody>
      </p:sp>
      <p:sp>
        <p:nvSpPr>
          <p:cNvPr id="9" name="TextBox 50">
            <a:extLst>
              <a:ext uri="{FF2B5EF4-FFF2-40B4-BE49-F238E27FC236}">
                <a16:creationId xmlns:a16="http://schemas.microsoft.com/office/drawing/2014/main" id="{B85A9421-BBAC-AF40-8D52-D221E764B475}"/>
              </a:ext>
            </a:extLst>
          </p:cNvPr>
          <p:cNvSpPr txBox="1"/>
          <p:nvPr/>
        </p:nvSpPr>
        <p:spPr>
          <a:xfrm>
            <a:off x="9600990" y="3677165"/>
            <a:ext cx="1502867" cy="369332"/>
          </a:xfrm>
          <a:prstGeom prst="rect">
            <a:avLst/>
          </a:prstGeom>
          <a:noFill/>
        </p:spPr>
        <p:txBody>
          <a:bodyPr wrap="square" lIns="0" tIns="0" rIns="0" bIns="0" rtlCol="0">
            <a:spAutoFit/>
          </a:bodyPr>
          <a:lstStyle/>
          <a:p>
            <a:pPr algn="ctr"/>
            <a:r>
              <a:rPr lang="zh-CN" altLang="en-US" sz="2400" dirty="0">
                <a:solidFill>
                  <a:schemeClr val="bg1">
                    <a:lumMod val="95000"/>
                  </a:schemeClr>
                </a:solidFill>
                <a:latin typeface="+mj-ea"/>
                <a:ea typeface="+mj-ea"/>
              </a:rPr>
              <a:t>标题文字</a:t>
            </a:r>
          </a:p>
        </p:txBody>
      </p:sp>
      <p:sp>
        <p:nvSpPr>
          <p:cNvPr id="10" name="TextBox 50">
            <a:extLst>
              <a:ext uri="{FF2B5EF4-FFF2-40B4-BE49-F238E27FC236}">
                <a16:creationId xmlns:a16="http://schemas.microsoft.com/office/drawing/2014/main" id="{1DF5FC6A-C231-8643-844F-5462C412ECAF}"/>
              </a:ext>
            </a:extLst>
          </p:cNvPr>
          <p:cNvSpPr txBox="1"/>
          <p:nvPr/>
        </p:nvSpPr>
        <p:spPr>
          <a:xfrm>
            <a:off x="6763091" y="3677165"/>
            <a:ext cx="1502867" cy="369332"/>
          </a:xfrm>
          <a:prstGeom prst="rect">
            <a:avLst/>
          </a:prstGeom>
          <a:noFill/>
        </p:spPr>
        <p:txBody>
          <a:bodyPr wrap="square" lIns="0" tIns="0" rIns="0" bIns="0" rtlCol="0">
            <a:spAutoFit/>
          </a:bodyPr>
          <a:lstStyle/>
          <a:p>
            <a:pPr algn="ctr"/>
            <a:r>
              <a:rPr lang="zh-CN" altLang="en-US" sz="2400" dirty="0">
                <a:solidFill>
                  <a:schemeClr val="bg1">
                    <a:lumMod val="95000"/>
                  </a:schemeClr>
                </a:solidFill>
                <a:latin typeface="+mj-ea"/>
                <a:ea typeface="+mj-ea"/>
              </a:rPr>
              <a:t>标题文字</a:t>
            </a:r>
          </a:p>
        </p:txBody>
      </p:sp>
      <p:sp>
        <p:nvSpPr>
          <p:cNvPr id="11" name="KSO_Shape">
            <a:extLst>
              <a:ext uri="{FF2B5EF4-FFF2-40B4-BE49-F238E27FC236}">
                <a16:creationId xmlns:a16="http://schemas.microsoft.com/office/drawing/2014/main" id="{54AD246A-21E4-7641-93DE-E07875909530}"/>
              </a:ext>
            </a:extLst>
          </p:cNvPr>
          <p:cNvSpPr>
            <a:spLocks/>
          </p:cNvSpPr>
          <p:nvPr/>
        </p:nvSpPr>
        <p:spPr bwMode="auto">
          <a:xfrm>
            <a:off x="10143783" y="2808541"/>
            <a:ext cx="513822" cy="500116"/>
          </a:xfrm>
          <a:custGeom>
            <a:avLst/>
            <a:gdLst>
              <a:gd name="T0" fmla="*/ 666817 w 2390775"/>
              <a:gd name="T1" fmla="*/ 1651200 h 2327275"/>
              <a:gd name="T2" fmla="*/ 566198 w 2390775"/>
              <a:gd name="T3" fmla="*/ 1648988 h 2327275"/>
              <a:gd name="T4" fmla="*/ 521900 w 2390775"/>
              <a:gd name="T5" fmla="*/ 1642352 h 2327275"/>
              <a:gd name="T6" fmla="*/ 451657 w 2390775"/>
              <a:gd name="T7" fmla="*/ 1625606 h 2327275"/>
              <a:gd name="T8" fmla="*/ 414954 w 2390775"/>
              <a:gd name="T9" fmla="*/ 1611703 h 2327275"/>
              <a:gd name="T10" fmla="*/ 386794 w 2390775"/>
              <a:gd name="T11" fmla="*/ 1596536 h 2327275"/>
              <a:gd name="T12" fmla="*/ 361480 w 2390775"/>
              <a:gd name="T13" fmla="*/ 1577261 h 2327275"/>
              <a:gd name="T14" fmla="*/ 340280 w 2390775"/>
              <a:gd name="T15" fmla="*/ 1553247 h 2327275"/>
              <a:gd name="T16" fmla="*/ 888937 w 2390775"/>
              <a:gd name="T17" fmla="*/ 1206621 h 2327275"/>
              <a:gd name="T18" fmla="*/ 1840488 w 2390775"/>
              <a:gd name="T19" fmla="*/ 1219287 h 2327275"/>
              <a:gd name="T20" fmla="*/ 1623069 w 2390775"/>
              <a:gd name="T21" fmla="*/ 1586618 h 2327275"/>
              <a:gd name="T22" fmla="*/ 1603447 w 2390775"/>
              <a:gd name="T23" fmla="*/ 1604668 h 2327275"/>
              <a:gd name="T24" fmla="*/ 1586041 w 2390775"/>
              <a:gd name="T25" fmla="*/ 1615435 h 2327275"/>
              <a:gd name="T26" fmla="*/ 1564203 w 2390775"/>
              <a:gd name="T27" fmla="*/ 1624302 h 2327275"/>
              <a:gd name="T28" fmla="*/ 1537619 w 2390775"/>
              <a:gd name="T29" fmla="*/ 1631584 h 2327275"/>
              <a:gd name="T30" fmla="*/ 1504706 w 2390775"/>
              <a:gd name="T31" fmla="*/ 1636335 h 2327275"/>
              <a:gd name="T32" fmla="*/ 1344252 w 2390775"/>
              <a:gd name="T33" fmla="*/ 1642035 h 2327275"/>
              <a:gd name="T34" fmla="*/ 1310389 w 2390775"/>
              <a:gd name="T35" fmla="*/ 991605 h 2327275"/>
              <a:gd name="T36" fmla="*/ 441594 w 2390775"/>
              <a:gd name="T37" fmla="*/ 1195662 h 2327275"/>
              <a:gd name="T38" fmla="*/ 81238 w 2390775"/>
              <a:gd name="T39" fmla="*/ 1104844 h 2327275"/>
              <a:gd name="T40" fmla="*/ 72704 w 2390775"/>
              <a:gd name="T41" fmla="*/ 1075414 h 2327275"/>
              <a:gd name="T42" fmla="*/ 71439 w 2390775"/>
              <a:gd name="T43" fmla="*/ 1055795 h 2327275"/>
              <a:gd name="T44" fmla="*/ 73335 w 2390775"/>
              <a:gd name="T45" fmla="*/ 1033327 h 2327275"/>
              <a:gd name="T46" fmla="*/ 79342 w 2390775"/>
              <a:gd name="T47" fmla="*/ 1007378 h 2327275"/>
              <a:gd name="T48" fmla="*/ 89773 w 2390775"/>
              <a:gd name="T49" fmla="*/ 977316 h 2327275"/>
              <a:gd name="T50" fmla="*/ 110320 w 2390775"/>
              <a:gd name="T51" fmla="*/ 933964 h 2327275"/>
              <a:gd name="T52" fmla="*/ 509555 w 2390775"/>
              <a:gd name="T53" fmla="*/ 642520 h 2327275"/>
              <a:gd name="T54" fmla="*/ 1847476 w 2390775"/>
              <a:gd name="T55" fmla="*/ 860382 h 2327275"/>
              <a:gd name="T56" fmla="*/ 1866124 w 2390775"/>
              <a:gd name="T57" fmla="*/ 899590 h 2327275"/>
              <a:gd name="T58" fmla="*/ 1881611 w 2390775"/>
              <a:gd name="T59" fmla="*/ 941329 h 2327275"/>
              <a:gd name="T60" fmla="*/ 1899627 w 2390775"/>
              <a:gd name="T61" fmla="*/ 1008363 h 2327275"/>
              <a:gd name="T62" fmla="*/ 1904368 w 2390775"/>
              <a:gd name="T63" fmla="*/ 1046940 h 2327275"/>
              <a:gd name="T64" fmla="*/ 1904052 w 2390775"/>
              <a:gd name="T65" fmla="*/ 1078876 h 2327275"/>
              <a:gd name="T66" fmla="*/ 1898679 w 2390775"/>
              <a:gd name="T67" fmla="*/ 1110496 h 2327275"/>
              <a:gd name="T68" fmla="*/ 1886036 w 2390775"/>
              <a:gd name="T69" fmla="*/ 1139903 h 2327275"/>
              <a:gd name="T70" fmla="*/ 1704931 w 2390775"/>
              <a:gd name="T71" fmla="*/ 607105 h 2327275"/>
              <a:gd name="T72" fmla="*/ 1269206 w 2390775"/>
              <a:gd name="T73" fmla="*/ 633 h 2327275"/>
              <a:gd name="T74" fmla="*/ 1298604 w 2390775"/>
              <a:gd name="T75" fmla="*/ 7913 h 2327275"/>
              <a:gd name="T76" fmla="*/ 1316622 w 2390775"/>
              <a:gd name="T77" fmla="*/ 16460 h 2327275"/>
              <a:gd name="T78" fmla="*/ 1334957 w 2390775"/>
              <a:gd name="T79" fmla="*/ 29437 h 2327275"/>
              <a:gd name="T80" fmla="*/ 1354556 w 2390775"/>
              <a:gd name="T81" fmla="*/ 47796 h 2327275"/>
              <a:gd name="T82" fmla="*/ 1374787 w 2390775"/>
              <a:gd name="T83" fmla="*/ 71853 h 2327275"/>
              <a:gd name="T84" fmla="*/ 1402289 w 2390775"/>
              <a:gd name="T85" fmla="*/ 111420 h 2327275"/>
              <a:gd name="T86" fmla="*/ 1454131 w 2390775"/>
              <a:gd name="T87" fmla="*/ 603311 h 2327275"/>
              <a:gd name="T88" fmla="*/ 851305 w 2390775"/>
              <a:gd name="T89" fmla="*/ 0 h 2327275"/>
              <a:gd name="T90" fmla="*/ 776986 w 2390775"/>
              <a:gd name="T91" fmla="*/ 648844 h 2327275"/>
              <a:gd name="T92" fmla="*/ 537523 w 2390775"/>
              <a:gd name="T93" fmla="*/ 174396 h 2327275"/>
              <a:gd name="T94" fmla="*/ 561912 w 2390775"/>
              <a:gd name="T95" fmla="*/ 138631 h 2327275"/>
              <a:gd name="T96" fmla="*/ 590420 w 2390775"/>
              <a:gd name="T97" fmla="*/ 103815 h 2327275"/>
              <a:gd name="T98" fmla="*/ 639199 w 2390775"/>
              <a:gd name="T99" fmla="*/ 54439 h 2327275"/>
              <a:gd name="T100" fmla="*/ 670241 w 2390775"/>
              <a:gd name="T101" fmla="*/ 30701 h 2327275"/>
              <a:gd name="T102" fmla="*/ 698115 w 2390775"/>
              <a:gd name="T103" fmla="*/ 15192 h 2327275"/>
              <a:gd name="T104" fmla="*/ 728206 w 2390775"/>
              <a:gd name="T105" fmla="*/ 4114 h 2327275"/>
              <a:gd name="T106" fmla="*/ 759565 w 2390775"/>
              <a:gd name="T107" fmla="*/ 0 h 23272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0775" h="2327275">
                <a:moveTo>
                  <a:pt x="1115616" y="1514475"/>
                </a:moveTo>
                <a:lnTo>
                  <a:pt x="1116013" y="2073275"/>
                </a:lnTo>
                <a:lnTo>
                  <a:pt x="959557" y="2072879"/>
                </a:lnTo>
                <a:lnTo>
                  <a:pt x="836855" y="2072482"/>
                </a:lnTo>
                <a:lnTo>
                  <a:pt x="750685" y="2072085"/>
                </a:lnTo>
                <a:lnTo>
                  <a:pt x="737978" y="2071689"/>
                </a:lnTo>
                <a:lnTo>
                  <a:pt x="724080" y="2070896"/>
                </a:lnTo>
                <a:lnTo>
                  <a:pt x="710579" y="2069706"/>
                </a:lnTo>
                <a:lnTo>
                  <a:pt x="696680" y="2067723"/>
                </a:lnTo>
                <a:lnTo>
                  <a:pt x="682782" y="2065740"/>
                </a:lnTo>
                <a:lnTo>
                  <a:pt x="668487" y="2063757"/>
                </a:lnTo>
                <a:lnTo>
                  <a:pt x="654985" y="2061377"/>
                </a:lnTo>
                <a:lnTo>
                  <a:pt x="641087" y="2058998"/>
                </a:lnTo>
                <a:lnTo>
                  <a:pt x="614482" y="2053049"/>
                </a:lnTo>
                <a:lnTo>
                  <a:pt x="589465" y="2046703"/>
                </a:lnTo>
                <a:lnTo>
                  <a:pt x="566830" y="2040358"/>
                </a:lnTo>
                <a:lnTo>
                  <a:pt x="556903" y="2037185"/>
                </a:lnTo>
                <a:lnTo>
                  <a:pt x="547769" y="2034012"/>
                </a:lnTo>
                <a:lnTo>
                  <a:pt x="529503" y="2026874"/>
                </a:lnTo>
                <a:lnTo>
                  <a:pt x="520767" y="2022908"/>
                </a:lnTo>
                <a:lnTo>
                  <a:pt x="512031" y="2018149"/>
                </a:lnTo>
                <a:lnTo>
                  <a:pt x="502898" y="2013786"/>
                </a:lnTo>
                <a:lnTo>
                  <a:pt x="493765" y="2009027"/>
                </a:lnTo>
                <a:lnTo>
                  <a:pt x="485426" y="2003871"/>
                </a:lnTo>
                <a:lnTo>
                  <a:pt x="477087" y="1998319"/>
                </a:lnTo>
                <a:lnTo>
                  <a:pt x="468747" y="1992370"/>
                </a:lnTo>
                <a:lnTo>
                  <a:pt x="461203" y="1986421"/>
                </a:lnTo>
                <a:lnTo>
                  <a:pt x="453658" y="1979679"/>
                </a:lnTo>
                <a:lnTo>
                  <a:pt x="446113" y="1972541"/>
                </a:lnTo>
                <a:lnTo>
                  <a:pt x="439362" y="1965402"/>
                </a:lnTo>
                <a:lnTo>
                  <a:pt x="433009" y="1957470"/>
                </a:lnTo>
                <a:lnTo>
                  <a:pt x="427052" y="1949538"/>
                </a:lnTo>
                <a:lnTo>
                  <a:pt x="421890" y="1941210"/>
                </a:lnTo>
                <a:lnTo>
                  <a:pt x="400050" y="1903930"/>
                </a:lnTo>
                <a:lnTo>
                  <a:pt x="616864" y="1518045"/>
                </a:lnTo>
                <a:lnTo>
                  <a:pt x="1115616" y="1514475"/>
                </a:lnTo>
                <a:close/>
                <a:moveTo>
                  <a:pt x="1644538" y="1244600"/>
                </a:moveTo>
                <a:lnTo>
                  <a:pt x="1644538" y="1533950"/>
                </a:lnTo>
                <a:lnTo>
                  <a:pt x="1919386" y="1532757"/>
                </a:lnTo>
                <a:lnTo>
                  <a:pt x="2309813" y="1530372"/>
                </a:lnTo>
                <a:lnTo>
                  <a:pt x="2054824" y="1965986"/>
                </a:lnTo>
                <a:lnTo>
                  <a:pt x="2049263" y="1974333"/>
                </a:lnTo>
                <a:lnTo>
                  <a:pt x="2043703" y="1983077"/>
                </a:lnTo>
                <a:lnTo>
                  <a:pt x="2036951" y="1991423"/>
                </a:lnTo>
                <a:lnTo>
                  <a:pt x="2029802" y="1999373"/>
                </a:lnTo>
                <a:lnTo>
                  <a:pt x="2021858" y="2006924"/>
                </a:lnTo>
                <a:lnTo>
                  <a:pt x="2017092" y="2010501"/>
                </a:lnTo>
                <a:lnTo>
                  <a:pt x="2012326" y="2014078"/>
                </a:lnTo>
                <a:lnTo>
                  <a:pt x="2007162" y="2017656"/>
                </a:lnTo>
                <a:lnTo>
                  <a:pt x="2001999" y="2020835"/>
                </a:lnTo>
                <a:lnTo>
                  <a:pt x="1996439" y="2024412"/>
                </a:lnTo>
                <a:lnTo>
                  <a:pt x="1990481" y="2027592"/>
                </a:lnTo>
                <a:lnTo>
                  <a:pt x="1984126" y="2030772"/>
                </a:lnTo>
                <a:lnTo>
                  <a:pt x="1977771" y="2033554"/>
                </a:lnTo>
                <a:lnTo>
                  <a:pt x="1970622" y="2036336"/>
                </a:lnTo>
                <a:lnTo>
                  <a:pt x="1963075" y="2038721"/>
                </a:lnTo>
                <a:lnTo>
                  <a:pt x="1955132" y="2041503"/>
                </a:lnTo>
                <a:lnTo>
                  <a:pt x="1947188" y="2043490"/>
                </a:lnTo>
                <a:lnTo>
                  <a:pt x="1938450" y="2045875"/>
                </a:lnTo>
                <a:lnTo>
                  <a:pt x="1929712" y="2047862"/>
                </a:lnTo>
                <a:lnTo>
                  <a:pt x="1919783" y="2049452"/>
                </a:lnTo>
                <a:lnTo>
                  <a:pt x="1909853" y="2051042"/>
                </a:lnTo>
                <a:lnTo>
                  <a:pt x="1899527" y="2052632"/>
                </a:lnTo>
                <a:lnTo>
                  <a:pt x="1888406" y="2053824"/>
                </a:lnTo>
                <a:lnTo>
                  <a:pt x="1877285" y="2055017"/>
                </a:lnTo>
                <a:lnTo>
                  <a:pt x="1864972" y="2055812"/>
                </a:lnTo>
                <a:lnTo>
                  <a:pt x="1839155" y="2057004"/>
                </a:lnTo>
                <a:lnTo>
                  <a:pt x="1687036" y="2060979"/>
                </a:lnTo>
                <a:lnTo>
                  <a:pt x="1642552" y="2062171"/>
                </a:lnTo>
                <a:lnTo>
                  <a:pt x="1644140" y="2327275"/>
                </a:lnTo>
                <a:lnTo>
                  <a:pt x="1273175" y="1801439"/>
                </a:lnTo>
                <a:lnTo>
                  <a:pt x="1644538" y="1244600"/>
                </a:lnTo>
                <a:close/>
                <a:moveTo>
                  <a:pt x="639492" y="806450"/>
                </a:moveTo>
                <a:lnTo>
                  <a:pt x="939800" y="1403808"/>
                </a:lnTo>
                <a:lnTo>
                  <a:pt x="688684" y="1261221"/>
                </a:lnTo>
                <a:lnTo>
                  <a:pt x="554200" y="1500720"/>
                </a:lnTo>
                <a:lnTo>
                  <a:pt x="363781" y="1841500"/>
                </a:lnTo>
                <a:lnTo>
                  <a:pt x="111078" y="1404603"/>
                </a:lnTo>
                <a:lnTo>
                  <a:pt x="106318" y="1395865"/>
                </a:lnTo>
                <a:lnTo>
                  <a:pt x="101954" y="1386730"/>
                </a:lnTo>
                <a:lnTo>
                  <a:pt x="97987" y="1376403"/>
                </a:lnTo>
                <a:lnTo>
                  <a:pt x="94813" y="1366473"/>
                </a:lnTo>
                <a:lnTo>
                  <a:pt x="92036" y="1355750"/>
                </a:lnTo>
                <a:lnTo>
                  <a:pt x="91243" y="1349792"/>
                </a:lnTo>
                <a:lnTo>
                  <a:pt x="90449" y="1344231"/>
                </a:lnTo>
                <a:lnTo>
                  <a:pt x="90053" y="1337877"/>
                </a:lnTo>
                <a:lnTo>
                  <a:pt x="89656" y="1331919"/>
                </a:lnTo>
                <a:lnTo>
                  <a:pt x="89656" y="1325167"/>
                </a:lnTo>
                <a:lnTo>
                  <a:pt x="89656" y="1318415"/>
                </a:lnTo>
                <a:lnTo>
                  <a:pt x="90053" y="1311265"/>
                </a:lnTo>
                <a:lnTo>
                  <a:pt x="90846" y="1304116"/>
                </a:lnTo>
                <a:lnTo>
                  <a:pt x="92036" y="1296967"/>
                </a:lnTo>
                <a:lnTo>
                  <a:pt x="93226" y="1289421"/>
                </a:lnTo>
                <a:lnTo>
                  <a:pt x="95210" y="1281080"/>
                </a:lnTo>
                <a:lnTo>
                  <a:pt x="97193" y="1272739"/>
                </a:lnTo>
                <a:lnTo>
                  <a:pt x="99574" y="1264398"/>
                </a:lnTo>
                <a:lnTo>
                  <a:pt x="101954" y="1255263"/>
                </a:lnTo>
                <a:lnTo>
                  <a:pt x="105127" y="1246128"/>
                </a:lnTo>
                <a:lnTo>
                  <a:pt x="108698" y="1236596"/>
                </a:lnTo>
                <a:lnTo>
                  <a:pt x="112665" y="1226666"/>
                </a:lnTo>
                <a:lnTo>
                  <a:pt x="116632" y="1216737"/>
                </a:lnTo>
                <a:lnTo>
                  <a:pt x="121392" y="1206013"/>
                </a:lnTo>
                <a:lnTo>
                  <a:pt x="126550" y="1195289"/>
                </a:lnTo>
                <a:lnTo>
                  <a:pt x="138451" y="1172253"/>
                </a:lnTo>
                <a:lnTo>
                  <a:pt x="209462" y="1038006"/>
                </a:lnTo>
                <a:lnTo>
                  <a:pt x="230884" y="998685"/>
                </a:lnTo>
                <a:lnTo>
                  <a:pt x="0" y="869205"/>
                </a:lnTo>
                <a:lnTo>
                  <a:pt x="639492" y="806450"/>
                </a:lnTo>
                <a:close/>
                <a:moveTo>
                  <a:pt x="2139688" y="762000"/>
                </a:moveTo>
                <a:lnTo>
                  <a:pt x="2216641" y="898525"/>
                </a:lnTo>
                <a:lnTo>
                  <a:pt x="2276537" y="1004887"/>
                </a:lnTo>
                <a:lnTo>
                  <a:pt x="2318583" y="1079897"/>
                </a:lnTo>
                <a:lnTo>
                  <a:pt x="2324533" y="1091406"/>
                </a:lnTo>
                <a:lnTo>
                  <a:pt x="2330483" y="1103709"/>
                </a:lnTo>
                <a:lnTo>
                  <a:pt x="2336432" y="1116409"/>
                </a:lnTo>
                <a:lnTo>
                  <a:pt x="2341986" y="1129109"/>
                </a:lnTo>
                <a:lnTo>
                  <a:pt x="2347142" y="1141809"/>
                </a:lnTo>
                <a:lnTo>
                  <a:pt x="2352299" y="1155303"/>
                </a:lnTo>
                <a:lnTo>
                  <a:pt x="2357059" y="1168400"/>
                </a:lnTo>
                <a:lnTo>
                  <a:pt x="2361422" y="1181497"/>
                </a:lnTo>
                <a:lnTo>
                  <a:pt x="2369355" y="1207690"/>
                </a:lnTo>
                <a:lnTo>
                  <a:pt x="2376099" y="1232297"/>
                </a:lnTo>
                <a:lnTo>
                  <a:pt x="2382048" y="1255315"/>
                </a:lnTo>
                <a:lnTo>
                  <a:pt x="2384032" y="1265634"/>
                </a:lnTo>
                <a:lnTo>
                  <a:pt x="2385618" y="1275556"/>
                </a:lnTo>
                <a:lnTo>
                  <a:pt x="2388395" y="1294606"/>
                </a:lnTo>
                <a:lnTo>
                  <a:pt x="2389188" y="1304528"/>
                </a:lnTo>
                <a:lnTo>
                  <a:pt x="2389982" y="1314053"/>
                </a:lnTo>
                <a:lnTo>
                  <a:pt x="2390378" y="1323975"/>
                </a:lnTo>
                <a:lnTo>
                  <a:pt x="2390775" y="1334294"/>
                </a:lnTo>
                <a:lnTo>
                  <a:pt x="2390378" y="1344215"/>
                </a:lnTo>
                <a:lnTo>
                  <a:pt x="2389585" y="1354137"/>
                </a:lnTo>
                <a:lnTo>
                  <a:pt x="2388792" y="1364059"/>
                </a:lnTo>
                <a:lnTo>
                  <a:pt x="2387205" y="1373981"/>
                </a:lnTo>
                <a:lnTo>
                  <a:pt x="2385222" y="1384300"/>
                </a:lnTo>
                <a:lnTo>
                  <a:pt x="2382842" y="1393825"/>
                </a:lnTo>
                <a:lnTo>
                  <a:pt x="2379272" y="1403350"/>
                </a:lnTo>
                <a:lnTo>
                  <a:pt x="2375702" y="1412478"/>
                </a:lnTo>
                <a:lnTo>
                  <a:pt x="2371735" y="1421606"/>
                </a:lnTo>
                <a:lnTo>
                  <a:pt x="2366975" y="1430734"/>
                </a:lnTo>
                <a:lnTo>
                  <a:pt x="2345556" y="1467644"/>
                </a:lnTo>
                <a:lnTo>
                  <a:pt x="1902485" y="1470025"/>
                </a:lnTo>
                <a:lnTo>
                  <a:pt x="1654175" y="1038225"/>
                </a:lnTo>
                <a:lnTo>
                  <a:pt x="2139688" y="762000"/>
                </a:lnTo>
                <a:close/>
                <a:moveTo>
                  <a:pt x="1068388" y="0"/>
                </a:moveTo>
                <a:lnTo>
                  <a:pt x="1572620" y="0"/>
                </a:lnTo>
                <a:lnTo>
                  <a:pt x="1582538" y="0"/>
                </a:lnTo>
                <a:lnTo>
                  <a:pt x="1592853" y="794"/>
                </a:lnTo>
                <a:lnTo>
                  <a:pt x="1603565" y="2384"/>
                </a:lnTo>
                <a:lnTo>
                  <a:pt x="1613879" y="4767"/>
                </a:lnTo>
                <a:lnTo>
                  <a:pt x="1624591" y="7946"/>
                </a:lnTo>
                <a:lnTo>
                  <a:pt x="1629748" y="9932"/>
                </a:lnTo>
                <a:lnTo>
                  <a:pt x="1635302" y="11919"/>
                </a:lnTo>
                <a:lnTo>
                  <a:pt x="1640856" y="14700"/>
                </a:lnTo>
                <a:lnTo>
                  <a:pt x="1646807" y="17481"/>
                </a:lnTo>
                <a:lnTo>
                  <a:pt x="1652361" y="20659"/>
                </a:lnTo>
                <a:lnTo>
                  <a:pt x="1657915" y="24235"/>
                </a:lnTo>
                <a:lnTo>
                  <a:pt x="1663866" y="27810"/>
                </a:lnTo>
                <a:lnTo>
                  <a:pt x="1669420" y="32181"/>
                </a:lnTo>
                <a:lnTo>
                  <a:pt x="1675371" y="36948"/>
                </a:lnTo>
                <a:lnTo>
                  <a:pt x="1681322" y="41716"/>
                </a:lnTo>
                <a:lnTo>
                  <a:pt x="1687273" y="47675"/>
                </a:lnTo>
                <a:lnTo>
                  <a:pt x="1693620" y="53634"/>
                </a:lnTo>
                <a:lnTo>
                  <a:pt x="1699968" y="59991"/>
                </a:lnTo>
                <a:lnTo>
                  <a:pt x="1706315" y="66745"/>
                </a:lnTo>
                <a:lnTo>
                  <a:pt x="1712663" y="73896"/>
                </a:lnTo>
                <a:lnTo>
                  <a:pt x="1719010" y="81445"/>
                </a:lnTo>
                <a:lnTo>
                  <a:pt x="1725358" y="90185"/>
                </a:lnTo>
                <a:lnTo>
                  <a:pt x="1732102" y="98926"/>
                </a:lnTo>
                <a:lnTo>
                  <a:pt x="1739243" y="108063"/>
                </a:lnTo>
                <a:lnTo>
                  <a:pt x="1745987" y="117996"/>
                </a:lnTo>
                <a:lnTo>
                  <a:pt x="1759873" y="139847"/>
                </a:lnTo>
                <a:lnTo>
                  <a:pt x="1840010" y="268569"/>
                </a:lnTo>
                <a:lnTo>
                  <a:pt x="1863417" y="306709"/>
                </a:lnTo>
                <a:lnTo>
                  <a:pt x="2090738" y="171233"/>
                </a:lnTo>
                <a:lnTo>
                  <a:pt x="1824935" y="757238"/>
                </a:lnTo>
                <a:lnTo>
                  <a:pt x="1158047" y="718303"/>
                </a:lnTo>
                <a:lnTo>
                  <a:pt x="1407188" y="572100"/>
                </a:lnTo>
                <a:lnTo>
                  <a:pt x="1267145" y="335711"/>
                </a:lnTo>
                <a:lnTo>
                  <a:pt x="1068388" y="0"/>
                </a:lnTo>
                <a:close/>
                <a:moveTo>
                  <a:pt x="953254" y="0"/>
                </a:moveTo>
                <a:lnTo>
                  <a:pt x="996186" y="0"/>
                </a:lnTo>
                <a:lnTo>
                  <a:pt x="1222376" y="381372"/>
                </a:lnTo>
                <a:lnTo>
                  <a:pt x="975117" y="814388"/>
                </a:lnTo>
                <a:lnTo>
                  <a:pt x="490538" y="534318"/>
                </a:lnTo>
                <a:lnTo>
                  <a:pt x="569247" y="398851"/>
                </a:lnTo>
                <a:lnTo>
                  <a:pt x="630863" y="293180"/>
                </a:lnTo>
                <a:lnTo>
                  <a:pt x="674591" y="218891"/>
                </a:lnTo>
                <a:lnTo>
                  <a:pt x="681349" y="207768"/>
                </a:lnTo>
                <a:lnTo>
                  <a:pt x="689299" y="196645"/>
                </a:lnTo>
                <a:lnTo>
                  <a:pt x="697249" y="185521"/>
                </a:lnTo>
                <a:lnTo>
                  <a:pt x="705200" y="174001"/>
                </a:lnTo>
                <a:lnTo>
                  <a:pt x="713945" y="162877"/>
                </a:lnTo>
                <a:lnTo>
                  <a:pt x="722691" y="151754"/>
                </a:lnTo>
                <a:lnTo>
                  <a:pt x="731834" y="141028"/>
                </a:lnTo>
                <a:lnTo>
                  <a:pt x="740977" y="130302"/>
                </a:lnTo>
                <a:lnTo>
                  <a:pt x="759263" y="110439"/>
                </a:lnTo>
                <a:lnTo>
                  <a:pt x="777549" y="92165"/>
                </a:lnTo>
                <a:lnTo>
                  <a:pt x="794245" y="75480"/>
                </a:lnTo>
                <a:lnTo>
                  <a:pt x="802195" y="68329"/>
                </a:lnTo>
                <a:lnTo>
                  <a:pt x="809748" y="61973"/>
                </a:lnTo>
                <a:lnTo>
                  <a:pt x="824854" y="50452"/>
                </a:lnTo>
                <a:lnTo>
                  <a:pt x="832804" y="44493"/>
                </a:lnTo>
                <a:lnTo>
                  <a:pt x="841152" y="38534"/>
                </a:lnTo>
                <a:lnTo>
                  <a:pt x="849500" y="33370"/>
                </a:lnTo>
                <a:lnTo>
                  <a:pt x="857848" y="28206"/>
                </a:lnTo>
                <a:lnTo>
                  <a:pt x="866991" y="23438"/>
                </a:lnTo>
                <a:lnTo>
                  <a:pt x="876134" y="19068"/>
                </a:lnTo>
                <a:lnTo>
                  <a:pt x="884880" y="14699"/>
                </a:lnTo>
                <a:lnTo>
                  <a:pt x="894420" y="11123"/>
                </a:lnTo>
                <a:lnTo>
                  <a:pt x="903961" y="7945"/>
                </a:lnTo>
                <a:lnTo>
                  <a:pt x="913899" y="5164"/>
                </a:lnTo>
                <a:lnTo>
                  <a:pt x="923439" y="2781"/>
                </a:lnTo>
                <a:lnTo>
                  <a:pt x="933377" y="1192"/>
                </a:lnTo>
                <a:lnTo>
                  <a:pt x="943316" y="397"/>
                </a:lnTo>
                <a:lnTo>
                  <a:pt x="95325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61">
              <a:solidFill>
                <a:schemeClr val="bg1">
                  <a:lumMod val="95000"/>
                </a:schemeClr>
              </a:solidFill>
              <a:ea typeface="宋体" panose="02010600030101010101" pitchFamily="2" charset="-122"/>
            </a:endParaRPr>
          </a:p>
        </p:txBody>
      </p:sp>
      <p:sp>
        <p:nvSpPr>
          <p:cNvPr id="12" name="KSO_Shape">
            <a:extLst>
              <a:ext uri="{FF2B5EF4-FFF2-40B4-BE49-F238E27FC236}">
                <a16:creationId xmlns:a16="http://schemas.microsoft.com/office/drawing/2014/main" id="{635EE481-1AD0-CA4C-A69F-38857C719A7B}"/>
              </a:ext>
            </a:extLst>
          </p:cNvPr>
          <p:cNvSpPr>
            <a:spLocks/>
          </p:cNvSpPr>
          <p:nvPr/>
        </p:nvSpPr>
        <p:spPr bwMode="auto">
          <a:xfrm>
            <a:off x="7380596" y="2738910"/>
            <a:ext cx="454896" cy="577034"/>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261">
              <a:solidFill>
                <a:schemeClr val="bg1">
                  <a:lumMod val="95000"/>
                </a:schemeClr>
              </a:solidFill>
              <a:ea typeface="宋体" panose="02010600030101010101" pitchFamily="2" charset="-122"/>
            </a:endParaRPr>
          </a:p>
        </p:txBody>
      </p:sp>
      <p:sp>
        <p:nvSpPr>
          <p:cNvPr id="13" name="Freeform 11383">
            <a:extLst>
              <a:ext uri="{FF2B5EF4-FFF2-40B4-BE49-F238E27FC236}">
                <a16:creationId xmlns:a16="http://schemas.microsoft.com/office/drawing/2014/main" id="{CE3C798B-C6C4-194E-8135-B34F72D4CD14}"/>
              </a:ext>
            </a:extLst>
          </p:cNvPr>
          <p:cNvSpPr>
            <a:spLocks noEditPoints="1"/>
          </p:cNvSpPr>
          <p:nvPr/>
        </p:nvSpPr>
        <p:spPr bwMode="auto">
          <a:xfrm>
            <a:off x="4857564" y="2758599"/>
            <a:ext cx="120929" cy="167739"/>
          </a:xfrm>
          <a:custGeom>
            <a:avLst/>
            <a:gdLst>
              <a:gd name="T0" fmla="*/ 111 w 248"/>
              <a:gd name="T1" fmla="*/ 0 h 342"/>
              <a:gd name="T2" fmla="*/ 75 w 248"/>
              <a:gd name="T3" fmla="*/ 10 h 342"/>
              <a:gd name="T4" fmla="*/ 45 w 248"/>
              <a:gd name="T5" fmla="*/ 28 h 342"/>
              <a:gd name="T6" fmla="*/ 20 w 248"/>
              <a:gd name="T7" fmla="*/ 57 h 342"/>
              <a:gd name="T8" fmla="*/ 5 w 248"/>
              <a:gd name="T9" fmla="*/ 91 h 342"/>
              <a:gd name="T10" fmla="*/ 0 w 248"/>
              <a:gd name="T11" fmla="*/ 129 h 342"/>
              <a:gd name="T12" fmla="*/ 2 w 248"/>
              <a:gd name="T13" fmla="*/ 155 h 342"/>
              <a:gd name="T14" fmla="*/ 14 w 248"/>
              <a:gd name="T15" fmla="*/ 192 h 342"/>
              <a:gd name="T16" fmla="*/ 36 w 248"/>
              <a:gd name="T17" fmla="*/ 222 h 342"/>
              <a:gd name="T18" fmla="*/ 54 w 248"/>
              <a:gd name="T19" fmla="*/ 265 h 342"/>
              <a:gd name="T20" fmla="*/ 58 w 248"/>
              <a:gd name="T21" fmla="*/ 280 h 342"/>
              <a:gd name="T22" fmla="*/ 60 w 248"/>
              <a:gd name="T23" fmla="*/ 311 h 342"/>
              <a:gd name="T24" fmla="*/ 70 w 248"/>
              <a:gd name="T25" fmla="*/ 328 h 342"/>
              <a:gd name="T26" fmla="*/ 78 w 248"/>
              <a:gd name="T27" fmla="*/ 334 h 342"/>
              <a:gd name="T28" fmla="*/ 108 w 248"/>
              <a:gd name="T29" fmla="*/ 342 h 342"/>
              <a:gd name="T30" fmla="*/ 130 w 248"/>
              <a:gd name="T31" fmla="*/ 342 h 342"/>
              <a:gd name="T32" fmla="*/ 171 w 248"/>
              <a:gd name="T33" fmla="*/ 333 h 342"/>
              <a:gd name="T34" fmla="*/ 172 w 248"/>
              <a:gd name="T35" fmla="*/ 331 h 342"/>
              <a:gd name="T36" fmla="*/ 184 w 248"/>
              <a:gd name="T37" fmla="*/ 318 h 342"/>
              <a:gd name="T38" fmla="*/ 190 w 248"/>
              <a:gd name="T39" fmla="*/ 292 h 342"/>
              <a:gd name="T40" fmla="*/ 189 w 248"/>
              <a:gd name="T41" fmla="*/ 275 h 342"/>
              <a:gd name="T42" fmla="*/ 210 w 248"/>
              <a:gd name="T43" fmla="*/ 224 h 342"/>
              <a:gd name="T44" fmla="*/ 225 w 248"/>
              <a:gd name="T45" fmla="*/ 203 h 342"/>
              <a:gd name="T46" fmla="*/ 242 w 248"/>
              <a:gd name="T47" fmla="*/ 168 h 342"/>
              <a:gd name="T48" fmla="*/ 248 w 248"/>
              <a:gd name="T49" fmla="*/ 129 h 342"/>
              <a:gd name="T50" fmla="*/ 245 w 248"/>
              <a:gd name="T51" fmla="*/ 103 h 342"/>
              <a:gd name="T52" fmla="*/ 233 w 248"/>
              <a:gd name="T53" fmla="*/ 68 h 342"/>
              <a:gd name="T54" fmla="*/ 211 w 248"/>
              <a:gd name="T55" fmla="*/ 38 h 342"/>
              <a:gd name="T56" fmla="*/ 182 w 248"/>
              <a:gd name="T57" fmla="*/ 15 h 342"/>
              <a:gd name="T58" fmla="*/ 148 w 248"/>
              <a:gd name="T59" fmla="*/ 2 h 342"/>
              <a:gd name="T60" fmla="*/ 124 w 248"/>
              <a:gd name="T61" fmla="*/ 0 h 342"/>
              <a:gd name="T62" fmla="*/ 109 w 248"/>
              <a:gd name="T63" fmla="*/ 207 h 342"/>
              <a:gd name="T64" fmla="*/ 71 w 248"/>
              <a:gd name="T65" fmla="*/ 190 h 342"/>
              <a:gd name="T66" fmla="*/ 47 w 248"/>
              <a:gd name="T67" fmla="*/ 158 h 342"/>
              <a:gd name="T68" fmla="*/ 40 w 248"/>
              <a:gd name="T69" fmla="*/ 134 h 342"/>
              <a:gd name="T70" fmla="*/ 40 w 248"/>
              <a:gd name="T71" fmla="*/ 115 h 342"/>
              <a:gd name="T72" fmla="*/ 45 w 248"/>
              <a:gd name="T73" fmla="*/ 91 h 342"/>
              <a:gd name="T74" fmla="*/ 64 w 248"/>
              <a:gd name="T75" fmla="*/ 64 h 342"/>
              <a:gd name="T76" fmla="*/ 91 w 248"/>
              <a:gd name="T77" fmla="*/ 45 h 342"/>
              <a:gd name="T78" fmla="*/ 114 w 248"/>
              <a:gd name="T79" fmla="*/ 39 h 342"/>
              <a:gd name="T80" fmla="*/ 139 w 248"/>
              <a:gd name="T81" fmla="*/ 40 h 342"/>
              <a:gd name="T82" fmla="*/ 178 w 248"/>
              <a:gd name="T83" fmla="*/ 58 h 342"/>
              <a:gd name="T84" fmla="*/ 203 w 248"/>
              <a:gd name="T85" fmla="*/ 94 h 342"/>
              <a:gd name="T86" fmla="*/ 209 w 248"/>
              <a:gd name="T87" fmla="*/ 124 h 342"/>
              <a:gd name="T88" fmla="*/ 207 w 248"/>
              <a:gd name="T89" fmla="*/ 141 h 342"/>
              <a:gd name="T90" fmla="*/ 198 w 248"/>
              <a:gd name="T91" fmla="*/ 164 h 342"/>
              <a:gd name="T92" fmla="*/ 171 w 248"/>
              <a:gd name="T93" fmla="*/ 194 h 342"/>
              <a:gd name="T94" fmla="*/ 148 w 248"/>
              <a:gd name="T95" fmla="*/ 205 h 342"/>
              <a:gd name="T96" fmla="*/ 124 w 248"/>
              <a:gd name="T97" fmla="*/ 2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342">
                <a:moveTo>
                  <a:pt x="124" y="0"/>
                </a:moveTo>
                <a:lnTo>
                  <a:pt x="124" y="0"/>
                </a:lnTo>
                <a:lnTo>
                  <a:pt x="111" y="0"/>
                </a:lnTo>
                <a:lnTo>
                  <a:pt x="99" y="2"/>
                </a:lnTo>
                <a:lnTo>
                  <a:pt x="87" y="5"/>
                </a:lnTo>
                <a:lnTo>
                  <a:pt x="75" y="10"/>
                </a:lnTo>
                <a:lnTo>
                  <a:pt x="65" y="15"/>
                </a:lnTo>
                <a:lnTo>
                  <a:pt x="54" y="22"/>
                </a:lnTo>
                <a:lnTo>
                  <a:pt x="45" y="28"/>
                </a:lnTo>
                <a:lnTo>
                  <a:pt x="36" y="38"/>
                </a:lnTo>
                <a:lnTo>
                  <a:pt x="28" y="47"/>
                </a:lnTo>
                <a:lnTo>
                  <a:pt x="20" y="57"/>
                </a:lnTo>
                <a:lnTo>
                  <a:pt x="14" y="68"/>
                </a:lnTo>
                <a:lnTo>
                  <a:pt x="9" y="79"/>
                </a:lnTo>
                <a:lnTo>
                  <a:pt x="5" y="91"/>
                </a:lnTo>
                <a:lnTo>
                  <a:pt x="2" y="103"/>
                </a:lnTo>
                <a:lnTo>
                  <a:pt x="0" y="116"/>
                </a:lnTo>
                <a:lnTo>
                  <a:pt x="0" y="129"/>
                </a:lnTo>
                <a:lnTo>
                  <a:pt x="0" y="129"/>
                </a:lnTo>
                <a:lnTo>
                  <a:pt x="0" y="142"/>
                </a:lnTo>
                <a:lnTo>
                  <a:pt x="2" y="155"/>
                </a:lnTo>
                <a:lnTo>
                  <a:pt x="5" y="168"/>
                </a:lnTo>
                <a:lnTo>
                  <a:pt x="9" y="180"/>
                </a:lnTo>
                <a:lnTo>
                  <a:pt x="14" y="192"/>
                </a:lnTo>
                <a:lnTo>
                  <a:pt x="20" y="202"/>
                </a:lnTo>
                <a:lnTo>
                  <a:pt x="28" y="213"/>
                </a:lnTo>
                <a:lnTo>
                  <a:pt x="36" y="222"/>
                </a:lnTo>
                <a:lnTo>
                  <a:pt x="36" y="222"/>
                </a:lnTo>
                <a:lnTo>
                  <a:pt x="48" y="247"/>
                </a:lnTo>
                <a:lnTo>
                  <a:pt x="54" y="265"/>
                </a:lnTo>
                <a:lnTo>
                  <a:pt x="57" y="275"/>
                </a:lnTo>
                <a:lnTo>
                  <a:pt x="58" y="280"/>
                </a:lnTo>
                <a:lnTo>
                  <a:pt x="58" y="280"/>
                </a:lnTo>
                <a:lnTo>
                  <a:pt x="56" y="292"/>
                </a:lnTo>
                <a:lnTo>
                  <a:pt x="57" y="303"/>
                </a:lnTo>
                <a:lnTo>
                  <a:pt x="60" y="311"/>
                </a:lnTo>
                <a:lnTo>
                  <a:pt x="62" y="317"/>
                </a:lnTo>
                <a:lnTo>
                  <a:pt x="66" y="324"/>
                </a:lnTo>
                <a:lnTo>
                  <a:pt x="70" y="328"/>
                </a:lnTo>
                <a:lnTo>
                  <a:pt x="75" y="331"/>
                </a:lnTo>
                <a:lnTo>
                  <a:pt x="75" y="331"/>
                </a:lnTo>
                <a:lnTo>
                  <a:pt x="78" y="334"/>
                </a:lnTo>
                <a:lnTo>
                  <a:pt x="86" y="337"/>
                </a:lnTo>
                <a:lnTo>
                  <a:pt x="100" y="341"/>
                </a:lnTo>
                <a:lnTo>
                  <a:pt x="108" y="342"/>
                </a:lnTo>
                <a:lnTo>
                  <a:pt x="118" y="342"/>
                </a:lnTo>
                <a:lnTo>
                  <a:pt x="118" y="342"/>
                </a:lnTo>
                <a:lnTo>
                  <a:pt x="130" y="342"/>
                </a:lnTo>
                <a:lnTo>
                  <a:pt x="143" y="339"/>
                </a:lnTo>
                <a:lnTo>
                  <a:pt x="156" y="337"/>
                </a:lnTo>
                <a:lnTo>
                  <a:pt x="171" y="333"/>
                </a:lnTo>
                <a:lnTo>
                  <a:pt x="171" y="333"/>
                </a:lnTo>
                <a:lnTo>
                  <a:pt x="172" y="331"/>
                </a:lnTo>
                <a:lnTo>
                  <a:pt x="172" y="331"/>
                </a:lnTo>
                <a:lnTo>
                  <a:pt x="176" y="329"/>
                </a:lnTo>
                <a:lnTo>
                  <a:pt x="180" y="325"/>
                </a:lnTo>
                <a:lnTo>
                  <a:pt x="184" y="318"/>
                </a:lnTo>
                <a:lnTo>
                  <a:pt x="188" y="312"/>
                </a:lnTo>
                <a:lnTo>
                  <a:pt x="190" y="303"/>
                </a:lnTo>
                <a:lnTo>
                  <a:pt x="190" y="292"/>
                </a:lnTo>
                <a:lnTo>
                  <a:pt x="189" y="280"/>
                </a:lnTo>
                <a:lnTo>
                  <a:pt x="189" y="280"/>
                </a:lnTo>
                <a:lnTo>
                  <a:pt x="189" y="275"/>
                </a:lnTo>
                <a:lnTo>
                  <a:pt x="192" y="265"/>
                </a:lnTo>
                <a:lnTo>
                  <a:pt x="198" y="248"/>
                </a:lnTo>
                <a:lnTo>
                  <a:pt x="210" y="224"/>
                </a:lnTo>
                <a:lnTo>
                  <a:pt x="210" y="224"/>
                </a:lnTo>
                <a:lnTo>
                  <a:pt x="218" y="214"/>
                </a:lnTo>
                <a:lnTo>
                  <a:pt x="225" y="203"/>
                </a:lnTo>
                <a:lnTo>
                  <a:pt x="232" y="193"/>
                </a:lnTo>
                <a:lnTo>
                  <a:pt x="239" y="181"/>
                </a:lnTo>
                <a:lnTo>
                  <a:pt x="242" y="168"/>
                </a:lnTo>
                <a:lnTo>
                  <a:pt x="245" y="156"/>
                </a:lnTo>
                <a:lnTo>
                  <a:pt x="248" y="143"/>
                </a:lnTo>
                <a:lnTo>
                  <a:pt x="248" y="129"/>
                </a:lnTo>
                <a:lnTo>
                  <a:pt x="248" y="129"/>
                </a:lnTo>
                <a:lnTo>
                  <a:pt x="248" y="116"/>
                </a:lnTo>
                <a:lnTo>
                  <a:pt x="245" y="103"/>
                </a:lnTo>
                <a:lnTo>
                  <a:pt x="242" y="91"/>
                </a:lnTo>
                <a:lnTo>
                  <a:pt x="239" y="79"/>
                </a:lnTo>
                <a:lnTo>
                  <a:pt x="233" y="68"/>
                </a:lnTo>
                <a:lnTo>
                  <a:pt x="227" y="57"/>
                </a:lnTo>
                <a:lnTo>
                  <a:pt x="220" y="47"/>
                </a:lnTo>
                <a:lnTo>
                  <a:pt x="211" y="38"/>
                </a:lnTo>
                <a:lnTo>
                  <a:pt x="203" y="28"/>
                </a:lnTo>
                <a:lnTo>
                  <a:pt x="193" y="22"/>
                </a:lnTo>
                <a:lnTo>
                  <a:pt x="182" y="15"/>
                </a:lnTo>
                <a:lnTo>
                  <a:pt x="172" y="10"/>
                </a:lnTo>
                <a:lnTo>
                  <a:pt x="160" y="5"/>
                </a:lnTo>
                <a:lnTo>
                  <a:pt x="148" y="2"/>
                </a:lnTo>
                <a:lnTo>
                  <a:pt x="137" y="0"/>
                </a:lnTo>
                <a:lnTo>
                  <a:pt x="124" y="0"/>
                </a:lnTo>
                <a:lnTo>
                  <a:pt x="124" y="0"/>
                </a:lnTo>
                <a:close/>
                <a:moveTo>
                  <a:pt x="124" y="209"/>
                </a:moveTo>
                <a:lnTo>
                  <a:pt x="124" y="209"/>
                </a:lnTo>
                <a:lnTo>
                  <a:pt x="109" y="207"/>
                </a:lnTo>
                <a:lnTo>
                  <a:pt x="96" y="203"/>
                </a:lnTo>
                <a:lnTo>
                  <a:pt x="83" y="198"/>
                </a:lnTo>
                <a:lnTo>
                  <a:pt x="71" y="190"/>
                </a:lnTo>
                <a:lnTo>
                  <a:pt x="61" y="181"/>
                </a:lnTo>
                <a:lnTo>
                  <a:pt x="53" y="169"/>
                </a:lnTo>
                <a:lnTo>
                  <a:pt x="47" y="158"/>
                </a:lnTo>
                <a:lnTo>
                  <a:pt x="41" y="145"/>
                </a:lnTo>
                <a:lnTo>
                  <a:pt x="41" y="145"/>
                </a:lnTo>
                <a:lnTo>
                  <a:pt x="40" y="134"/>
                </a:lnTo>
                <a:lnTo>
                  <a:pt x="39" y="124"/>
                </a:lnTo>
                <a:lnTo>
                  <a:pt x="39" y="124"/>
                </a:lnTo>
                <a:lnTo>
                  <a:pt x="40" y="115"/>
                </a:lnTo>
                <a:lnTo>
                  <a:pt x="41" y="107"/>
                </a:lnTo>
                <a:lnTo>
                  <a:pt x="43" y="99"/>
                </a:lnTo>
                <a:lnTo>
                  <a:pt x="45" y="91"/>
                </a:lnTo>
                <a:lnTo>
                  <a:pt x="49" y="83"/>
                </a:lnTo>
                <a:lnTo>
                  <a:pt x="53" y="77"/>
                </a:lnTo>
                <a:lnTo>
                  <a:pt x="64" y="64"/>
                </a:lnTo>
                <a:lnTo>
                  <a:pt x="77" y="53"/>
                </a:lnTo>
                <a:lnTo>
                  <a:pt x="83" y="49"/>
                </a:lnTo>
                <a:lnTo>
                  <a:pt x="91" y="45"/>
                </a:lnTo>
                <a:lnTo>
                  <a:pt x="99" y="43"/>
                </a:lnTo>
                <a:lnTo>
                  <a:pt x="107" y="40"/>
                </a:lnTo>
                <a:lnTo>
                  <a:pt x="114" y="39"/>
                </a:lnTo>
                <a:lnTo>
                  <a:pt x="124" y="39"/>
                </a:lnTo>
                <a:lnTo>
                  <a:pt x="124" y="39"/>
                </a:lnTo>
                <a:lnTo>
                  <a:pt x="139" y="40"/>
                </a:lnTo>
                <a:lnTo>
                  <a:pt x="154" y="44"/>
                </a:lnTo>
                <a:lnTo>
                  <a:pt x="167" y="51"/>
                </a:lnTo>
                <a:lnTo>
                  <a:pt x="178" y="58"/>
                </a:lnTo>
                <a:lnTo>
                  <a:pt x="189" y="69"/>
                </a:lnTo>
                <a:lnTo>
                  <a:pt x="197" y="81"/>
                </a:lnTo>
                <a:lnTo>
                  <a:pt x="203" y="94"/>
                </a:lnTo>
                <a:lnTo>
                  <a:pt x="207" y="108"/>
                </a:lnTo>
                <a:lnTo>
                  <a:pt x="207" y="108"/>
                </a:lnTo>
                <a:lnTo>
                  <a:pt x="209" y="124"/>
                </a:lnTo>
                <a:lnTo>
                  <a:pt x="209" y="124"/>
                </a:lnTo>
                <a:lnTo>
                  <a:pt x="209" y="132"/>
                </a:lnTo>
                <a:lnTo>
                  <a:pt x="207" y="141"/>
                </a:lnTo>
                <a:lnTo>
                  <a:pt x="205" y="149"/>
                </a:lnTo>
                <a:lnTo>
                  <a:pt x="202" y="156"/>
                </a:lnTo>
                <a:lnTo>
                  <a:pt x="198" y="164"/>
                </a:lnTo>
                <a:lnTo>
                  <a:pt x="194" y="171"/>
                </a:lnTo>
                <a:lnTo>
                  <a:pt x="184" y="184"/>
                </a:lnTo>
                <a:lnTo>
                  <a:pt x="171" y="194"/>
                </a:lnTo>
                <a:lnTo>
                  <a:pt x="164" y="198"/>
                </a:lnTo>
                <a:lnTo>
                  <a:pt x="156" y="201"/>
                </a:lnTo>
                <a:lnTo>
                  <a:pt x="148" y="205"/>
                </a:lnTo>
                <a:lnTo>
                  <a:pt x="141" y="206"/>
                </a:lnTo>
                <a:lnTo>
                  <a:pt x="133" y="207"/>
                </a:lnTo>
                <a:lnTo>
                  <a:pt x="124" y="209"/>
                </a:lnTo>
                <a:lnTo>
                  <a:pt x="124" y="209"/>
                </a:lnTo>
                <a:close/>
              </a:path>
            </a:pathLst>
          </a:custGeom>
          <a:solidFill>
            <a:schemeClr val="bg1"/>
          </a:solidFill>
          <a:ln>
            <a:noFill/>
          </a:ln>
        </p:spPr>
        <p:txBody>
          <a:bodyPr/>
          <a:lstStyle/>
          <a:p>
            <a:pPr>
              <a:defRPr/>
            </a:pPr>
            <a:endParaRPr lang="en-US" sz="1698">
              <a:solidFill>
                <a:schemeClr val="bg1">
                  <a:lumMod val="95000"/>
                </a:schemeClr>
              </a:solidFill>
            </a:endParaRPr>
          </a:p>
        </p:txBody>
      </p:sp>
      <p:sp>
        <p:nvSpPr>
          <p:cNvPr id="14" name="Freeform 11384">
            <a:extLst>
              <a:ext uri="{FF2B5EF4-FFF2-40B4-BE49-F238E27FC236}">
                <a16:creationId xmlns:a16="http://schemas.microsoft.com/office/drawing/2014/main" id="{57C55E26-FC00-6849-848A-3017EBC3EBE8}"/>
              </a:ext>
            </a:extLst>
          </p:cNvPr>
          <p:cNvSpPr>
            <a:spLocks/>
          </p:cNvSpPr>
          <p:nvPr/>
        </p:nvSpPr>
        <p:spPr bwMode="auto">
          <a:xfrm>
            <a:off x="4898523" y="2932190"/>
            <a:ext cx="37059" cy="31207"/>
          </a:xfrm>
          <a:custGeom>
            <a:avLst/>
            <a:gdLst>
              <a:gd name="T0" fmla="*/ 49 w 76"/>
              <a:gd name="T1" fmla="*/ 63 h 63"/>
              <a:gd name="T2" fmla="*/ 70 w 76"/>
              <a:gd name="T3" fmla="*/ 43 h 63"/>
              <a:gd name="T4" fmla="*/ 76 w 76"/>
              <a:gd name="T5" fmla="*/ 0 h 63"/>
              <a:gd name="T6" fmla="*/ 72 w 76"/>
              <a:gd name="T7" fmla="*/ 2 h 63"/>
              <a:gd name="T8" fmla="*/ 72 w 76"/>
              <a:gd name="T9" fmla="*/ 2 h 63"/>
              <a:gd name="T10" fmla="*/ 61 w 76"/>
              <a:gd name="T11" fmla="*/ 4 h 63"/>
              <a:gd name="T12" fmla="*/ 51 w 76"/>
              <a:gd name="T13" fmla="*/ 7 h 63"/>
              <a:gd name="T14" fmla="*/ 36 w 76"/>
              <a:gd name="T15" fmla="*/ 7 h 63"/>
              <a:gd name="T16" fmla="*/ 36 w 76"/>
              <a:gd name="T17" fmla="*/ 7 h 63"/>
              <a:gd name="T18" fmla="*/ 19 w 76"/>
              <a:gd name="T19" fmla="*/ 5 h 63"/>
              <a:gd name="T20" fmla="*/ 4 w 76"/>
              <a:gd name="T21" fmla="*/ 2 h 63"/>
              <a:gd name="T22" fmla="*/ 0 w 76"/>
              <a:gd name="T23" fmla="*/ 0 h 63"/>
              <a:gd name="T24" fmla="*/ 2 w 76"/>
              <a:gd name="T25" fmla="*/ 45 h 63"/>
              <a:gd name="T26" fmla="*/ 23 w 76"/>
              <a:gd name="T27" fmla="*/ 63 h 63"/>
              <a:gd name="T28" fmla="*/ 49 w 76"/>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63">
                <a:moveTo>
                  <a:pt x="49" y="63"/>
                </a:moveTo>
                <a:lnTo>
                  <a:pt x="70" y="43"/>
                </a:lnTo>
                <a:lnTo>
                  <a:pt x="76" y="0"/>
                </a:lnTo>
                <a:lnTo>
                  <a:pt x="72" y="2"/>
                </a:lnTo>
                <a:lnTo>
                  <a:pt x="72" y="2"/>
                </a:lnTo>
                <a:lnTo>
                  <a:pt x="61" y="4"/>
                </a:lnTo>
                <a:lnTo>
                  <a:pt x="51" y="7"/>
                </a:lnTo>
                <a:lnTo>
                  <a:pt x="36" y="7"/>
                </a:lnTo>
                <a:lnTo>
                  <a:pt x="36" y="7"/>
                </a:lnTo>
                <a:lnTo>
                  <a:pt x="19" y="5"/>
                </a:lnTo>
                <a:lnTo>
                  <a:pt x="4" y="2"/>
                </a:lnTo>
                <a:lnTo>
                  <a:pt x="0" y="0"/>
                </a:lnTo>
                <a:lnTo>
                  <a:pt x="2" y="45"/>
                </a:lnTo>
                <a:lnTo>
                  <a:pt x="23" y="63"/>
                </a:lnTo>
                <a:lnTo>
                  <a:pt x="49" y="63"/>
                </a:lnTo>
                <a:close/>
              </a:path>
            </a:pathLst>
          </a:custGeom>
          <a:solidFill>
            <a:schemeClr val="bg1"/>
          </a:solidFill>
          <a:ln>
            <a:noFill/>
          </a:ln>
        </p:spPr>
        <p:txBody>
          <a:bodyPr/>
          <a:lstStyle/>
          <a:p>
            <a:pPr>
              <a:defRPr/>
            </a:pPr>
            <a:endParaRPr lang="en-US" sz="1698">
              <a:solidFill>
                <a:schemeClr val="bg1">
                  <a:lumMod val="95000"/>
                </a:schemeClr>
              </a:solidFill>
            </a:endParaRPr>
          </a:p>
        </p:txBody>
      </p:sp>
      <p:sp>
        <p:nvSpPr>
          <p:cNvPr id="15" name="Freeform 11385">
            <a:extLst>
              <a:ext uri="{FF2B5EF4-FFF2-40B4-BE49-F238E27FC236}">
                <a16:creationId xmlns:a16="http://schemas.microsoft.com/office/drawing/2014/main" id="{5EFD1B7C-A470-2146-BB03-1A30AC101FB5}"/>
              </a:ext>
            </a:extLst>
          </p:cNvPr>
          <p:cNvSpPr>
            <a:spLocks/>
          </p:cNvSpPr>
          <p:nvPr/>
        </p:nvSpPr>
        <p:spPr bwMode="auto">
          <a:xfrm>
            <a:off x="4797098" y="2824915"/>
            <a:ext cx="23405" cy="17554"/>
          </a:xfrm>
          <a:custGeom>
            <a:avLst/>
            <a:gdLst>
              <a:gd name="T0" fmla="*/ 47 w 49"/>
              <a:gd name="T1" fmla="*/ 17 h 33"/>
              <a:gd name="T2" fmla="*/ 47 w 49"/>
              <a:gd name="T3" fmla="*/ 17 h 33"/>
              <a:gd name="T4" fmla="*/ 48 w 49"/>
              <a:gd name="T5" fmla="*/ 9 h 33"/>
              <a:gd name="T6" fmla="*/ 49 w 49"/>
              <a:gd name="T7" fmla="*/ 0 h 33"/>
              <a:gd name="T8" fmla="*/ 0 w 49"/>
              <a:gd name="T9" fmla="*/ 0 h 33"/>
              <a:gd name="T10" fmla="*/ 0 w 49"/>
              <a:gd name="T11" fmla="*/ 33 h 33"/>
              <a:gd name="T12" fmla="*/ 49 w 49"/>
              <a:gd name="T13" fmla="*/ 33 h 33"/>
              <a:gd name="T14" fmla="*/ 49 w 49"/>
              <a:gd name="T15" fmla="*/ 33 h 33"/>
              <a:gd name="T16" fmla="*/ 48 w 49"/>
              <a:gd name="T17" fmla="*/ 26 h 33"/>
              <a:gd name="T18" fmla="*/ 47 w 49"/>
              <a:gd name="T19" fmla="*/ 17 h 33"/>
              <a:gd name="T20" fmla="*/ 47 w 49"/>
              <a:gd name="T21"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3">
                <a:moveTo>
                  <a:pt x="47" y="17"/>
                </a:moveTo>
                <a:lnTo>
                  <a:pt x="47" y="17"/>
                </a:lnTo>
                <a:lnTo>
                  <a:pt x="48" y="9"/>
                </a:lnTo>
                <a:lnTo>
                  <a:pt x="49" y="0"/>
                </a:lnTo>
                <a:lnTo>
                  <a:pt x="0" y="0"/>
                </a:lnTo>
                <a:lnTo>
                  <a:pt x="0" y="33"/>
                </a:lnTo>
                <a:lnTo>
                  <a:pt x="49" y="33"/>
                </a:lnTo>
                <a:lnTo>
                  <a:pt x="49" y="33"/>
                </a:lnTo>
                <a:lnTo>
                  <a:pt x="48" y="26"/>
                </a:lnTo>
                <a:lnTo>
                  <a:pt x="47" y="17"/>
                </a:lnTo>
                <a:lnTo>
                  <a:pt x="47" y="17"/>
                </a:lnTo>
                <a:close/>
              </a:path>
            </a:pathLst>
          </a:custGeom>
          <a:solidFill>
            <a:schemeClr val="bg1"/>
          </a:solidFill>
          <a:ln>
            <a:noFill/>
          </a:ln>
        </p:spPr>
        <p:txBody>
          <a:bodyPr/>
          <a:lstStyle/>
          <a:p>
            <a:pPr>
              <a:defRPr/>
            </a:pPr>
            <a:endParaRPr lang="en-US" sz="1698">
              <a:solidFill>
                <a:schemeClr val="bg1">
                  <a:lumMod val="95000"/>
                </a:schemeClr>
              </a:solidFill>
            </a:endParaRPr>
          </a:p>
        </p:txBody>
      </p:sp>
      <p:sp>
        <p:nvSpPr>
          <p:cNvPr id="16" name="Freeform 11386">
            <a:extLst>
              <a:ext uri="{FF2B5EF4-FFF2-40B4-BE49-F238E27FC236}">
                <a16:creationId xmlns:a16="http://schemas.microsoft.com/office/drawing/2014/main" id="{5FBA006B-B450-1742-8018-B678B7E6195D}"/>
              </a:ext>
            </a:extLst>
          </p:cNvPr>
          <p:cNvSpPr>
            <a:spLocks/>
          </p:cNvSpPr>
          <p:nvPr/>
        </p:nvSpPr>
        <p:spPr bwMode="auto">
          <a:xfrm>
            <a:off x="5013602" y="2824915"/>
            <a:ext cx="23405" cy="17554"/>
          </a:xfrm>
          <a:custGeom>
            <a:avLst/>
            <a:gdLst>
              <a:gd name="T0" fmla="*/ 0 w 49"/>
              <a:gd name="T1" fmla="*/ 0 h 33"/>
              <a:gd name="T2" fmla="*/ 0 w 49"/>
              <a:gd name="T3" fmla="*/ 0 h 33"/>
              <a:gd name="T4" fmla="*/ 1 w 49"/>
              <a:gd name="T5" fmla="*/ 9 h 33"/>
              <a:gd name="T6" fmla="*/ 2 w 49"/>
              <a:gd name="T7" fmla="*/ 17 h 33"/>
              <a:gd name="T8" fmla="*/ 2 w 49"/>
              <a:gd name="T9" fmla="*/ 17 h 33"/>
              <a:gd name="T10" fmla="*/ 1 w 49"/>
              <a:gd name="T11" fmla="*/ 26 h 33"/>
              <a:gd name="T12" fmla="*/ 0 w 49"/>
              <a:gd name="T13" fmla="*/ 33 h 33"/>
              <a:gd name="T14" fmla="*/ 49 w 49"/>
              <a:gd name="T15" fmla="*/ 33 h 33"/>
              <a:gd name="T16" fmla="*/ 49 w 49"/>
              <a:gd name="T17" fmla="*/ 0 h 33"/>
              <a:gd name="T18" fmla="*/ 0 w 4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3">
                <a:moveTo>
                  <a:pt x="0" y="0"/>
                </a:moveTo>
                <a:lnTo>
                  <a:pt x="0" y="0"/>
                </a:lnTo>
                <a:lnTo>
                  <a:pt x="1" y="9"/>
                </a:lnTo>
                <a:lnTo>
                  <a:pt x="2" y="17"/>
                </a:lnTo>
                <a:lnTo>
                  <a:pt x="2" y="17"/>
                </a:lnTo>
                <a:lnTo>
                  <a:pt x="1" y="26"/>
                </a:lnTo>
                <a:lnTo>
                  <a:pt x="0" y="33"/>
                </a:lnTo>
                <a:lnTo>
                  <a:pt x="49" y="33"/>
                </a:lnTo>
                <a:lnTo>
                  <a:pt x="49" y="0"/>
                </a:lnTo>
                <a:lnTo>
                  <a:pt x="0" y="0"/>
                </a:lnTo>
                <a:close/>
              </a:path>
            </a:pathLst>
          </a:custGeom>
          <a:solidFill>
            <a:schemeClr val="bg1"/>
          </a:solidFill>
          <a:ln>
            <a:noFill/>
          </a:ln>
        </p:spPr>
        <p:txBody>
          <a:bodyPr/>
          <a:lstStyle/>
          <a:p>
            <a:pPr>
              <a:defRPr/>
            </a:pPr>
            <a:endParaRPr lang="en-US" sz="1698">
              <a:solidFill>
                <a:schemeClr val="bg1">
                  <a:lumMod val="95000"/>
                </a:schemeClr>
              </a:solidFill>
            </a:endParaRPr>
          </a:p>
        </p:txBody>
      </p:sp>
      <p:sp>
        <p:nvSpPr>
          <p:cNvPr id="17" name="Freeform 11387">
            <a:extLst>
              <a:ext uri="{FF2B5EF4-FFF2-40B4-BE49-F238E27FC236}">
                <a16:creationId xmlns:a16="http://schemas.microsoft.com/office/drawing/2014/main" id="{0DBC5A5A-6773-5C49-8C23-06147F54544D}"/>
              </a:ext>
            </a:extLst>
          </p:cNvPr>
          <p:cNvSpPr>
            <a:spLocks/>
          </p:cNvSpPr>
          <p:nvPr/>
        </p:nvSpPr>
        <p:spPr bwMode="auto">
          <a:xfrm>
            <a:off x="4914128" y="2709838"/>
            <a:ext cx="17554" cy="27306"/>
          </a:xfrm>
          <a:custGeom>
            <a:avLst/>
            <a:gdLst>
              <a:gd name="T0" fmla="*/ 34 w 34"/>
              <a:gd name="T1" fmla="*/ 57 h 57"/>
              <a:gd name="T2" fmla="*/ 34 w 34"/>
              <a:gd name="T3" fmla="*/ 0 h 57"/>
              <a:gd name="T4" fmla="*/ 0 w 34"/>
              <a:gd name="T5" fmla="*/ 0 h 57"/>
              <a:gd name="T6" fmla="*/ 0 w 34"/>
              <a:gd name="T7" fmla="*/ 54 h 57"/>
              <a:gd name="T8" fmla="*/ 0 w 34"/>
              <a:gd name="T9" fmla="*/ 54 h 57"/>
              <a:gd name="T10" fmla="*/ 6 w 34"/>
              <a:gd name="T11" fmla="*/ 54 h 57"/>
              <a:gd name="T12" fmla="*/ 6 w 34"/>
              <a:gd name="T13" fmla="*/ 54 h 57"/>
              <a:gd name="T14" fmla="*/ 20 w 34"/>
              <a:gd name="T15" fmla="*/ 54 h 57"/>
              <a:gd name="T16" fmla="*/ 34 w 34"/>
              <a:gd name="T17" fmla="*/ 57 h 57"/>
              <a:gd name="T18" fmla="*/ 34 w 34"/>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7">
                <a:moveTo>
                  <a:pt x="34" y="57"/>
                </a:moveTo>
                <a:lnTo>
                  <a:pt x="34" y="0"/>
                </a:lnTo>
                <a:lnTo>
                  <a:pt x="0" y="0"/>
                </a:lnTo>
                <a:lnTo>
                  <a:pt x="0" y="54"/>
                </a:lnTo>
                <a:lnTo>
                  <a:pt x="0" y="54"/>
                </a:lnTo>
                <a:lnTo>
                  <a:pt x="6" y="54"/>
                </a:lnTo>
                <a:lnTo>
                  <a:pt x="6" y="54"/>
                </a:lnTo>
                <a:lnTo>
                  <a:pt x="20" y="54"/>
                </a:lnTo>
                <a:lnTo>
                  <a:pt x="34" y="57"/>
                </a:lnTo>
                <a:lnTo>
                  <a:pt x="34" y="57"/>
                </a:lnTo>
                <a:close/>
              </a:path>
            </a:pathLst>
          </a:custGeom>
          <a:solidFill>
            <a:schemeClr val="bg1"/>
          </a:solidFill>
          <a:ln>
            <a:noFill/>
          </a:ln>
        </p:spPr>
        <p:txBody>
          <a:bodyPr/>
          <a:lstStyle/>
          <a:p>
            <a:pPr>
              <a:defRPr/>
            </a:pPr>
            <a:endParaRPr lang="en-US" sz="1698">
              <a:solidFill>
                <a:schemeClr val="bg1">
                  <a:lumMod val="95000"/>
                </a:schemeClr>
              </a:solidFill>
            </a:endParaRPr>
          </a:p>
        </p:txBody>
      </p:sp>
      <p:sp>
        <p:nvSpPr>
          <p:cNvPr id="18" name="Freeform 11388">
            <a:extLst>
              <a:ext uri="{FF2B5EF4-FFF2-40B4-BE49-F238E27FC236}">
                <a16:creationId xmlns:a16="http://schemas.microsoft.com/office/drawing/2014/main" id="{8ABBE0AE-427A-5C47-A16D-62DD7AF0FA50}"/>
              </a:ext>
            </a:extLst>
          </p:cNvPr>
          <p:cNvSpPr>
            <a:spLocks/>
          </p:cNvSpPr>
          <p:nvPr/>
        </p:nvSpPr>
        <p:spPr bwMode="auto">
          <a:xfrm>
            <a:off x="4824405" y="2742995"/>
            <a:ext cx="29258" cy="29257"/>
          </a:xfrm>
          <a:custGeom>
            <a:avLst/>
            <a:gdLst>
              <a:gd name="T0" fmla="*/ 61 w 61"/>
              <a:gd name="T1" fmla="*/ 38 h 62"/>
              <a:gd name="T2" fmla="*/ 23 w 61"/>
              <a:gd name="T3" fmla="*/ 0 h 62"/>
              <a:gd name="T4" fmla="*/ 0 w 61"/>
              <a:gd name="T5" fmla="*/ 25 h 62"/>
              <a:gd name="T6" fmla="*/ 38 w 61"/>
              <a:gd name="T7" fmla="*/ 62 h 62"/>
              <a:gd name="T8" fmla="*/ 38 w 61"/>
              <a:gd name="T9" fmla="*/ 62 h 62"/>
              <a:gd name="T10" fmla="*/ 48 w 61"/>
              <a:gd name="T11" fmla="*/ 49 h 62"/>
              <a:gd name="T12" fmla="*/ 61 w 61"/>
              <a:gd name="T13" fmla="*/ 38 h 62"/>
              <a:gd name="T14" fmla="*/ 61 w 61"/>
              <a:gd name="T15" fmla="*/ 38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2">
                <a:moveTo>
                  <a:pt x="61" y="38"/>
                </a:moveTo>
                <a:lnTo>
                  <a:pt x="23" y="0"/>
                </a:lnTo>
                <a:lnTo>
                  <a:pt x="0" y="25"/>
                </a:lnTo>
                <a:lnTo>
                  <a:pt x="38" y="62"/>
                </a:lnTo>
                <a:lnTo>
                  <a:pt x="38" y="62"/>
                </a:lnTo>
                <a:lnTo>
                  <a:pt x="48" y="49"/>
                </a:lnTo>
                <a:lnTo>
                  <a:pt x="61" y="38"/>
                </a:lnTo>
                <a:lnTo>
                  <a:pt x="61" y="38"/>
                </a:lnTo>
                <a:close/>
              </a:path>
            </a:pathLst>
          </a:custGeom>
          <a:solidFill>
            <a:schemeClr val="bg1"/>
          </a:solidFill>
          <a:ln>
            <a:noFill/>
          </a:ln>
        </p:spPr>
        <p:txBody>
          <a:bodyPr/>
          <a:lstStyle/>
          <a:p>
            <a:pPr>
              <a:defRPr/>
            </a:pPr>
            <a:endParaRPr lang="en-US" sz="1698">
              <a:solidFill>
                <a:schemeClr val="bg1">
                  <a:lumMod val="95000"/>
                </a:schemeClr>
              </a:solidFill>
            </a:endParaRPr>
          </a:p>
        </p:txBody>
      </p:sp>
      <p:sp>
        <p:nvSpPr>
          <p:cNvPr id="19" name="Freeform 11389">
            <a:extLst>
              <a:ext uri="{FF2B5EF4-FFF2-40B4-BE49-F238E27FC236}">
                <a16:creationId xmlns:a16="http://schemas.microsoft.com/office/drawing/2014/main" id="{6E4EB289-C0E7-6542-8BF1-CB63685ADFD1}"/>
              </a:ext>
            </a:extLst>
          </p:cNvPr>
          <p:cNvSpPr>
            <a:spLocks/>
          </p:cNvSpPr>
          <p:nvPr/>
        </p:nvSpPr>
        <p:spPr bwMode="auto">
          <a:xfrm>
            <a:off x="4980444" y="2742995"/>
            <a:ext cx="27306" cy="29257"/>
          </a:xfrm>
          <a:custGeom>
            <a:avLst/>
            <a:gdLst>
              <a:gd name="T0" fmla="*/ 0 w 58"/>
              <a:gd name="T1" fmla="*/ 35 h 60"/>
              <a:gd name="T2" fmla="*/ 0 w 58"/>
              <a:gd name="T3" fmla="*/ 35 h 60"/>
              <a:gd name="T4" fmla="*/ 13 w 58"/>
              <a:gd name="T5" fmla="*/ 47 h 60"/>
              <a:gd name="T6" fmla="*/ 23 w 58"/>
              <a:gd name="T7" fmla="*/ 60 h 60"/>
              <a:gd name="T8" fmla="*/ 58 w 58"/>
              <a:gd name="T9" fmla="*/ 25 h 60"/>
              <a:gd name="T10" fmla="*/ 34 w 58"/>
              <a:gd name="T11" fmla="*/ 0 h 60"/>
              <a:gd name="T12" fmla="*/ 0 w 58"/>
              <a:gd name="T13" fmla="*/ 35 h 60"/>
            </a:gdLst>
            <a:ahLst/>
            <a:cxnLst>
              <a:cxn ang="0">
                <a:pos x="T0" y="T1"/>
              </a:cxn>
              <a:cxn ang="0">
                <a:pos x="T2" y="T3"/>
              </a:cxn>
              <a:cxn ang="0">
                <a:pos x="T4" y="T5"/>
              </a:cxn>
              <a:cxn ang="0">
                <a:pos x="T6" y="T7"/>
              </a:cxn>
              <a:cxn ang="0">
                <a:pos x="T8" y="T9"/>
              </a:cxn>
              <a:cxn ang="0">
                <a:pos x="T10" y="T11"/>
              </a:cxn>
              <a:cxn ang="0">
                <a:pos x="T12" y="T13"/>
              </a:cxn>
            </a:cxnLst>
            <a:rect l="0" t="0" r="r" b="b"/>
            <a:pathLst>
              <a:path w="58" h="60">
                <a:moveTo>
                  <a:pt x="0" y="35"/>
                </a:moveTo>
                <a:lnTo>
                  <a:pt x="0" y="35"/>
                </a:lnTo>
                <a:lnTo>
                  <a:pt x="13" y="47"/>
                </a:lnTo>
                <a:lnTo>
                  <a:pt x="23" y="60"/>
                </a:lnTo>
                <a:lnTo>
                  <a:pt x="58" y="25"/>
                </a:lnTo>
                <a:lnTo>
                  <a:pt x="34" y="0"/>
                </a:lnTo>
                <a:lnTo>
                  <a:pt x="0" y="35"/>
                </a:lnTo>
                <a:close/>
              </a:path>
            </a:pathLst>
          </a:custGeom>
          <a:solidFill>
            <a:schemeClr val="bg1"/>
          </a:solidFill>
          <a:ln>
            <a:noFill/>
          </a:ln>
        </p:spPr>
        <p:txBody>
          <a:bodyPr/>
          <a:lstStyle/>
          <a:p>
            <a:pPr>
              <a:defRPr/>
            </a:pPr>
            <a:endParaRPr lang="en-US" sz="1698">
              <a:solidFill>
                <a:schemeClr val="bg1">
                  <a:lumMod val="95000"/>
                </a:schemeClr>
              </a:solidFill>
            </a:endParaRPr>
          </a:p>
        </p:txBody>
      </p:sp>
      <p:sp>
        <p:nvSpPr>
          <p:cNvPr id="20" name="Freeform 11390">
            <a:extLst>
              <a:ext uri="{FF2B5EF4-FFF2-40B4-BE49-F238E27FC236}">
                <a16:creationId xmlns:a16="http://schemas.microsoft.com/office/drawing/2014/main" id="{F3C0D45E-7F4E-9446-9809-A9E2E37B5AF5}"/>
              </a:ext>
            </a:extLst>
          </p:cNvPr>
          <p:cNvSpPr>
            <a:spLocks/>
          </p:cNvSpPr>
          <p:nvPr/>
        </p:nvSpPr>
        <p:spPr bwMode="auto">
          <a:xfrm>
            <a:off x="4561091" y="2852221"/>
            <a:ext cx="397898" cy="472011"/>
          </a:xfrm>
          <a:custGeom>
            <a:avLst/>
            <a:gdLst>
              <a:gd name="T0" fmla="*/ 812 w 815"/>
              <a:gd name="T1" fmla="*/ 776 h 971"/>
              <a:gd name="T2" fmla="*/ 787 w 815"/>
              <a:gd name="T3" fmla="*/ 706 h 971"/>
              <a:gd name="T4" fmla="*/ 743 w 815"/>
              <a:gd name="T5" fmla="*/ 657 h 971"/>
              <a:gd name="T6" fmla="*/ 682 w 815"/>
              <a:gd name="T7" fmla="*/ 629 h 971"/>
              <a:gd name="T8" fmla="*/ 612 w 815"/>
              <a:gd name="T9" fmla="*/ 613 h 971"/>
              <a:gd name="T10" fmla="*/ 542 w 815"/>
              <a:gd name="T11" fmla="*/ 592 h 971"/>
              <a:gd name="T12" fmla="*/ 508 w 815"/>
              <a:gd name="T13" fmla="*/ 559 h 971"/>
              <a:gd name="T14" fmla="*/ 503 w 815"/>
              <a:gd name="T15" fmla="*/ 498 h 971"/>
              <a:gd name="T16" fmla="*/ 522 w 815"/>
              <a:gd name="T17" fmla="*/ 464 h 971"/>
              <a:gd name="T18" fmla="*/ 568 w 815"/>
              <a:gd name="T19" fmla="*/ 397 h 971"/>
              <a:gd name="T20" fmla="*/ 605 w 815"/>
              <a:gd name="T21" fmla="*/ 363 h 971"/>
              <a:gd name="T22" fmla="*/ 616 w 815"/>
              <a:gd name="T23" fmla="*/ 316 h 971"/>
              <a:gd name="T24" fmla="*/ 608 w 815"/>
              <a:gd name="T25" fmla="*/ 265 h 971"/>
              <a:gd name="T26" fmla="*/ 586 w 815"/>
              <a:gd name="T27" fmla="*/ 252 h 971"/>
              <a:gd name="T28" fmla="*/ 590 w 815"/>
              <a:gd name="T29" fmla="*/ 169 h 971"/>
              <a:gd name="T30" fmla="*/ 586 w 815"/>
              <a:gd name="T31" fmla="*/ 90 h 971"/>
              <a:gd name="T32" fmla="*/ 563 w 815"/>
              <a:gd name="T33" fmla="*/ 55 h 971"/>
              <a:gd name="T34" fmla="*/ 546 w 815"/>
              <a:gd name="T35" fmla="*/ 50 h 971"/>
              <a:gd name="T36" fmla="*/ 514 w 815"/>
              <a:gd name="T37" fmla="*/ 51 h 971"/>
              <a:gd name="T38" fmla="*/ 487 w 815"/>
              <a:gd name="T39" fmla="*/ 43 h 971"/>
              <a:gd name="T40" fmla="*/ 464 w 815"/>
              <a:gd name="T41" fmla="*/ 15 h 971"/>
              <a:gd name="T42" fmla="*/ 441 w 815"/>
              <a:gd name="T43" fmla="*/ 0 h 971"/>
              <a:gd name="T44" fmla="*/ 402 w 815"/>
              <a:gd name="T45" fmla="*/ 10 h 971"/>
              <a:gd name="T46" fmla="*/ 321 w 815"/>
              <a:gd name="T47" fmla="*/ 28 h 971"/>
              <a:gd name="T48" fmla="*/ 283 w 815"/>
              <a:gd name="T49" fmla="*/ 36 h 971"/>
              <a:gd name="T50" fmla="*/ 260 w 815"/>
              <a:gd name="T51" fmla="*/ 47 h 971"/>
              <a:gd name="T52" fmla="*/ 235 w 815"/>
              <a:gd name="T53" fmla="*/ 76 h 971"/>
              <a:gd name="T54" fmla="*/ 225 w 815"/>
              <a:gd name="T55" fmla="*/ 109 h 971"/>
              <a:gd name="T56" fmla="*/ 219 w 815"/>
              <a:gd name="T57" fmla="*/ 175 h 971"/>
              <a:gd name="T58" fmla="*/ 208 w 815"/>
              <a:gd name="T59" fmla="*/ 259 h 971"/>
              <a:gd name="T60" fmla="*/ 193 w 815"/>
              <a:gd name="T61" fmla="*/ 288 h 971"/>
              <a:gd name="T62" fmla="*/ 192 w 815"/>
              <a:gd name="T63" fmla="*/ 315 h 971"/>
              <a:gd name="T64" fmla="*/ 197 w 815"/>
              <a:gd name="T65" fmla="*/ 345 h 971"/>
              <a:gd name="T66" fmla="*/ 214 w 815"/>
              <a:gd name="T67" fmla="*/ 369 h 971"/>
              <a:gd name="T68" fmla="*/ 240 w 815"/>
              <a:gd name="T69" fmla="*/ 392 h 971"/>
              <a:gd name="T70" fmla="*/ 278 w 815"/>
              <a:gd name="T71" fmla="*/ 450 h 971"/>
              <a:gd name="T72" fmla="*/ 295 w 815"/>
              <a:gd name="T73" fmla="*/ 471 h 971"/>
              <a:gd name="T74" fmla="*/ 311 w 815"/>
              <a:gd name="T75" fmla="*/ 478 h 971"/>
              <a:gd name="T76" fmla="*/ 290 w 815"/>
              <a:gd name="T77" fmla="*/ 579 h 971"/>
              <a:gd name="T78" fmla="*/ 242 w 815"/>
              <a:gd name="T79" fmla="*/ 605 h 971"/>
              <a:gd name="T80" fmla="*/ 125 w 815"/>
              <a:gd name="T81" fmla="*/ 636 h 971"/>
              <a:gd name="T82" fmla="*/ 56 w 815"/>
              <a:gd name="T83" fmla="*/ 665 h 971"/>
              <a:gd name="T84" fmla="*/ 20 w 815"/>
              <a:gd name="T85" fmla="*/ 706 h 971"/>
              <a:gd name="T86" fmla="*/ 9 w 815"/>
              <a:gd name="T87" fmla="*/ 741 h 971"/>
              <a:gd name="T88" fmla="*/ 0 w 815"/>
              <a:gd name="T89" fmla="*/ 817 h 971"/>
              <a:gd name="T90" fmla="*/ 0 w 815"/>
              <a:gd name="T91" fmla="*/ 830 h 971"/>
              <a:gd name="T92" fmla="*/ 5 w 815"/>
              <a:gd name="T93" fmla="*/ 849 h 971"/>
              <a:gd name="T94" fmla="*/ 37 w 815"/>
              <a:gd name="T95" fmla="*/ 886 h 971"/>
              <a:gd name="T96" fmla="*/ 93 w 815"/>
              <a:gd name="T97" fmla="*/ 919 h 971"/>
              <a:gd name="T98" fmla="*/ 214 w 815"/>
              <a:gd name="T99" fmla="*/ 954 h 971"/>
              <a:gd name="T100" fmla="*/ 260 w 815"/>
              <a:gd name="T101" fmla="*/ 960 h 971"/>
              <a:gd name="T102" fmla="*/ 407 w 815"/>
              <a:gd name="T103" fmla="*/ 971 h 971"/>
              <a:gd name="T104" fmla="*/ 445 w 815"/>
              <a:gd name="T105" fmla="*/ 946 h 971"/>
              <a:gd name="T106" fmla="*/ 529 w 815"/>
              <a:gd name="T107" fmla="*/ 963 h 971"/>
              <a:gd name="T108" fmla="*/ 675 w 815"/>
              <a:gd name="T109" fmla="*/ 937 h 971"/>
              <a:gd name="T110" fmla="*/ 747 w 815"/>
              <a:gd name="T111" fmla="*/ 904 h 971"/>
              <a:gd name="T112" fmla="*/ 798 w 815"/>
              <a:gd name="T113" fmla="*/ 865 h 971"/>
              <a:gd name="T114" fmla="*/ 812 w 815"/>
              <a:gd name="T115" fmla="*/ 839 h 971"/>
              <a:gd name="T116" fmla="*/ 815 w 815"/>
              <a:gd name="T117" fmla="*/ 824 h 971"/>
              <a:gd name="T118" fmla="*/ 815 w 815"/>
              <a:gd name="T119" fmla="*/ 822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5" h="971">
                <a:moveTo>
                  <a:pt x="815" y="822"/>
                </a:moveTo>
                <a:lnTo>
                  <a:pt x="815" y="822"/>
                </a:lnTo>
                <a:lnTo>
                  <a:pt x="815" y="798"/>
                </a:lnTo>
                <a:lnTo>
                  <a:pt x="812" y="776"/>
                </a:lnTo>
                <a:lnTo>
                  <a:pt x="808" y="757"/>
                </a:lnTo>
                <a:lnTo>
                  <a:pt x="802" y="738"/>
                </a:lnTo>
                <a:lnTo>
                  <a:pt x="795" y="721"/>
                </a:lnTo>
                <a:lnTo>
                  <a:pt x="787" y="706"/>
                </a:lnTo>
                <a:lnTo>
                  <a:pt x="778" y="691"/>
                </a:lnTo>
                <a:lnTo>
                  <a:pt x="768" y="680"/>
                </a:lnTo>
                <a:lnTo>
                  <a:pt x="756" y="668"/>
                </a:lnTo>
                <a:lnTo>
                  <a:pt x="743" y="657"/>
                </a:lnTo>
                <a:lnTo>
                  <a:pt x="729" y="649"/>
                </a:lnTo>
                <a:lnTo>
                  <a:pt x="714" y="642"/>
                </a:lnTo>
                <a:lnTo>
                  <a:pt x="699" y="634"/>
                </a:lnTo>
                <a:lnTo>
                  <a:pt x="682" y="629"/>
                </a:lnTo>
                <a:lnTo>
                  <a:pt x="665" y="623"/>
                </a:lnTo>
                <a:lnTo>
                  <a:pt x="646" y="619"/>
                </a:lnTo>
                <a:lnTo>
                  <a:pt x="646" y="619"/>
                </a:lnTo>
                <a:lnTo>
                  <a:pt x="612" y="613"/>
                </a:lnTo>
                <a:lnTo>
                  <a:pt x="582" y="606"/>
                </a:lnTo>
                <a:lnTo>
                  <a:pt x="568" y="602"/>
                </a:lnTo>
                <a:lnTo>
                  <a:pt x="555" y="597"/>
                </a:lnTo>
                <a:lnTo>
                  <a:pt x="542" y="592"/>
                </a:lnTo>
                <a:lnTo>
                  <a:pt x="531" y="587"/>
                </a:lnTo>
                <a:lnTo>
                  <a:pt x="522" y="579"/>
                </a:lnTo>
                <a:lnTo>
                  <a:pt x="514" y="570"/>
                </a:lnTo>
                <a:lnTo>
                  <a:pt x="508" y="559"/>
                </a:lnTo>
                <a:lnTo>
                  <a:pt x="504" y="548"/>
                </a:lnTo>
                <a:lnTo>
                  <a:pt x="501" y="533"/>
                </a:lnTo>
                <a:lnTo>
                  <a:pt x="501" y="518"/>
                </a:lnTo>
                <a:lnTo>
                  <a:pt x="503" y="498"/>
                </a:lnTo>
                <a:lnTo>
                  <a:pt x="508" y="477"/>
                </a:lnTo>
                <a:lnTo>
                  <a:pt x="508" y="477"/>
                </a:lnTo>
                <a:lnTo>
                  <a:pt x="516" y="471"/>
                </a:lnTo>
                <a:lnTo>
                  <a:pt x="522" y="464"/>
                </a:lnTo>
                <a:lnTo>
                  <a:pt x="535" y="448"/>
                </a:lnTo>
                <a:lnTo>
                  <a:pt x="547" y="431"/>
                </a:lnTo>
                <a:lnTo>
                  <a:pt x="558" y="414"/>
                </a:lnTo>
                <a:lnTo>
                  <a:pt x="568" y="397"/>
                </a:lnTo>
                <a:lnTo>
                  <a:pt x="581" y="382"/>
                </a:lnTo>
                <a:lnTo>
                  <a:pt x="589" y="375"/>
                </a:lnTo>
                <a:lnTo>
                  <a:pt x="597" y="369"/>
                </a:lnTo>
                <a:lnTo>
                  <a:pt x="605" y="363"/>
                </a:lnTo>
                <a:lnTo>
                  <a:pt x="614" y="360"/>
                </a:lnTo>
                <a:lnTo>
                  <a:pt x="614" y="360"/>
                </a:lnTo>
                <a:lnTo>
                  <a:pt x="616" y="336"/>
                </a:lnTo>
                <a:lnTo>
                  <a:pt x="616" y="316"/>
                </a:lnTo>
                <a:lnTo>
                  <a:pt x="614" y="272"/>
                </a:lnTo>
                <a:lnTo>
                  <a:pt x="614" y="272"/>
                </a:lnTo>
                <a:lnTo>
                  <a:pt x="612" y="268"/>
                </a:lnTo>
                <a:lnTo>
                  <a:pt x="608" y="265"/>
                </a:lnTo>
                <a:lnTo>
                  <a:pt x="601" y="263"/>
                </a:lnTo>
                <a:lnTo>
                  <a:pt x="592" y="259"/>
                </a:lnTo>
                <a:lnTo>
                  <a:pt x="589" y="256"/>
                </a:lnTo>
                <a:lnTo>
                  <a:pt x="586" y="252"/>
                </a:lnTo>
                <a:lnTo>
                  <a:pt x="586" y="252"/>
                </a:lnTo>
                <a:lnTo>
                  <a:pt x="586" y="226"/>
                </a:lnTo>
                <a:lnTo>
                  <a:pt x="588" y="198"/>
                </a:lnTo>
                <a:lnTo>
                  <a:pt x="590" y="169"/>
                </a:lnTo>
                <a:lnTo>
                  <a:pt x="592" y="141"/>
                </a:lnTo>
                <a:lnTo>
                  <a:pt x="590" y="114"/>
                </a:lnTo>
                <a:lnTo>
                  <a:pt x="588" y="102"/>
                </a:lnTo>
                <a:lnTo>
                  <a:pt x="586" y="90"/>
                </a:lnTo>
                <a:lnTo>
                  <a:pt x="582" y="80"/>
                </a:lnTo>
                <a:lnTo>
                  <a:pt x="577" y="71"/>
                </a:lnTo>
                <a:lnTo>
                  <a:pt x="571" y="62"/>
                </a:lnTo>
                <a:lnTo>
                  <a:pt x="563" y="55"/>
                </a:lnTo>
                <a:lnTo>
                  <a:pt x="563" y="55"/>
                </a:lnTo>
                <a:lnTo>
                  <a:pt x="558" y="53"/>
                </a:lnTo>
                <a:lnTo>
                  <a:pt x="552" y="50"/>
                </a:lnTo>
                <a:lnTo>
                  <a:pt x="546" y="50"/>
                </a:lnTo>
                <a:lnTo>
                  <a:pt x="541" y="49"/>
                </a:lnTo>
                <a:lnTo>
                  <a:pt x="541" y="49"/>
                </a:lnTo>
                <a:lnTo>
                  <a:pt x="514" y="51"/>
                </a:lnTo>
                <a:lnTo>
                  <a:pt x="514" y="51"/>
                </a:lnTo>
                <a:lnTo>
                  <a:pt x="505" y="50"/>
                </a:lnTo>
                <a:lnTo>
                  <a:pt x="496" y="47"/>
                </a:lnTo>
                <a:lnTo>
                  <a:pt x="496" y="47"/>
                </a:lnTo>
                <a:lnTo>
                  <a:pt x="487" y="43"/>
                </a:lnTo>
                <a:lnTo>
                  <a:pt x="481" y="37"/>
                </a:lnTo>
                <a:lnTo>
                  <a:pt x="475" y="29"/>
                </a:lnTo>
                <a:lnTo>
                  <a:pt x="470" y="21"/>
                </a:lnTo>
                <a:lnTo>
                  <a:pt x="464" y="15"/>
                </a:lnTo>
                <a:lnTo>
                  <a:pt x="458" y="8"/>
                </a:lnTo>
                <a:lnTo>
                  <a:pt x="450" y="3"/>
                </a:lnTo>
                <a:lnTo>
                  <a:pt x="447" y="2"/>
                </a:lnTo>
                <a:lnTo>
                  <a:pt x="441" y="0"/>
                </a:lnTo>
                <a:lnTo>
                  <a:pt x="441" y="0"/>
                </a:lnTo>
                <a:lnTo>
                  <a:pt x="418" y="0"/>
                </a:lnTo>
                <a:lnTo>
                  <a:pt x="418" y="0"/>
                </a:lnTo>
                <a:lnTo>
                  <a:pt x="402" y="10"/>
                </a:lnTo>
                <a:lnTo>
                  <a:pt x="386" y="16"/>
                </a:lnTo>
                <a:lnTo>
                  <a:pt x="371" y="20"/>
                </a:lnTo>
                <a:lnTo>
                  <a:pt x="354" y="23"/>
                </a:lnTo>
                <a:lnTo>
                  <a:pt x="321" y="28"/>
                </a:lnTo>
                <a:lnTo>
                  <a:pt x="306" y="30"/>
                </a:lnTo>
                <a:lnTo>
                  <a:pt x="290" y="34"/>
                </a:lnTo>
                <a:lnTo>
                  <a:pt x="290" y="34"/>
                </a:lnTo>
                <a:lnTo>
                  <a:pt x="283" y="36"/>
                </a:lnTo>
                <a:lnTo>
                  <a:pt x="283" y="36"/>
                </a:lnTo>
                <a:lnTo>
                  <a:pt x="275" y="40"/>
                </a:lnTo>
                <a:lnTo>
                  <a:pt x="268" y="43"/>
                </a:lnTo>
                <a:lnTo>
                  <a:pt x="260" y="47"/>
                </a:lnTo>
                <a:lnTo>
                  <a:pt x="255" y="53"/>
                </a:lnTo>
                <a:lnTo>
                  <a:pt x="248" y="58"/>
                </a:lnTo>
                <a:lnTo>
                  <a:pt x="244" y="63"/>
                </a:lnTo>
                <a:lnTo>
                  <a:pt x="235" y="76"/>
                </a:lnTo>
                <a:lnTo>
                  <a:pt x="235" y="76"/>
                </a:lnTo>
                <a:lnTo>
                  <a:pt x="231" y="87"/>
                </a:lnTo>
                <a:lnTo>
                  <a:pt x="227" y="97"/>
                </a:lnTo>
                <a:lnTo>
                  <a:pt x="225" y="109"/>
                </a:lnTo>
                <a:lnTo>
                  <a:pt x="223" y="122"/>
                </a:lnTo>
                <a:lnTo>
                  <a:pt x="221" y="148"/>
                </a:lnTo>
                <a:lnTo>
                  <a:pt x="219" y="175"/>
                </a:lnTo>
                <a:lnTo>
                  <a:pt x="219" y="175"/>
                </a:lnTo>
                <a:lnTo>
                  <a:pt x="221" y="249"/>
                </a:lnTo>
                <a:lnTo>
                  <a:pt x="221" y="249"/>
                </a:lnTo>
                <a:lnTo>
                  <a:pt x="213" y="254"/>
                </a:lnTo>
                <a:lnTo>
                  <a:pt x="208" y="259"/>
                </a:lnTo>
                <a:lnTo>
                  <a:pt x="202" y="265"/>
                </a:lnTo>
                <a:lnTo>
                  <a:pt x="198" y="272"/>
                </a:lnTo>
                <a:lnTo>
                  <a:pt x="196" y="280"/>
                </a:lnTo>
                <a:lnTo>
                  <a:pt x="193" y="288"/>
                </a:lnTo>
                <a:lnTo>
                  <a:pt x="192" y="297"/>
                </a:lnTo>
                <a:lnTo>
                  <a:pt x="192" y="305"/>
                </a:lnTo>
                <a:lnTo>
                  <a:pt x="192" y="305"/>
                </a:lnTo>
                <a:lnTo>
                  <a:pt x="192" y="315"/>
                </a:lnTo>
                <a:lnTo>
                  <a:pt x="192" y="326"/>
                </a:lnTo>
                <a:lnTo>
                  <a:pt x="195" y="335"/>
                </a:lnTo>
                <a:lnTo>
                  <a:pt x="197" y="345"/>
                </a:lnTo>
                <a:lnTo>
                  <a:pt x="197" y="345"/>
                </a:lnTo>
                <a:lnTo>
                  <a:pt x="200" y="352"/>
                </a:lnTo>
                <a:lnTo>
                  <a:pt x="204" y="358"/>
                </a:lnTo>
                <a:lnTo>
                  <a:pt x="209" y="363"/>
                </a:lnTo>
                <a:lnTo>
                  <a:pt x="214" y="369"/>
                </a:lnTo>
                <a:lnTo>
                  <a:pt x="227" y="379"/>
                </a:lnTo>
                <a:lnTo>
                  <a:pt x="234" y="384"/>
                </a:lnTo>
                <a:lnTo>
                  <a:pt x="240" y="392"/>
                </a:lnTo>
                <a:lnTo>
                  <a:pt x="240" y="392"/>
                </a:lnTo>
                <a:lnTo>
                  <a:pt x="247" y="401"/>
                </a:lnTo>
                <a:lnTo>
                  <a:pt x="253" y="410"/>
                </a:lnTo>
                <a:lnTo>
                  <a:pt x="266" y="431"/>
                </a:lnTo>
                <a:lnTo>
                  <a:pt x="278" y="450"/>
                </a:lnTo>
                <a:lnTo>
                  <a:pt x="283" y="459"/>
                </a:lnTo>
                <a:lnTo>
                  <a:pt x="290" y="465"/>
                </a:lnTo>
                <a:lnTo>
                  <a:pt x="290" y="465"/>
                </a:lnTo>
                <a:lnTo>
                  <a:pt x="295" y="471"/>
                </a:lnTo>
                <a:lnTo>
                  <a:pt x="300" y="474"/>
                </a:lnTo>
                <a:lnTo>
                  <a:pt x="306" y="477"/>
                </a:lnTo>
                <a:lnTo>
                  <a:pt x="311" y="478"/>
                </a:lnTo>
                <a:lnTo>
                  <a:pt x="311" y="478"/>
                </a:lnTo>
                <a:lnTo>
                  <a:pt x="311" y="555"/>
                </a:lnTo>
                <a:lnTo>
                  <a:pt x="311" y="555"/>
                </a:lnTo>
                <a:lnTo>
                  <a:pt x="302" y="568"/>
                </a:lnTo>
                <a:lnTo>
                  <a:pt x="290" y="579"/>
                </a:lnTo>
                <a:lnTo>
                  <a:pt x="290" y="579"/>
                </a:lnTo>
                <a:lnTo>
                  <a:pt x="275" y="589"/>
                </a:lnTo>
                <a:lnTo>
                  <a:pt x="260" y="599"/>
                </a:lnTo>
                <a:lnTo>
                  <a:pt x="242" y="605"/>
                </a:lnTo>
                <a:lnTo>
                  <a:pt x="223" y="612"/>
                </a:lnTo>
                <a:lnTo>
                  <a:pt x="184" y="622"/>
                </a:lnTo>
                <a:lnTo>
                  <a:pt x="145" y="631"/>
                </a:lnTo>
                <a:lnTo>
                  <a:pt x="125" y="636"/>
                </a:lnTo>
                <a:lnTo>
                  <a:pt x="107" y="642"/>
                </a:lnTo>
                <a:lnTo>
                  <a:pt x="89" y="648"/>
                </a:lnTo>
                <a:lnTo>
                  <a:pt x="72" y="656"/>
                </a:lnTo>
                <a:lnTo>
                  <a:pt x="56" y="665"/>
                </a:lnTo>
                <a:lnTo>
                  <a:pt x="42" y="677"/>
                </a:lnTo>
                <a:lnTo>
                  <a:pt x="30" y="690"/>
                </a:lnTo>
                <a:lnTo>
                  <a:pt x="25" y="698"/>
                </a:lnTo>
                <a:lnTo>
                  <a:pt x="20" y="706"/>
                </a:lnTo>
                <a:lnTo>
                  <a:pt x="20" y="706"/>
                </a:lnTo>
                <a:lnTo>
                  <a:pt x="14" y="717"/>
                </a:lnTo>
                <a:lnTo>
                  <a:pt x="12" y="729"/>
                </a:lnTo>
                <a:lnTo>
                  <a:pt x="9" y="741"/>
                </a:lnTo>
                <a:lnTo>
                  <a:pt x="8" y="755"/>
                </a:lnTo>
                <a:lnTo>
                  <a:pt x="5" y="784"/>
                </a:lnTo>
                <a:lnTo>
                  <a:pt x="3" y="800"/>
                </a:lnTo>
                <a:lnTo>
                  <a:pt x="0" y="817"/>
                </a:lnTo>
                <a:lnTo>
                  <a:pt x="0" y="818"/>
                </a:lnTo>
                <a:lnTo>
                  <a:pt x="0" y="818"/>
                </a:lnTo>
                <a:lnTo>
                  <a:pt x="0" y="828"/>
                </a:lnTo>
                <a:lnTo>
                  <a:pt x="0" y="830"/>
                </a:lnTo>
                <a:lnTo>
                  <a:pt x="0" y="830"/>
                </a:lnTo>
                <a:lnTo>
                  <a:pt x="0" y="830"/>
                </a:lnTo>
                <a:lnTo>
                  <a:pt x="1" y="839"/>
                </a:lnTo>
                <a:lnTo>
                  <a:pt x="5" y="849"/>
                </a:lnTo>
                <a:lnTo>
                  <a:pt x="10" y="858"/>
                </a:lnTo>
                <a:lnTo>
                  <a:pt x="18" y="868"/>
                </a:lnTo>
                <a:lnTo>
                  <a:pt x="26" y="877"/>
                </a:lnTo>
                <a:lnTo>
                  <a:pt x="37" y="886"/>
                </a:lnTo>
                <a:lnTo>
                  <a:pt x="48" y="895"/>
                </a:lnTo>
                <a:lnTo>
                  <a:pt x="61" y="903"/>
                </a:lnTo>
                <a:lnTo>
                  <a:pt x="77" y="911"/>
                </a:lnTo>
                <a:lnTo>
                  <a:pt x="93" y="919"/>
                </a:lnTo>
                <a:lnTo>
                  <a:pt x="110" y="925"/>
                </a:lnTo>
                <a:lnTo>
                  <a:pt x="128" y="932"/>
                </a:lnTo>
                <a:lnTo>
                  <a:pt x="168" y="945"/>
                </a:lnTo>
                <a:lnTo>
                  <a:pt x="214" y="954"/>
                </a:lnTo>
                <a:lnTo>
                  <a:pt x="214" y="954"/>
                </a:lnTo>
                <a:lnTo>
                  <a:pt x="215" y="954"/>
                </a:lnTo>
                <a:lnTo>
                  <a:pt x="215" y="954"/>
                </a:lnTo>
                <a:lnTo>
                  <a:pt x="260" y="960"/>
                </a:lnTo>
                <a:lnTo>
                  <a:pt x="307" y="966"/>
                </a:lnTo>
                <a:lnTo>
                  <a:pt x="356" y="969"/>
                </a:lnTo>
                <a:lnTo>
                  <a:pt x="407" y="971"/>
                </a:lnTo>
                <a:lnTo>
                  <a:pt x="407" y="971"/>
                </a:lnTo>
                <a:lnTo>
                  <a:pt x="450" y="969"/>
                </a:lnTo>
                <a:lnTo>
                  <a:pt x="450" y="969"/>
                </a:lnTo>
                <a:lnTo>
                  <a:pt x="448" y="958"/>
                </a:lnTo>
                <a:lnTo>
                  <a:pt x="445" y="946"/>
                </a:lnTo>
                <a:lnTo>
                  <a:pt x="450" y="969"/>
                </a:lnTo>
                <a:lnTo>
                  <a:pt x="450" y="969"/>
                </a:lnTo>
                <a:lnTo>
                  <a:pt x="488" y="967"/>
                </a:lnTo>
                <a:lnTo>
                  <a:pt x="529" y="963"/>
                </a:lnTo>
                <a:lnTo>
                  <a:pt x="576" y="958"/>
                </a:lnTo>
                <a:lnTo>
                  <a:pt x="627" y="949"/>
                </a:lnTo>
                <a:lnTo>
                  <a:pt x="652" y="943"/>
                </a:lnTo>
                <a:lnTo>
                  <a:pt x="675" y="937"/>
                </a:lnTo>
                <a:lnTo>
                  <a:pt x="697" y="930"/>
                </a:lnTo>
                <a:lnTo>
                  <a:pt x="717" y="922"/>
                </a:lnTo>
                <a:lnTo>
                  <a:pt x="734" y="915"/>
                </a:lnTo>
                <a:lnTo>
                  <a:pt x="747" y="904"/>
                </a:lnTo>
                <a:lnTo>
                  <a:pt x="747" y="904"/>
                </a:lnTo>
                <a:lnTo>
                  <a:pt x="768" y="892"/>
                </a:lnTo>
                <a:lnTo>
                  <a:pt x="785" y="879"/>
                </a:lnTo>
                <a:lnTo>
                  <a:pt x="798" y="865"/>
                </a:lnTo>
                <a:lnTo>
                  <a:pt x="803" y="858"/>
                </a:lnTo>
                <a:lnTo>
                  <a:pt x="808" y="851"/>
                </a:lnTo>
                <a:lnTo>
                  <a:pt x="808" y="851"/>
                </a:lnTo>
                <a:lnTo>
                  <a:pt x="812" y="839"/>
                </a:lnTo>
                <a:lnTo>
                  <a:pt x="815" y="828"/>
                </a:lnTo>
                <a:lnTo>
                  <a:pt x="815" y="828"/>
                </a:lnTo>
                <a:lnTo>
                  <a:pt x="815" y="828"/>
                </a:lnTo>
                <a:lnTo>
                  <a:pt x="815" y="824"/>
                </a:lnTo>
                <a:lnTo>
                  <a:pt x="815" y="823"/>
                </a:lnTo>
                <a:lnTo>
                  <a:pt x="815" y="823"/>
                </a:lnTo>
                <a:lnTo>
                  <a:pt x="815" y="822"/>
                </a:lnTo>
                <a:lnTo>
                  <a:pt x="815" y="822"/>
                </a:lnTo>
                <a:close/>
              </a:path>
            </a:pathLst>
          </a:custGeom>
          <a:solidFill>
            <a:schemeClr val="bg1"/>
          </a:solidFill>
          <a:ln>
            <a:noFill/>
          </a:ln>
        </p:spPr>
        <p:txBody>
          <a:bodyPr/>
          <a:lstStyle/>
          <a:p>
            <a:pPr>
              <a:defRPr/>
            </a:pPr>
            <a:endParaRPr lang="en-US" sz="1698">
              <a:solidFill>
                <a:schemeClr val="bg1">
                  <a:lumMod val="95000"/>
                </a:schemeClr>
              </a:solidFill>
            </a:endParaRPr>
          </a:p>
        </p:txBody>
      </p:sp>
      <p:sp>
        <p:nvSpPr>
          <p:cNvPr id="21" name="Freeform 11391">
            <a:extLst>
              <a:ext uri="{FF2B5EF4-FFF2-40B4-BE49-F238E27FC236}">
                <a16:creationId xmlns:a16="http://schemas.microsoft.com/office/drawing/2014/main" id="{9C544F62-91F1-0F43-9A2B-FCF843337FF4}"/>
              </a:ext>
            </a:extLst>
          </p:cNvPr>
          <p:cNvSpPr>
            <a:spLocks/>
          </p:cNvSpPr>
          <p:nvPr/>
        </p:nvSpPr>
        <p:spPr bwMode="auto">
          <a:xfrm>
            <a:off x="4894622" y="2799559"/>
            <a:ext cx="44861" cy="42910"/>
          </a:xfrm>
          <a:custGeom>
            <a:avLst/>
            <a:gdLst>
              <a:gd name="T0" fmla="*/ 85 w 90"/>
              <a:gd name="T1" fmla="*/ 35 h 90"/>
              <a:gd name="T2" fmla="*/ 55 w 90"/>
              <a:gd name="T3" fmla="*/ 35 h 90"/>
              <a:gd name="T4" fmla="*/ 55 w 90"/>
              <a:gd name="T5" fmla="*/ 5 h 90"/>
              <a:gd name="T6" fmla="*/ 55 w 90"/>
              <a:gd name="T7" fmla="*/ 5 h 90"/>
              <a:gd name="T8" fmla="*/ 55 w 90"/>
              <a:gd name="T9" fmla="*/ 3 h 90"/>
              <a:gd name="T10" fmla="*/ 53 w 90"/>
              <a:gd name="T11" fmla="*/ 1 h 90"/>
              <a:gd name="T12" fmla="*/ 52 w 90"/>
              <a:gd name="T13" fmla="*/ 0 h 90"/>
              <a:gd name="T14" fmla="*/ 50 w 90"/>
              <a:gd name="T15" fmla="*/ 0 h 90"/>
              <a:gd name="T16" fmla="*/ 40 w 90"/>
              <a:gd name="T17" fmla="*/ 0 h 90"/>
              <a:gd name="T18" fmla="*/ 40 w 90"/>
              <a:gd name="T19" fmla="*/ 0 h 90"/>
              <a:gd name="T20" fmla="*/ 39 w 90"/>
              <a:gd name="T21" fmla="*/ 0 h 90"/>
              <a:gd name="T22" fmla="*/ 36 w 90"/>
              <a:gd name="T23" fmla="*/ 1 h 90"/>
              <a:gd name="T24" fmla="*/ 35 w 90"/>
              <a:gd name="T25" fmla="*/ 3 h 90"/>
              <a:gd name="T26" fmla="*/ 35 w 90"/>
              <a:gd name="T27" fmla="*/ 5 h 90"/>
              <a:gd name="T28" fmla="*/ 35 w 90"/>
              <a:gd name="T29" fmla="*/ 35 h 90"/>
              <a:gd name="T30" fmla="*/ 5 w 90"/>
              <a:gd name="T31" fmla="*/ 35 h 90"/>
              <a:gd name="T32" fmla="*/ 5 w 90"/>
              <a:gd name="T33" fmla="*/ 35 h 90"/>
              <a:gd name="T34" fmla="*/ 4 w 90"/>
              <a:gd name="T35" fmla="*/ 35 h 90"/>
              <a:gd name="T36" fmla="*/ 1 w 90"/>
              <a:gd name="T37" fmla="*/ 37 h 90"/>
              <a:gd name="T38" fmla="*/ 1 w 90"/>
              <a:gd name="T39" fmla="*/ 38 h 90"/>
              <a:gd name="T40" fmla="*/ 0 w 90"/>
              <a:gd name="T41" fmla="*/ 40 h 90"/>
              <a:gd name="T42" fmla="*/ 0 w 90"/>
              <a:gd name="T43" fmla="*/ 50 h 90"/>
              <a:gd name="T44" fmla="*/ 0 w 90"/>
              <a:gd name="T45" fmla="*/ 50 h 90"/>
              <a:gd name="T46" fmla="*/ 1 w 90"/>
              <a:gd name="T47" fmla="*/ 51 h 90"/>
              <a:gd name="T48" fmla="*/ 1 w 90"/>
              <a:gd name="T49" fmla="*/ 54 h 90"/>
              <a:gd name="T50" fmla="*/ 4 w 90"/>
              <a:gd name="T51" fmla="*/ 54 h 90"/>
              <a:gd name="T52" fmla="*/ 5 w 90"/>
              <a:gd name="T53" fmla="*/ 55 h 90"/>
              <a:gd name="T54" fmla="*/ 35 w 90"/>
              <a:gd name="T55" fmla="*/ 55 h 90"/>
              <a:gd name="T56" fmla="*/ 35 w 90"/>
              <a:gd name="T57" fmla="*/ 85 h 90"/>
              <a:gd name="T58" fmla="*/ 35 w 90"/>
              <a:gd name="T59" fmla="*/ 85 h 90"/>
              <a:gd name="T60" fmla="*/ 35 w 90"/>
              <a:gd name="T61" fmla="*/ 86 h 90"/>
              <a:gd name="T62" fmla="*/ 36 w 90"/>
              <a:gd name="T63" fmla="*/ 89 h 90"/>
              <a:gd name="T64" fmla="*/ 39 w 90"/>
              <a:gd name="T65" fmla="*/ 89 h 90"/>
              <a:gd name="T66" fmla="*/ 40 w 90"/>
              <a:gd name="T67" fmla="*/ 90 h 90"/>
              <a:gd name="T68" fmla="*/ 50 w 90"/>
              <a:gd name="T69" fmla="*/ 90 h 90"/>
              <a:gd name="T70" fmla="*/ 50 w 90"/>
              <a:gd name="T71" fmla="*/ 90 h 90"/>
              <a:gd name="T72" fmla="*/ 52 w 90"/>
              <a:gd name="T73" fmla="*/ 89 h 90"/>
              <a:gd name="T74" fmla="*/ 53 w 90"/>
              <a:gd name="T75" fmla="*/ 89 h 90"/>
              <a:gd name="T76" fmla="*/ 55 w 90"/>
              <a:gd name="T77" fmla="*/ 86 h 90"/>
              <a:gd name="T78" fmla="*/ 55 w 90"/>
              <a:gd name="T79" fmla="*/ 85 h 90"/>
              <a:gd name="T80" fmla="*/ 55 w 90"/>
              <a:gd name="T81" fmla="*/ 55 h 90"/>
              <a:gd name="T82" fmla="*/ 85 w 90"/>
              <a:gd name="T83" fmla="*/ 55 h 90"/>
              <a:gd name="T84" fmla="*/ 85 w 90"/>
              <a:gd name="T85" fmla="*/ 55 h 90"/>
              <a:gd name="T86" fmla="*/ 87 w 90"/>
              <a:gd name="T87" fmla="*/ 54 h 90"/>
              <a:gd name="T88" fmla="*/ 89 w 90"/>
              <a:gd name="T89" fmla="*/ 54 h 90"/>
              <a:gd name="T90" fmla="*/ 90 w 90"/>
              <a:gd name="T91" fmla="*/ 51 h 90"/>
              <a:gd name="T92" fmla="*/ 90 w 90"/>
              <a:gd name="T93" fmla="*/ 50 h 90"/>
              <a:gd name="T94" fmla="*/ 90 w 90"/>
              <a:gd name="T95" fmla="*/ 40 h 90"/>
              <a:gd name="T96" fmla="*/ 90 w 90"/>
              <a:gd name="T97" fmla="*/ 40 h 90"/>
              <a:gd name="T98" fmla="*/ 90 w 90"/>
              <a:gd name="T99" fmla="*/ 38 h 90"/>
              <a:gd name="T100" fmla="*/ 89 w 90"/>
              <a:gd name="T101" fmla="*/ 37 h 90"/>
              <a:gd name="T102" fmla="*/ 87 w 90"/>
              <a:gd name="T103" fmla="*/ 35 h 90"/>
              <a:gd name="T104" fmla="*/ 85 w 90"/>
              <a:gd name="T105" fmla="*/ 35 h 90"/>
              <a:gd name="T106" fmla="*/ 85 w 90"/>
              <a:gd name="T107" fmla="*/ 3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90">
                <a:moveTo>
                  <a:pt x="85" y="35"/>
                </a:moveTo>
                <a:lnTo>
                  <a:pt x="55" y="35"/>
                </a:lnTo>
                <a:lnTo>
                  <a:pt x="55" y="5"/>
                </a:lnTo>
                <a:lnTo>
                  <a:pt x="55" y="5"/>
                </a:lnTo>
                <a:lnTo>
                  <a:pt x="55" y="3"/>
                </a:lnTo>
                <a:lnTo>
                  <a:pt x="53" y="1"/>
                </a:lnTo>
                <a:lnTo>
                  <a:pt x="52" y="0"/>
                </a:lnTo>
                <a:lnTo>
                  <a:pt x="50" y="0"/>
                </a:lnTo>
                <a:lnTo>
                  <a:pt x="40" y="0"/>
                </a:lnTo>
                <a:lnTo>
                  <a:pt x="40" y="0"/>
                </a:lnTo>
                <a:lnTo>
                  <a:pt x="39" y="0"/>
                </a:lnTo>
                <a:lnTo>
                  <a:pt x="36" y="1"/>
                </a:lnTo>
                <a:lnTo>
                  <a:pt x="35" y="3"/>
                </a:lnTo>
                <a:lnTo>
                  <a:pt x="35" y="5"/>
                </a:lnTo>
                <a:lnTo>
                  <a:pt x="35" y="35"/>
                </a:lnTo>
                <a:lnTo>
                  <a:pt x="5" y="35"/>
                </a:lnTo>
                <a:lnTo>
                  <a:pt x="5" y="35"/>
                </a:lnTo>
                <a:lnTo>
                  <a:pt x="4" y="35"/>
                </a:lnTo>
                <a:lnTo>
                  <a:pt x="1" y="37"/>
                </a:lnTo>
                <a:lnTo>
                  <a:pt x="1" y="38"/>
                </a:lnTo>
                <a:lnTo>
                  <a:pt x="0" y="40"/>
                </a:lnTo>
                <a:lnTo>
                  <a:pt x="0" y="50"/>
                </a:lnTo>
                <a:lnTo>
                  <a:pt x="0" y="50"/>
                </a:lnTo>
                <a:lnTo>
                  <a:pt x="1" y="51"/>
                </a:lnTo>
                <a:lnTo>
                  <a:pt x="1" y="54"/>
                </a:lnTo>
                <a:lnTo>
                  <a:pt x="4" y="54"/>
                </a:lnTo>
                <a:lnTo>
                  <a:pt x="5" y="55"/>
                </a:lnTo>
                <a:lnTo>
                  <a:pt x="35" y="55"/>
                </a:lnTo>
                <a:lnTo>
                  <a:pt x="35" y="85"/>
                </a:lnTo>
                <a:lnTo>
                  <a:pt x="35" y="85"/>
                </a:lnTo>
                <a:lnTo>
                  <a:pt x="35" y="86"/>
                </a:lnTo>
                <a:lnTo>
                  <a:pt x="36" y="89"/>
                </a:lnTo>
                <a:lnTo>
                  <a:pt x="39" y="89"/>
                </a:lnTo>
                <a:lnTo>
                  <a:pt x="40" y="90"/>
                </a:lnTo>
                <a:lnTo>
                  <a:pt x="50" y="90"/>
                </a:lnTo>
                <a:lnTo>
                  <a:pt x="50" y="90"/>
                </a:lnTo>
                <a:lnTo>
                  <a:pt x="52" y="89"/>
                </a:lnTo>
                <a:lnTo>
                  <a:pt x="53" y="89"/>
                </a:lnTo>
                <a:lnTo>
                  <a:pt x="55" y="86"/>
                </a:lnTo>
                <a:lnTo>
                  <a:pt x="55" y="85"/>
                </a:lnTo>
                <a:lnTo>
                  <a:pt x="55" y="55"/>
                </a:lnTo>
                <a:lnTo>
                  <a:pt x="85" y="55"/>
                </a:lnTo>
                <a:lnTo>
                  <a:pt x="85" y="55"/>
                </a:lnTo>
                <a:lnTo>
                  <a:pt x="87" y="54"/>
                </a:lnTo>
                <a:lnTo>
                  <a:pt x="89" y="54"/>
                </a:lnTo>
                <a:lnTo>
                  <a:pt x="90" y="51"/>
                </a:lnTo>
                <a:lnTo>
                  <a:pt x="90" y="50"/>
                </a:lnTo>
                <a:lnTo>
                  <a:pt x="90" y="40"/>
                </a:lnTo>
                <a:lnTo>
                  <a:pt x="90" y="40"/>
                </a:lnTo>
                <a:lnTo>
                  <a:pt x="90" y="38"/>
                </a:lnTo>
                <a:lnTo>
                  <a:pt x="89" y="37"/>
                </a:lnTo>
                <a:lnTo>
                  <a:pt x="87" y="35"/>
                </a:lnTo>
                <a:lnTo>
                  <a:pt x="85" y="35"/>
                </a:lnTo>
                <a:lnTo>
                  <a:pt x="85" y="35"/>
                </a:lnTo>
                <a:close/>
              </a:path>
            </a:pathLst>
          </a:custGeom>
          <a:solidFill>
            <a:schemeClr val="bg1"/>
          </a:solidFill>
          <a:ln>
            <a:noFill/>
          </a:ln>
        </p:spPr>
        <p:txBody>
          <a:bodyPr/>
          <a:lstStyle/>
          <a:p>
            <a:pPr>
              <a:defRPr/>
            </a:pPr>
            <a:endParaRPr lang="en-US" sz="1698">
              <a:solidFill>
                <a:schemeClr val="bg1">
                  <a:lumMod val="95000"/>
                </a:schemeClr>
              </a:solidFill>
            </a:endParaRPr>
          </a:p>
        </p:txBody>
      </p:sp>
      <p:sp>
        <p:nvSpPr>
          <p:cNvPr id="22" name="Freeform 163">
            <a:extLst>
              <a:ext uri="{FF2B5EF4-FFF2-40B4-BE49-F238E27FC236}">
                <a16:creationId xmlns:a16="http://schemas.microsoft.com/office/drawing/2014/main" id="{B01BDD7A-3056-2D4E-8850-2089CBC7D458}"/>
              </a:ext>
            </a:extLst>
          </p:cNvPr>
          <p:cNvSpPr>
            <a:spLocks noEditPoints="1"/>
          </p:cNvSpPr>
          <p:nvPr/>
        </p:nvSpPr>
        <p:spPr bwMode="auto">
          <a:xfrm>
            <a:off x="1723958" y="2779353"/>
            <a:ext cx="537716" cy="537710"/>
          </a:xfrm>
          <a:custGeom>
            <a:avLst/>
            <a:gdLst>
              <a:gd name="T0" fmla="*/ 0 w 140"/>
              <a:gd name="T1" fmla="*/ 63 h 140"/>
              <a:gd name="T2" fmla="*/ 128 w 140"/>
              <a:gd name="T3" fmla="*/ 30 h 140"/>
              <a:gd name="T4" fmla="*/ 139 w 140"/>
              <a:gd name="T5" fmla="*/ 26 h 140"/>
              <a:gd name="T6" fmla="*/ 135 w 140"/>
              <a:gd name="T7" fmla="*/ 59 h 140"/>
              <a:gd name="T8" fmla="*/ 106 w 140"/>
              <a:gd name="T9" fmla="*/ 45 h 140"/>
              <a:gd name="T10" fmla="*/ 70 w 140"/>
              <a:gd name="T11" fmla="*/ 14 h 140"/>
              <a:gd name="T12" fmla="*/ 126 w 140"/>
              <a:gd name="T13" fmla="*/ 75 h 140"/>
              <a:gd name="T14" fmla="*/ 24 w 140"/>
              <a:gd name="T15" fmla="*/ 102 h 140"/>
              <a:gd name="T16" fmla="*/ 33 w 140"/>
              <a:gd name="T17" fmla="*/ 92 h 140"/>
              <a:gd name="T18" fmla="*/ 1 w 140"/>
              <a:gd name="T19" fmla="*/ 84 h 140"/>
              <a:gd name="T20" fmla="*/ 4 w 140"/>
              <a:gd name="T21" fmla="*/ 116 h 140"/>
              <a:gd name="T22" fmla="*/ 70 w 140"/>
              <a:gd name="T23" fmla="*/ 140 h 140"/>
              <a:gd name="T24" fmla="*/ 126 w 140"/>
              <a:gd name="T25" fmla="*/ 75 h 140"/>
              <a:gd name="T26" fmla="*/ 101 w 140"/>
              <a:gd name="T27" fmla="*/ 68 h 140"/>
              <a:gd name="T28" fmla="*/ 38 w 140"/>
              <a:gd name="T29" fmla="*/ 68 h 140"/>
              <a:gd name="T30" fmla="*/ 74 w 140"/>
              <a:gd name="T31" fmla="*/ 49 h 140"/>
              <a:gd name="T32" fmla="*/ 68 w 140"/>
              <a:gd name="T33" fmla="*/ 46 h 140"/>
              <a:gd name="T34" fmla="*/ 61 w 140"/>
              <a:gd name="T35" fmla="*/ 53 h 140"/>
              <a:gd name="T36" fmla="*/ 60 w 140"/>
              <a:gd name="T37" fmla="*/ 65 h 140"/>
              <a:gd name="T38" fmla="*/ 66 w 140"/>
              <a:gd name="T39" fmla="*/ 70 h 140"/>
              <a:gd name="T40" fmla="*/ 68 w 140"/>
              <a:gd name="T41" fmla="*/ 80 h 140"/>
              <a:gd name="T42" fmla="*/ 64 w 140"/>
              <a:gd name="T43" fmla="*/ 74 h 140"/>
              <a:gd name="T44" fmla="*/ 60 w 140"/>
              <a:gd name="T45" fmla="*/ 82 h 140"/>
              <a:gd name="T46" fmla="*/ 68 w 140"/>
              <a:gd name="T47" fmla="*/ 91 h 140"/>
              <a:gd name="T48" fmla="*/ 74 w 140"/>
              <a:gd name="T49" fmla="*/ 87 h 140"/>
              <a:gd name="T50" fmla="*/ 85 w 140"/>
              <a:gd name="T51" fmla="*/ 77 h 140"/>
              <a:gd name="T52" fmla="*/ 78 w 140"/>
              <a:gd name="T53" fmla="*/ 67 h 140"/>
              <a:gd name="T54" fmla="*/ 74 w 140"/>
              <a:gd name="T55" fmla="*/ 65 h 140"/>
              <a:gd name="T56" fmla="*/ 76 w 140"/>
              <a:gd name="T57" fmla="*/ 58 h 140"/>
              <a:gd name="T58" fmla="*/ 83 w 140"/>
              <a:gd name="T59" fmla="*/ 61 h 140"/>
              <a:gd name="T60" fmla="*/ 74 w 140"/>
              <a:gd name="T61" fmla="*/ 49 h 140"/>
              <a:gd name="T62" fmla="*/ 77 w 140"/>
              <a:gd name="T63" fmla="*/ 79 h 140"/>
              <a:gd name="T64" fmla="*/ 77 w 140"/>
              <a:gd name="T65" fmla="*/ 74 h 140"/>
              <a:gd name="T66" fmla="*/ 75 w 140"/>
              <a:gd name="T67" fmla="*/ 72 h 140"/>
              <a:gd name="T68" fmla="*/ 74 w 140"/>
              <a:gd name="T69" fmla="*/ 81 h 140"/>
              <a:gd name="T70" fmla="*/ 65 w 140"/>
              <a:gd name="T71" fmla="*/ 59 h 140"/>
              <a:gd name="T72" fmla="*/ 68 w 140"/>
              <a:gd name="T73" fmla="*/ 64 h 140"/>
              <a:gd name="T74" fmla="*/ 65 w 140"/>
              <a:gd name="T75"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0">
                <a:moveTo>
                  <a:pt x="14" y="65"/>
                </a:moveTo>
                <a:cubicBezTo>
                  <a:pt x="0" y="63"/>
                  <a:pt x="0" y="63"/>
                  <a:pt x="0" y="63"/>
                </a:cubicBezTo>
                <a:cubicBezTo>
                  <a:pt x="3" y="27"/>
                  <a:pt x="34" y="0"/>
                  <a:pt x="70" y="0"/>
                </a:cubicBezTo>
                <a:cubicBezTo>
                  <a:pt x="94" y="0"/>
                  <a:pt x="115" y="12"/>
                  <a:pt x="128" y="30"/>
                </a:cubicBezTo>
                <a:cubicBezTo>
                  <a:pt x="136" y="24"/>
                  <a:pt x="136" y="24"/>
                  <a:pt x="136" y="24"/>
                </a:cubicBezTo>
                <a:cubicBezTo>
                  <a:pt x="137" y="23"/>
                  <a:pt x="139" y="24"/>
                  <a:pt x="139" y="26"/>
                </a:cubicBezTo>
                <a:cubicBezTo>
                  <a:pt x="139" y="56"/>
                  <a:pt x="139" y="56"/>
                  <a:pt x="139" y="56"/>
                </a:cubicBezTo>
                <a:cubicBezTo>
                  <a:pt x="139" y="58"/>
                  <a:pt x="137" y="59"/>
                  <a:pt x="135" y="59"/>
                </a:cubicBezTo>
                <a:cubicBezTo>
                  <a:pt x="107" y="48"/>
                  <a:pt x="107" y="48"/>
                  <a:pt x="107" y="48"/>
                </a:cubicBezTo>
                <a:cubicBezTo>
                  <a:pt x="105" y="47"/>
                  <a:pt x="104" y="46"/>
                  <a:pt x="106" y="45"/>
                </a:cubicBezTo>
                <a:cubicBezTo>
                  <a:pt x="116" y="38"/>
                  <a:pt x="116" y="38"/>
                  <a:pt x="116" y="38"/>
                </a:cubicBezTo>
                <a:cubicBezTo>
                  <a:pt x="106" y="23"/>
                  <a:pt x="89" y="14"/>
                  <a:pt x="70" y="14"/>
                </a:cubicBezTo>
                <a:cubicBezTo>
                  <a:pt x="41" y="14"/>
                  <a:pt x="17" y="36"/>
                  <a:pt x="14" y="65"/>
                </a:cubicBezTo>
                <a:close/>
                <a:moveTo>
                  <a:pt x="126" y="75"/>
                </a:moveTo>
                <a:cubicBezTo>
                  <a:pt x="123" y="104"/>
                  <a:pt x="99" y="126"/>
                  <a:pt x="70" y="126"/>
                </a:cubicBezTo>
                <a:cubicBezTo>
                  <a:pt x="51" y="126"/>
                  <a:pt x="34" y="116"/>
                  <a:pt x="24" y="102"/>
                </a:cubicBezTo>
                <a:cubicBezTo>
                  <a:pt x="34" y="95"/>
                  <a:pt x="34" y="95"/>
                  <a:pt x="34" y="95"/>
                </a:cubicBezTo>
                <a:cubicBezTo>
                  <a:pt x="36" y="94"/>
                  <a:pt x="35" y="93"/>
                  <a:pt x="33" y="92"/>
                </a:cubicBezTo>
                <a:cubicBezTo>
                  <a:pt x="5" y="81"/>
                  <a:pt x="5" y="81"/>
                  <a:pt x="5" y="81"/>
                </a:cubicBezTo>
                <a:cubicBezTo>
                  <a:pt x="3" y="81"/>
                  <a:pt x="1" y="82"/>
                  <a:pt x="1" y="84"/>
                </a:cubicBezTo>
                <a:cubicBezTo>
                  <a:pt x="1" y="114"/>
                  <a:pt x="1" y="114"/>
                  <a:pt x="1" y="114"/>
                </a:cubicBezTo>
                <a:cubicBezTo>
                  <a:pt x="1" y="116"/>
                  <a:pt x="3" y="117"/>
                  <a:pt x="4" y="116"/>
                </a:cubicBezTo>
                <a:cubicBezTo>
                  <a:pt x="12" y="110"/>
                  <a:pt x="12" y="110"/>
                  <a:pt x="12" y="110"/>
                </a:cubicBezTo>
                <a:cubicBezTo>
                  <a:pt x="25" y="128"/>
                  <a:pt x="46" y="140"/>
                  <a:pt x="70" y="140"/>
                </a:cubicBezTo>
                <a:cubicBezTo>
                  <a:pt x="106" y="140"/>
                  <a:pt x="137" y="113"/>
                  <a:pt x="140" y="77"/>
                </a:cubicBezTo>
                <a:lnTo>
                  <a:pt x="126" y="75"/>
                </a:lnTo>
                <a:close/>
                <a:moveTo>
                  <a:pt x="70" y="36"/>
                </a:moveTo>
                <a:cubicBezTo>
                  <a:pt x="87" y="36"/>
                  <a:pt x="101" y="50"/>
                  <a:pt x="101" y="68"/>
                </a:cubicBezTo>
                <a:cubicBezTo>
                  <a:pt x="101" y="85"/>
                  <a:pt x="87" y="99"/>
                  <a:pt x="70" y="99"/>
                </a:cubicBezTo>
                <a:cubicBezTo>
                  <a:pt x="52" y="99"/>
                  <a:pt x="38" y="85"/>
                  <a:pt x="38" y="68"/>
                </a:cubicBezTo>
                <a:cubicBezTo>
                  <a:pt x="38" y="50"/>
                  <a:pt x="52" y="36"/>
                  <a:pt x="70" y="36"/>
                </a:cubicBezTo>
                <a:close/>
                <a:moveTo>
                  <a:pt x="74" y="49"/>
                </a:moveTo>
                <a:cubicBezTo>
                  <a:pt x="74" y="46"/>
                  <a:pt x="74" y="46"/>
                  <a:pt x="74" y="46"/>
                </a:cubicBezTo>
                <a:cubicBezTo>
                  <a:pt x="68" y="46"/>
                  <a:pt x="68" y="46"/>
                  <a:pt x="68" y="46"/>
                </a:cubicBezTo>
                <a:cubicBezTo>
                  <a:pt x="68" y="49"/>
                  <a:pt x="68" y="49"/>
                  <a:pt x="68" y="49"/>
                </a:cubicBezTo>
                <a:cubicBezTo>
                  <a:pt x="64" y="50"/>
                  <a:pt x="62" y="51"/>
                  <a:pt x="61" y="53"/>
                </a:cubicBezTo>
                <a:cubicBezTo>
                  <a:pt x="59" y="55"/>
                  <a:pt x="58" y="57"/>
                  <a:pt x="58" y="59"/>
                </a:cubicBezTo>
                <a:cubicBezTo>
                  <a:pt x="58" y="61"/>
                  <a:pt x="58" y="63"/>
                  <a:pt x="60" y="65"/>
                </a:cubicBezTo>
                <a:cubicBezTo>
                  <a:pt x="61" y="67"/>
                  <a:pt x="63" y="68"/>
                  <a:pt x="65" y="69"/>
                </a:cubicBezTo>
                <a:cubicBezTo>
                  <a:pt x="65" y="69"/>
                  <a:pt x="66" y="69"/>
                  <a:pt x="66" y="70"/>
                </a:cubicBezTo>
                <a:cubicBezTo>
                  <a:pt x="67" y="70"/>
                  <a:pt x="67" y="70"/>
                  <a:pt x="68" y="70"/>
                </a:cubicBezTo>
                <a:cubicBezTo>
                  <a:pt x="68" y="80"/>
                  <a:pt x="68" y="80"/>
                  <a:pt x="68" y="80"/>
                </a:cubicBezTo>
                <a:cubicBezTo>
                  <a:pt x="67" y="80"/>
                  <a:pt x="66" y="79"/>
                  <a:pt x="65" y="78"/>
                </a:cubicBezTo>
                <a:cubicBezTo>
                  <a:pt x="64" y="77"/>
                  <a:pt x="64" y="76"/>
                  <a:pt x="64" y="74"/>
                </a:cubicBezTo>
                <a:cubicBezTo>
                  <a:pt x="57" y="74"/>
                  <a:pt x="57" y="74"/>
                  <a:pt x="57" y="74"/>
                </a:cubicBezTo>
                <a:cubicBezTo>
                  <a:pt x="57" y="77"/>
                  <a:pt x="58" y="80"/>
                  <a:pt x="60" y="82"/>
                </a:cubicBezTo>
                <a:cubicBezTo>
                  <a:pt x="61" y="85"/>
                  <a:pt x="64" y="86"/>
                  <a:pt x="68" y="87"/>
                </a:cubicBezTo>
                <a:cubicBezTo>
                  <a:pt x="68" y="91"/>
                  <a:pt x="68" y="91"/>
                  <a:pt x="68" y="91"/>
                </a:cubicBezTo>
                <a:cubicBezTo>
                  <a:pt x="74" y="91"/>
                  <a:pt x="74" y="91"/>
                  <a:pt x="74" y="91"/>
                </a:cubicBezTo>
                <a:cubicBezTo>
                  <a:pt x="74" y="87"/>
                  <a:pt x="74" y="87"/>
                  <a:pt x="74" y="87"/>
                </a:cubicBezTo>
                <a:cubicBezTo>
                  <a:pt x="78" y="87"/>
                  <a:pt x="80" y="85"/>
                  <a:pt x="82" y="84"/>
                </a:cubicBezTo>
                <a:cubicBezTo>
                  <a:pt x="83" y="82"/>
                  <a:pt x="84" y="80"/>
                  <a:pt x="85" y="77"/>
                </a:cubicBezTo>
                <a:cubicBezTo>
                  <a:pt x="85" y="75"/>
                  <a:pt x="85" y="73"/>
                  <a:pt x="83" y="71"/>
                </a:cubicBezTo>
                <a:cubicBezTo>
                  <a:pt x="82" y="69"/>
                  <a:pt x="81" y="68"/>
                  <a:pt x="78" y="67"/>
                </a:cubicBezTo>
                <a:cubicBezTo>
                  <a:pt x="78" y="67"/>
                  <a:pt x="77" y="66"/>
                  <a:pt x="76" y="66"/>
                </a:cubicBezTo>
                <a:cubicBezTo>
                  <a:pt x="76" y="66"/>
                  <a:pt x="75" y="66"/>
                  <a:pt x="74" y="65"/>
                </a:cubicBezTo>
                <a:cubicBezTo>
                  <a:pt x="74" y="55"/>
                  <a:pt x="74" y="55"/>
                  <a:pt x="74" y="55"/>
                </a:cubicBezTo>
                <a:cubicBezTo>
                  <a:pt x="75" y="56"/>
                  <a:pt x="76" y="57"/>
                  <a:pt x="76" y="58"/>
                </a:cubicBezTo>
                <a:cubicBezTo>
                  <a:pt x="77" y="58"/>
                  <a:pt x="77" y="59"/>
                  <a:pt x="77" y="61"/>
                </a:cubicBezTo>
                <a:cubicBezTo>
                  <a:pt x="83" y="61"/>
                  <a:pt x="83" y="61"/>
                  <a:pt x="83" y="61"/>
                </a:cubicBezTo>
                <a:cubicBezTo>
                  <a:pt x="84" y="59"/>
                  <a:pt x="83" y="57"/>
                  <a:pt x="82" y="54"/>
                </a:cubicBezTo>
                <a:cubicBezTo>
                  <a:pt x="80" y="52"/>
                  <a:pt x="78" y="50"/>
                  <a:pt x="74" y="49"/>
                </a:cubicBezTo>
                <a:close/>
                <a:moveTo>
                  <a:pt x="74" y="81"/>
                </a:moveTo>
                <a:cubicBezTo>
                  <a:pt x="75" y="80"/>
                  <a:pt x="76" y="80"/>
                  <a:pt x="77" y="79"/>
                </a:cubicBezTo>
                <a:cubicBezTo>
                  <a:pt x="77" y="79"/>
                  <a:pt x="78" y="78"/>
                  <a:pt x="78" y="77"/>
                </a:cubicBezTo>
                <a:cubicBezTo>
                  <a:pt x="78" y="76"/>
                  <a:pt x="78" y="75"/>
                  <a:pt x="77" y="74"/>
                </a:cubicBezTo>
                <a:cubicBezTo>
                  <a:pt x="77" y="73"/>
                  <a:pt x="76" y="73"/>
                  <a:pt x="75" y="72"/>
                </a:cubicBezTo>
                <a:cubicBezTo>
                  <a:pt x="75" y="72"/>
                  <a:pt x="75" y="72"/>
                  <a:pt x="75" y="72"/>
                </a:cubicBezTo>
                <a:cubicBezTo>
                  <a:pt x="75" y="72"/>
                  <a:pt x="75" y="72"/>
                  <a:pt x="74" y="72"/>
                </a:cubicBezTo>
                <a:lnTo>
                  <a:pt x="74" y="81"/>
                </a:lnTo>
                <a:close/>
                <a:moveTo>
                  <a:pt x="65" y="57"/>
                </a:moveTo>
                <a:cubicBezTo>
                  <a:pt x="65" y="58"/>
                  <a:pt x="65" y="58"/>
                  <a:pt x="65" y="59"/>
                </a:cubicBezTo>
                <a:cubicBezTo>
                  <a:pt x="65" y="61"/>
                  <a:pt x="65" y="61"/>
                  <a:pt x="65" y="62"/>
                </a:cubicBezTo>
                <a:cubicBezTo>
                  <a:pt x="66" y="63"/>
                  <a:pt x="67" y="63"/>
                  <a:pt x="68" y="64"/>
                </a:cubicBezTo>
                <a:cubicBezTo>
                  <a:pt x="68" y="55"/>
                  <a:pt x="68" y="55"/>
                  <a:pt x="68" y="55"/>
                </a:cubicBezTo>
                <a:cubicBezTo>
                  <a:pt x="67" y="56"/>
                  <a:pt x="66" y="56"/>
                  <a:pt x="65" y="57"/>
                </a:cubicBezTo>
                <a:close/>
              </a:path>
            </a:pathLst>
          </a:custGeom>
          <a:solidFill>
            <a:schemeClr val="bg1"/>
          </a:solidFill>
          <a:ln>
            <a:noFill/>
          </a:ln>
        </p:spPr>
        <p:txBody>
          <a:bodyPr vert="horz" wrap="square" lIns="64652" tIns="32327" rIns="64652" bIns="32327" numCol="1" anchor="t" anchorCtr="0" compatLnSpc="1">
            <a:prstTxWarp prst="textNoShape">
              <a:avLst/>
            </a:prstTxWarp>
          </a:bodyPr>
          <a:lstStyle/>
          <a:p>
            <a:endParaRPr lang="zh-CN" altLang="en-US" sz="1698">
              <a:solidFill>
                <a:schemeClr val="bg1">
                  <a:lumMod val="95000"/>
                </a:schemeClr>
              </a:solidFill>
            </a:endParaRPr>
          </a:p>
        </p:txBody>
      </p:sp>
      <p:sp>
        <p:nvSpPr>
          <p:cNvPr id="23" name="文本框 22">
            <a:extLst>
              <a:ext uri="{FF2B5EF4-FFF2-40B4-BE49-F238E27FC236}">
                <a16:creationId xmlns:a16="http://schemas.microsoft.com/office/drawing/2014/main" id="{868A4E39-7939-9A41-89DB-4B6DD00C366A}"/>
              </a:ext>
            </a:extLst>
          </p:cNvPr>
          <p:cNvSpPr txBox="1"/>
          <p:nvPr/>
        </p:nvSpPr>
        <p:spPr>
          <a:xfrm>
            <a:off x="731520" y="4397454"/>
            <a:ext cx="2505548" cy="1019253"/>
          </a:xfrm>
          <a:prstGeom prst="rect">
            <a:avLst/>
          </a:prstGeom>
          <a:noFill/>
        </p:spPr>
        <p:txBody>
          <a:bodyPr wrap="square" rtlCol="0">
            <a:spAutoFit/>
          </a:bodyPr>
          <a:lstStyle/>
          <a:p>
            <a:pPr>
              <a:lnSpc>
                <a:spcPct val="150000"/>
              </a:lnSpc>
            </a:pPr>
            <a:r>
              <a:rPr kumimoji="1" lang="zh-CN" altLang="en-US" sz="1400" dirty="0">
                <a:solidFill>
                  <a:schemeClr val="bg1">
                    <a:lumMod val="95000"/>
                  </a:schemeClr>
                </a:solidFill>
                <a:latin typeface="+mn-ea"/>
                <a:cs typeface="+mn-ea"/>
                <a:sym typeface="+mn-lt"/>
              </a:rPr>
              <a:t>请在此输入您需要的文字内容感谢您使用我们的</a:t>
            </a:r>
            <a:r>
              <a:rPr kumimoji="1" lang="en-US" altLang="zh-CN" sz="1400" dirty="0">
                <a:solidFill>
                  <a:schemeClr val="bg1">
                    <a:lumMod val="95000"/>
                  </a:schemeClr>
                </a:solidFill>
                <a:latin typeface="+mn-ea"/>
                <a:cs typeface="+mn-ea"/>
                <a:sym typeface="+mn-lt"/>
              </a:rPr>
              <a:t>PPT</a:t>
            </a:r>
            <a:r>
              <a:rPr kumimoji="1" lang="zh-CN" altLang="en-US" sz="1400" dirty="0">
                <a:solidFill>
                  <a:schemeClr val="bg1">
                    <a:lumMod val="95000"/>
                  </a:schemeClr>
                </a:solidFill>
                <a:latin typeface="+mn-ea"/>
                <a:cs typeface="+mn-ea"/>
                <a:sym typeface="+mn-lt"/>
              </a:rPr>
              <a:t>模板</a:t>
            </a:r>
            <a:endParaRPr kumimoji="1" lang="en-US" altLang="zh-CN" sz="1400" dirty="0">
              <a:solidFill>
                <a:schemeClr val="bg1">
                  <a:lumMod val="95000"/>
                </a:schemeClr>
              </a:solidFill>
              <a:latin typeface="+mn-ea"/>
              <a:cs typeface="+mn-ea"/>
              <a:sym typeface="+mn-lt"/>
            </a:endParaRPr>
          </a:p>
          <a:p>
            <a:pPr>
              <a:lnSpc>
                <a:spcPct val="150000"/>
              </a:lnSpc>
            </a:pPr>
            <a:r>
              <a:rPr kumimoji="1" lang="zh-CN" altLang="en-US" sz="1400" dirty="0">
                <a:solidFill>
                  <a:schemeClr val="bg1">
                    <a:lumMod val="95000"/>
                  </a:schemeClr>
                </a:solidFill>
                <a:latin typeface="+mn-ea"/>
                <a:cs typeface="+mn-ea"/>
                <a:sym typeface="+mn-lt"/>
              </a:rPr>
              <a:t>请在此输入您需要的文字内容</a:t>
            </a:r>
          </a:p>
        </p:txBody>
      </p:sp>
      <p:sp>
        <p:nvSpPr>
          <p:cNvPr id="24" name="文本框 23">
            <a:extLst>
              <a:ext uri="{FF2B5EF4-FFF2-40B4-BE49-F238E27FC236}">
                <a16:creationId xmlns:a16="http://schemas.microsoft.com/office/drawing/2014/main" id="{F67DD27B-5FB4-7241-A4AB-8BC132B1BEE5}"/>
              </a:ext>
            </a:extLst>
          </p:cNvPr>
          <p:cNvSpPr txBox="1"/>
          <p:nvPr/>
        </p:nvSpPr>
        <p:spPr>
          <a:xfrm>
            <a:off x="3544324" y="4397453"/>
            <a:ext cx="2505548" cy="1019253"/>
          </a:xfrm>
          <a:prstGeom prst="rect">
            <a:avLst/>
          </a:prstGeom>
          <a:noFill/>
        </p:spPr>
        <p:txBody>
          <a:bodyPr wrap="square" rtlCol="0">
            <a:spAutoFit/>
          </a:bodyPr>
          <a:lstStyle/>
          <a:p>
            <a:pPr>
              <a:lnSpc>
                <a:spcPct val="150000"/>
              </a:lnSpc>
            </a:pPr>
            <a:r>
              <a:rPr kumimoji="1" lang="zh-CN" altLang="en-US" sz="1400" dirty="0">
                <a:solidFill>
                  <a:schemeClr val="bg1">
                    <a:lumMod val="95000"/>
                  </a:schemeClr>
                </a:solidFill>
                <a:latin typeface="+mn-ea"/>
                <a:cs typeface="+mn-ea"/>
                <a:sym typeface="+mn-lt"/>
              </a:rPr>
              <a:t>请在此输入您需要的文字内容感谢您使用我们的</a:t>
            </a:r>
            <a:r>
              <a:rPr kumimoji="1" lang="en-US" altLang="zh-CN" sz="1400" dirty="0">
                <a:solidFill>
                  <a:schemeClr val="bg1">
                    <a:lumMod val="95000"/>
                  </a:schemeClr>
                </a:solidFill>
                <a:latin typeface="+mn-ea"/>
                <a:cs typeface="+mn-ea"/>
                <a:sym typeface="+mn-lt"/>
              </a:rPr>
              <a:t>PPT</a:t>
            </a:r>
            <a:r>
              <a:rPr kumimoji="1" lang="zh-CN" altLang="en-US" sz="1400" dirty="0">
                <a:solidFill>
                  <a:schemeClr val="bg1">
                    <a:lumMod val="95000"/>
                  </a:schemeClr>
                </a:solidFill>
                <a:latin typeface="+mn-ea"/>
                <a:cs typeface="+mn-ea"/>
                <a:sym typeface="+mn-lt"/>
              </a:rPr>
              <a:t>模板</a:t>
            </a:r>
            <a:endParaRPr kumimoji="1" lang="en-US" altLang="zh-CN" sz="1400" dirty="0">
              <a:solidFill>
                <a:schemeClr val="bg1">
                  <a:lumMod val="95000"/>
                </a:schemeClr>
              </a:solidFill>
              <a:latin typeface="+mn-ea"/>
              <a:cs typeface="+mn-ea"/>
              <a:sym typeface="+mn-lt"/>
            </a:endParaRPr>
          </a:p>
          <a:p>
            <a:pPr>
              <a:lnSpc>
                <a:spcPct val="150000"/>
              </a:lnSpc>
            </a:pPr>
            <a:r>
              <a:rPr kumimoji="1" lang="zh-CN" altLang="en-US" sz="1400" dirty="0">
                <a:solidFill>
                  <a:schemeClr val="bg1">
                    <a:lumMod val="95000"/>
                  </a:schemeClr>
                </a:solidFill>
                <a:latin typeface="+mn-ea"/>
                <a:cs typeface="+mn-ea"/>
                <a:sym typeface="+mn-lt"/>
              </a:rPr>
              <a:t>请在此输入您需要的文字内容</a:t>
            </a:r>
          </a:p>
        </p:txBody>
      </p:sp>
      <p:sp>
        <p:nvSpPr>
          <p:cNvPr id="25" name="文本框 24">
            <a:extLst>
              <a:ext uri="{FF2B5EF4-FFF2-40B4-BE49-F238E27FC236}">
                <a16:creationId xmlns:a16="http://schemas.microsoft.com/office/drawing/2014/main" id="{1D6667CB-0648-824A-BCEF-48E2D7A0C04E}"/>
              </a:ext>
            </a:extLst>
          </p:cNvPr>
          <p:cNvSpPr txBox="1"/>
          <p:nvPr/>
        </p:nvSpPr>
        <p:spPr>
          <a:xfrm>
            <a:off x="6337662" y="4396335"/>
            <a:ext cx="2505548" cy="1019253"/>
          </a:xfrm>
          <a:prstGeom prst="rect">
            <a:avLst/>
          </a:prstGeom>
          <a:noFill/>
        </p:spPr>
        <p:txBody>
          <a:bodyPr wrap="square" rtlCol="0">
            <a:spAutoFit/>
          </a:bodyPr>
          <a:lstStyle/>
          <a:p>
            <a:pPr>
              <a:lnSpc>
                <a:spcPct val="150000"/>
              </a:lnSpc>
            </a:pPr>
            <a:r>
              <a:rPr kumimoji="1" lang="zh-CN" altLang="en-US" sz="1400" dirty="0">
                <a:solidFill>
                  <a:schemeClr val="bg1">
                    <a:lumMod val="95000"/>
                  </a:schemeClr>
                </a:solidFill>
                <a:latin typeface="+mn-ea"/>
                <a:cs typeface="+mn-ea"/>
                <a:sym typeface="+mn-lt"/>
              </a:rPr>
              <a:t>请在此输入您需要的文字内容感谢您使用我们的</a:t>
            </a:r>
            <a:r>
              <a:rPr kumimoji="1" lang="en-US" altLang="zh-CN" sz="1400" dirty="0">
                <a:solidFill>
                  <a:schemeClr val="bg1">
                    <a:lumMod val="95000"/>
                  </a:schemeClr>
                </a:solidFill>
                <a:latin typeface="+mn-ea"/>
                <a:cs typeface="+mn-ea"/>
                <a:sym typeface="+mn-lt"/>
              </a:rPr>
              <a:t>PPT</a:t>
            </a:r>
            <a:r>
              <a:rPr kumimoji="1" lang="zh-CN" altLang="en-US" sz="1400" dirty="0">
                <a:solidFill>
                  <a:schemeClr val="bg1">
                    <a:lumMod val="95000"/>
                  </a:schemeClr>
                </a:solidFill>
                <a:latin typeface="+mn-ea"/>
                <a:cs typeface="+mn-ea"/>
                <a:sym typeface="+mn-lt"/>
              </a:rPr>
              <a:t>模板</a:t>
            </a:r>
            <a:endParaRPr kumimoji="1" lang="en-US" altLang="zh-CN" sz="1400" dirty="0">
              <a:solidFill>
                <a:schemeClr val="bg1">
                  <a:lumMod val="95000"/>
                </a:schemeClr>
              </a:solidFill>
              <a:latin typeface="+mn-ea"/>
              <a:cs typeface="+mn-ea"/>
              <a:sym typeface="+mn-lt"/>
            </a:endParaRPr>
          </a:p>
          <a:p>
            <a:pPr>
              <a:lnSpc>
                <a:spcPct val="150000"/>
              </a:lnSpc>
            </a:pPr>
            <a:r>
              <a:rPr kumimoji="1" lang="zh-CN" altLang="en-US" sz="1400" dirty="0">
                <a:solidFill>
                  <a:schemeClr val="bg1">
                    <a:lumMod val="95000"/>
                  </a:schemeClr>
                </a:solidFill>
                <a:latin typeface="+mn-ea"/>
                <a:cs typeface="+mn-ea"/>
                <a:sym typeface="+mn-lt"/>
              </a:rPr>
              <a:t>请在此输入您需要的文字内容</a:t>
            </a:r>
          </a:p>
        </p:txBody>
      </p:sp>
      <p:sp>
        <p:nvSpPr>
          <p:cNvPr id="26" name="文本框 25">
            <a:extLst>
              <a:ext uri="{FF2B5EF4-FFF2-40B4-BE49-F238E27FC236}">
                <a16:creationId xmlns:a16="http://schemas.microsoft.com/office/drawing/2014/main" id="{CAF12BAF-BCD7-9546-A42C-E2F627770C40}"/>
              </a:ext>
            </a:extLst>
          </p:cNvPr>
          <p:cNvSpPr txBox="1"/>
          <p:nvPr/>
        </p:nvSpPr>
        <p:spPr>
          <a:xfrm>
            <a:off x="9140733" y="4396335"/>
            <a:ext cx="2505548" cy="1019253"/>
          </a:xfrm>
          <a:prstGeom prst="rect">
            <a:avLst/>
          </a:prstGeom>
          <a:noFill/>
        </p:spPr>
        <p:txBody>
          <a:bodyPr wrap="square" rtlCol="0">
            <a:spAutoFit/>
          </a:bodyPr>
          <a:lstStyle/>
          <a:p>
            <a:pPr>
              <a:lnSpc>
                <a:spcPct val="150000"/>
              </a:lnSpc>
            </a:pPr>
            <a:r>
              <a:rPr kumimoji="1" lang="zh-CN" altLang="en-US" sz="1400" dirty="0">
                <a:solidFill>
                  <a:schemeClr val="bg1">
                    <a:lumMod val="95000"/>
                  </a:schemeClr>
                </a:solidFill>
                <a:latin typeface="+mn-ea"/>
                <a:cs typeface="+mn-ea"/>
                <a:sym typeface="+mn-lt"/>
              </a:rPr>
              <a:t>请在此输入您需要的文字内容感谢您使用我们的</a:t>
            </a:r>
            <a:r>
              <a:rPr kumimoji="1" lang="en-US" altLang="zh-CN" sz="1400" dirty="0">
                <a:solidFill>
                  <a:schemeClr val="bg1">
                    <a:lumMod val="95000"/>
                  </a:schemeClr>
                </a:solidFill>
                <a:latin typeface="+mn-ea"/>
                <a:cs typeface="+mn-ea"/>
                <a:sym typeface="+mn-lt"/>
              </a:rPr>
              <a:t>PPT</a:t>
            </a:r>
            <a:r>
              <a:rPr kumimoji="1" lang="zh-CN" altLang="en-US" sz="1400" dirty="0">
                <a:solidFill>
                  <a:schemeClr val="bg1">
                    <a:lumMod val="95000"/>
                  </a:schemeClr>
                </a:solidFill>
                <a:latin typeface="+mn-ea"/>
                <a:cs typeface="+mn-ea"/>
                <a:sym typeface="+mn-lt"/>
              </a:rPr>
              <a:t>模板</a:t>
            </a:r>
            <a:endParaRPr kumimoji="1" lang="en-US" altLang="zh-CN" sz="1400" dirty="0">
              <a:solidFill>
                <a:schemeClr val="bg1">
                  <a:lumMod val="95000"/>
                </a:schemeClr>
              </a:solidFill>
              <a:latin typeface="+mn-ea"/>
              <a:cs typeface="+mn-ea"/>
              <a:sym typeface="+mn-lt"/>
            </a:endParaRPr>
          </a:p>
          <a:p>
            <a:pPr>
              <a:lnSpc>
                <a:spcPct val="150000"/>
              </a:lnSpc>
            </a:pPr>
            <a:r>
              <a:rPr kumimoji="1" lang="zh-CN" altLang="en-US" sz="1400" dirty="0">
                <a:solidFill>
                  <a:schemeClr val="bg1">
                    <a:lumMod val="95000"/>
                  </a:schemeClr>
                </a:solidFill>
                <a:latin typeface="+mn-ea"/>
                <a:cs typeface="+mn-ea"/>
                <a:sym typeface="+mn-lt"/>
              </a:rPr>
              <a:t>请在此输入您需要的文字内容</a:t>
            </a:r>
          </a:p>
        </p:txBody>
      </p:sp>
    </p:spTree>
    <p:extLst>
      <p:ext uri="{BB962C8B-B14F-4D97-AF65-F5344CB8AC3E}">
        <p14:creationId xmlns:p14="http://schemas.microsoft.com/office/powerpoint/2010/main" val="81247623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heckerboard(across)">
                                      <p:cBhvr>
                                        <p:cTn id="37" dur="500"/>
                                        <p:tgtEl>
                                          <p:spTgt spid="22"/>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heckerboard(across)">
                                      <p:cBhvr>
                                        <p:cTn id="40" dur="500"/>
                                        <p:tgtEl>
                                          <p:spTgt spid="23"/>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checkerboard(across)">
                                      <p:cBhvr>
                                        <p:cTn id="43" dur="500"/>
                                        <p:tgtEl>
                                          <p:spTgt spid="24"/>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heckerboard(across)">
                                      <p:cBhvr>
                                        <p:cTn id="46" dur="500"/>
                                        <p:tgtEl>
                                          <p:spTgt spid="25"/>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checkerboard(across)">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animBg="1"/>
      <p:bldP spid="12" grpId="0" animBg="1"/>
      <p:bldP spid="22" grpId="0" animBg="1"/>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3000">
              <a:schemeClr val="tx2">
                <a:lumMod val="50000"/>
              </a:schemeClr>
            </a:gs>
            <a:gs pos="100000">
              <a:schemeClr val="accent1">
                <a:lumMod val="75000"/>
              </a:schemeClr>
            </a:gs>
          </a:gsLst>
          <a:lin ang="2700000" scaled="1"/>
        </a:gra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90D08C2-8196-DA47-8F29-0930E3FFAB76}"/>
              </a:ext>
            </a:extLst>
          </p:cNvPr>
          <p:cNvGrpSpPr/>
          <p:nvPr/>
        </p:nvGrpSpPr>
        <p:grpSpPr>
          <a:xfrm rot="18181423">
            <a:off x="8050495" y="-1035994"/>
            <a:ext cx="4575170" cy="4210949"/>
            <a:chOff x="6048173" y="1772226"/>
            <a:chExt cx="3335566" cy="3070028"/>
          </a:xfrm>
        </p:grpSpPr>
        <p:sp>
          <p:nvSpPr>
            <p:cNvPr id="3" name="三角形 2">
              <a:extLst>
                <a:ext uri="{FF2B5EF4-FFF2-40B4-BE49-F238E27FC236}">
                  <a16:creationId xmlns:a16="http://schemas.microsoft.com/office/drawing/2014/main" id="{B4E0799B-A3B7-684A-A66A-8544418E32E6}"/>
                </a:ext>
              </a:extLst>
            </p:cNvPr>
            <p:cNvSpPr/>
            <p:nvPr/>
          </p:nvSpPr>
          <p:spPr>
            <a:xfrm rot="19580190">
              <a:off x="6048173" y="1772226"/>
              <a:ext cx="2812472" cy="2424545"/>
            </a:xfrm>
            <a:prstGeom prst="triangle">
              <a:avLst/>
            </a:prstGeom>
            <a:noFill/>
            <a:ln w="22225">
              <a:solidFill>
                <a:srgbClr val="EE5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a:extLst>
                <a:ext uri="{FF2B5EF4-FFF2-40B4-BE49-F238E27FC236}">
                  <a16:creationId xmlns:a16="http://schemas.microsoft.com/office/drawing/2014/main" id="{1A52E780-2324-BD4B-B567-3A9EC0C71CB8}"/>
                </a:ext>
              </a:extLst>
            </p:cNvPr>
            <p:cNvSpPr/>
            <p:nvPr/>
          </p:nvSpPr>
          <p:spPr>
            <a:xfrm>
              <a:off x="6705599" y="1898074"/>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a:extLst>
                <a:ext uri="{FF2B5EF4-FFF2-40B4-BE49-F238E27FC236}">
                  <a16:creationId xmlns:a16="http://schemas.microsoft.com/office/drawing/2014/main" id="{81C2A0D1-6BAC-804A-A143-AD9C48C59902}"/>
                </a:ext>
              </a:extLst>
            </p:cNvPr>
            <p:cNvSpPr/>
            <p:nvPr/>
          </p:nvSpPr>
          <p:spPr>
            <a:xfrm>
              <a:off x="6892634" y="4689854"/>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a:extLst>
                <a:ext uri="{FF2B5EF4-FFF2-40B4-BE49-F238E27FC236}">
                  <a16:creationId xmlns:a16="http://schemas.microsoft.com/office/drawing/2014/main" id="{D221BC02-1072-754B-BE19-227411CF945C}"/>
                </a:ext>
              </a:extLst>
            </p:cNvPr>
            <p:cNvSpPr/>
            <p:nvPr/>
          </p:nvSpPr>
          <p:spPr>
            <a:xfrm>
              <a:off x="9231339" y="3131128"/>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 name="直线连接符 6">
              <a:extLst>
                <a:ext uri="{FF2B5EF4-FFF2-40B4-BE49-F238E27FC236}">
                  <a16:creationId xmlns:a16="http://schemas.microsoft.com/office/drawing/2014/main" id="{A09F7F88-3032-2C44-A025-55B9582CEACC}"/>
                </a:ext>
              </a:extLst>
            </p:cNvPr>
            <p:cNvCxnSpPr>
              <a:cxnSpLocks/>
            </p:cNvCxnSpPr>
            <p:nvPr/>
          </p:nvCxnSpPr>
          <p:spPr>
            <a:xfrm>
              <a:off x="6795654" y="1998564"/>
              <a:ext cx="782783" cy="1132564"/>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cxnSp>
          <p:nvCxnSpPr>
            <p:cNvPr id="8" name="直线连接符 7">
              <a:extLst>
                <a:ext uri="{FF2B5EF4-FFF2-40B4-BE49-F238E27FC236}">
                  <a16:creationId xmlns:a16="http://schemas.microsoft.com/office/drawing/2014/main" id="{9C45E8C5-8423-BB4A-9978-099E52C21364}"/>
                </a:ext>
              </a:extLst>
            </p:cNvPr>
            <p:cNvCxnSpPr>
              <a:cxnSpLocks/>
              <a:endCxn id="5" idx="0"/>
            </p:cNvCxnSpPr>
            <p:nvPr/>
          </p:nvCxnSpPr>
          <p:spPr>
            <a:xfrm flipH="1">
              <a:off x="6968834" y="3131128"/>
              <a:ext cx="603354" cy="1558726"/>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cxnSp>
          <p:nvCxnSpPr>
            <p:cNvPr id="9" name="直线连接符 8">
              <a:extLst>
                <a:ext uri="{FF2B5EF4-FFF2-40B4-BE49-F238E27FC236}">
                  <a16:creationId xmlns:a16="http://schemas.microsoft.com/office/drawing/2014/main" id="{412987B9-5882-8E4B-9CE7-61D1CDAE0FB7}"/>
                </a:ext>
              </a:extLst>
            </p:cNvPr>
            <p:cNvCxnSpPr>
              <a:cxnSpLocks/>
              <a:endCxn id="6" idx="2"/>
            </p:cNvCxnSpPr>
            <p:nvPr/>
          </p:nvCxnSpPr>
          <p:spPr>
            <a:xfrm>
              <a:off x="7582917" y="3131128"/>
              <a:ext cx="1648422" cy="76200"/>
            </a:xfrm>
            <a:prstGeom prst="line">
              <a:avLst/>
            </a:prstGeom>
            <a:ln>
              <a:solidFill>
                <a:srgbClr val="EE5778"/>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3D348A3B-ABF0-1E41-9635-938A6281F83D}"/>
                </a:ext>
              </a:extLst>
            </p:cNvPr>
            <p:cNvSpPr/>
            <p:nvPr/>
          </p:nvSpPr>
          <p:spPr>
            <a:xfrm>
              <a:off x="7499521" y="3061853"/>
              <a:ext cx="152400" cy="152400"/>
            </a:xfrm>
            <a:prstGeom prst="ellipse">
              <a:avLst/>
            </a:prstGeom>
            <a:solidFill>
              <a:srgbClr val="EE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1" name="文本框 10">
            <a:extLst>
              <a:ext uri="{FF2B5EF4-FFF2-40B4-BE49-F238E27FC236}">
                <a16:creationId xmlns:a16="http://schemas.microsoft.com/office/drawing/2014/main" id="{A044570E-D51F-5742-B1E7-0A39ACF7B4BE}"/>
              </a:ext>
            </a:extLst>
          </p:cNvPr>
          <p:cNvSpPr txBox="1"/>
          <p:nvPr/>
        </p:nvSpPr>
        <p:spPr>
          <a:xfrm>
            <a:off x="2794737" y="1891698"/>
            <a:ext cx="6931321" cy="1862048"/>
          </a:xfrm>
          <a:prstGeom prst="rect">
            <a:avLst/>
          </a:prstGeom>
          <a:noFill/>
        </p:spPr>
        <p:txBody>
          <a:bodyPr wrap="none" rtlCol="0">
            <a:spAutoFit/>
          </a:bodyPr>
          <a:lstStyle/>
          <a:p>
            <a:r>
              <a:rPr kumimoji="1" lang="en-US" altLang="zh-CN" sz="11500" dirty="0">
                <a:gradFill>
                  <a:gsLst>
                    <a:gs pos="18000">
                      <a:schemeClr val="accent5">
                        <a:lumMod val="50000"/>
                        <a:alpha val="27000"/>
                      </a:schemeClr>
                    </a:gs>
                    <a:gs pos="100000">
                      <a:schemeClr val="accent1">
                        <a:lumMod val="75000"/>
                        <a:alpha val="64000"/>
                      </a:schemeClr>
                    </a:gs>
                  </a:gsLst>
                  <a:lin ang="2700000" scaled="1"/>
                </a:gradFill>
                <a:latin typeface="+mj-lt"/>
              </a:rPr>
              <a:t>PART</a:t>
            </a:r>
            <a:r>
              <a:rPr kumimoji="1" lang="zh-CN" altLang="en-US" sz="11500" dirty="0">
                <a:gradFill>
                  <a:gsLst>
                    <a:gs pos="18000">
                      <a:schemeClr val="accent5">
                        <a:lumMod val="50000"/>
                        <a:alpha val="27000"/>
                      </a:schemeClr>
                    </a:gs>
                    <a:gs pos="100000">
                      <a:schemeClr val="accent1">
                        <a:lumMod val="75000"/>
                        <a:alpha val="64000"/>
                      </a:schemeClr>
                    </a:gs>
                  </a:gsLst>
                  <a:lin ang="2700000" scaled="1"/>
                </a:gradFill>
                <a:latin typeface="+mj-lt"/>
              </a:rPr>
              <a:t> </a:t>
            </a:r>
            <a:r>
              <a:rPr kumimoji="1" lang="en-US" altLang="zh-CN" sz="11500" dirty="0">
                <a:gradFill>
                  <a:gsLst>
                    <a:gs pos="18000">
                      <a:schemeClr val="accent5">
                        <a:lumMod val="50000"/>
                        <a:alpha val="27000"/>
                      </a:schemeClr>
                    </a:gs>
                    <a:gs pos="100000">
                      <a:schemeClr val="accent1">
                        <a:lumMod val="75000"/>
                        <a:alpha val="64000"/>
                      </a:schemeClr>
                    </a:gs>
                  </a:gsLst>
                  <a:lin ang="2700000" scaled="1"/>
                </a:gradFill>
                <a:latin typeface="+mj-lt"/>
              </a:rPr>
              <a:t>02</a:t>
            </a:r>
            <a:endParaRPr kumimoji="1" lang="zh-CN" altLang="en-US" sz="11500" dirty="0">
              <a:gradFill>
                <a:gsLst>
                  <a:gs pos="18000">
                    <a:schemeClr val="accent5">
                      <a:lumMod val="50000"/>
                      <a:alpha val="27000"/>
                    </a:schemeClr>
                  </a:gs>
                  <a:gs pos="100000">
                    <a:schemeClr val="accent1">
                      <a:lumMod val="75000"/>
                      <a:alpha val="64000"/>
                    </a:schemeClr>
                  </a:gs>
                </a:gsLst>
                <a:lin ang="2700000" scaled="1"/>
              </a:gradFill>
              <a:latin typeface="+mj-lt"/>
            </a:endParaRPr>
          </a:p>
        </p:txBody>
      </p:sp>
      <p:sp>
        <p:nvSpPr>
          <p:cNvPr id="14" name="文本框 13">
            <a:extLst>
              <a:ext uri="{FF2B5EF4-FFF2-40B4-BE49-F238E27FC236}">
                <a16:creationId xmlns:a16="http://schemas.microsoft.com/office/drawing/2014/main" id="{54A702BD-E68A-A24C-B306-715A80818A5F}"/>
              </a:ext>
            </a:extLst>
          </p:cNvPr>
          <p:cNvSpPr txBox="1"/>
          <p:nvPr/>
        </p:nvSpPr>
        <p:spPr>
          <a:xfrm>
            <a:off x="3695343" y="3406145"/>
            <a:ext cx="4801314" cy="1015663"/>
          </a:xfrm>
          <a:prstGeom prst="rect">
            <a:avLst/>
          </a:prstGeom>
          <a:noFill/>
        </p:spPr>
        <p:txBody>
          <a:bodyPr wrap="none" rtlCol="0">
            <a:spAutoFit/>
          </a:bodyPr>
          <a:lstStyle/>
          <a:p>
            <a:r>
              <a:rPr kumimoji="1" lang="zh-CN" altLang="en-US" sz="6000" dirty="0">
                <a:solidFill>
                  <a:schemeClr val="bg1">
                    <a:lumMod val="95000"/>
                  </a:schemeClr>
                </a:solidFill>
                <a:latin typeface="+mj-ea"/>
                <a:ea typeface="+mj-ea"/>
              </a:rPr>
              <a:t>执行策略方案</a:t>
            </a:r>
          </a:p>
        </p:txBody>
      </p:sp>
      <p:sp>
        <p:nvSpPr>
          <p:cNvPr id="15" name="文本框 14">
            <a:extLst>
              <a:ext uri="{FF2B5EF4-FFF2-40B4-BE49-F238E27FC236}">
                <a16:creationId xmlns:a16="http://schemas.microsoft.com/office/drawing/2014/main" id="{BD443886-2000-EB4A-B94D-C8A524F45645}"/>
              </a:ext>
            </a:extLst>
          </p:cNvPr>
          <p:cNvSpPr txBox="1"/>
          <p:nvPr/>
        </p:nvSpPr>
        <p:spPr>
          <a:xfrm>
            <a:off x="5449919" y="2600753"/>
            <a:ext cx="1627369" cy="523220"/>
          </a:xfrm>
          <a:prstGeom prst="rect">
            <a:avLst/>
          </a:prstGeom>
          <a:noFill/>
        </p:spPr>
        <p:txBody>
          <a:bodyPr wrap="none" rtlCol="0">
            <a:spAutoFit/>
          </a:bodyPr>
          <a:lstStyle/>
          <a:p>
            <a:r>
              <a:rPr kumimoji="1" lang="zh-CN" altLang="en-US" sz="2800" dirty="0">
                <a:solidFill>
                  <a:schemeClr val="bg1">
                    <a:lumMod val="95000"/>
                  </a:schemeClr>
                </a:solidFill>
                <a:latin typeface="+mj-ea"/>
                <a:ea typeface="+mj-ea"/>
              </a:rPr>
              <a:t>第二部分</a:t>
            </a:r>
          </a:p>
        </p:txBody>
      </p:sp>
      <p:sp>
        <p:nvSpPr>
          <p:cNvPr id="16" name="文本框 15">
            <a:extLst>
              <a:ext uri="{FF2B5EF4-FFF2-40B4-BE49-F238E27FC236}">
                <a16:creationId xmlns:a16="http://schemas.microsoft.com/office/drawing/2014/main" id="{C4A3B664-C75F-5842-AD93-78E56E7F6F48}"/>
              </a:ext>
            </a:extLst>
          </p:cNvPr>
          <p:cNvSpPr txBox="1"/>
          <p:nvPr/>
        </p:nvSpPr>
        <p:spPr>
          <a:xfrm>
            <a:off x="2952027" y="4514596"/>
            <a:ext cx="6340197" cy="568810"/>
          </a:xfrm>
          <a:prstGeom prst="rect">
            <a:avLst/>
          </a:prstGeom>
          <a:noFill/>
        </p:spPr>
        <p:txBody>
          <a:bodyPr wrap="square" rtlCol="0">
            <a:spAutoFit/>
          </a:bodyPr>
          <a:lstStyle/>
          <a:p>
            <a:pPr algn="ctr">
              <a:lnSpc>
                <a:spcPct val="150000"/>
              </a:lnSpc>
            </a:pPr>
            <a:r>
              <a:rPr lang="en" altLang="zh-CN" sz="1050" dirty="0">
                <a:solidFill>
                  <a:schemeClr val="bg1">
                    <a:lumMod val="95000"/>
                  </a:schemeClr>
                </a:solidFill>
              </a:rPr>
              <a:t>Your content is entered here, or by copying your text, select Paste in this box and choose to retain only text. Your content is typed here, or by copying your text, select Paste in this box.</a:t>
            </a:r>
          </a:p>
        </p:txBody>
      </p:sp>
    </p:spTree>
    <p:extLst>
      <p:ext uri="{BB962C8B-B14F-4D97-AF65-F5344CB8AC3E}">
        <p14:creationId xmlns:p14="http://schemas.microsoft.com/office/powerpoint/2010/main" val="12805052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1C4205A-D523-6E47-A038-F0351EFA6B8F}"/>
              </a:ext>
            </a:extLst>
          </p:cNvPr>
          <p:cNvSpPr txBox="1"/>
          <p:nvPr/>
        </p:nvSpPr>
        <p:spPr>
          <a:xfrm>
            <a:off x="731520" y="195942"/>
            <a:ext cx="2031325" cy="461665"/>
          </a:xfrm>
          <a:prstGeom prst="rect">
            <a:avLst/>
          </a:prstGeom>
          <a:noFill/>
        </p:spPr>
        <p:txBody>
          <a:bodyPr wrap="none" rtlCol="0">
            <a:spAutoFit/>
          </a:bodyPr>
          <a:lstStyle/>
          <a:p>
            <a:r>
              <a:rPr kumimoji="1" lang="zh-CN" altLang="en-US" sz="2400" dirty="0">
                <a:solidFill>
                  <a:schemeClr val="bg1">
                    <a:lumMod val="95000"/>
                  </a:schemeClr>
                </a:solidFill>
                <a:latin typeface="+mj-ea"/>
              </a:rPr>
              <a:t>执行策略方案</a:t>
            </a:r>
          </a:p>
        </p:txBody>
      </p:sp>
      <p:cxnSp>
        <p:nvCxnSpPr>
          <p:cNvPr id="3" name="直接连接符 42">
            <a:extLst>
              <a:ext uri="{FF2B5EF4-FFF2-40B4-BE49-F238E27FC236}">
                <a16:creationId xmlns:a16="http://schemas.microsoft.com/office/drawing/2014/main" id="{5A01F977-432C-A743-B098-6EAD0486F85F}"/>
              </a:ext>
            </a:extLst>
          </p:cNvPr>
          <p:cNvCxnSpPr/>
          <p:nvPr/>
        </p:nvCxnSpPr>
        <p:spPr>
          <a:xfrm>
            <a:off x="6096000" y="1989138"/>
            <a:ext cx="0" cy="3700462"/>
          </a:xfrm>
          <a:prstGeom prst="line">
            <a:avLst/>
          </a:prstGeom>
          <a:ln w="28575" cap="rnd">
            <a:solidFill>
              <a:schemeClr val="tx2">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67E82BB9-6EC2-F142-ADB4-BB7192571D98}"/>
              </a:ext>
            </a:extLst>
          </p:cNvPr>
          <p:cNvSpPr txBox="1"/>
          <p:nvPr/>
        </p:nvSpPr>
        <p:spPr bwMode="auto">
          <a:xfrm>
            <a:off x="1770893" y="3871479"/>
            <a:ext cx="1406324"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rgbClr val="EE5778"/>
                </a:solidFill>
                <a:latin typeface="+mj-lt"/>
              </a:rPr>
              <a:t>25%</a:t>
            </a:r>
          </a:p>
        </p:txBody>
      </p:sp>
      <p:sp>
        <p:nvSpPr>
          <p:cNvPr id="5" name="弧形 9">
            <a:extLst>
              <a:ext uri="{FF2B5EF4-FFF2-40B4-BE49-F238E27FC236}">
                <a16:creationId xmlns:a16="http://schemas.microsoft.com/office/drawing/2014/main" id="{8DF11D79-F320-7F43-A91F-95C73AD457C4}"/>
              </a:ext>
            </a:extLst>
          </p:cNvPr>
          <p:cNvSpPr/>
          <p:nvPr/>
        </p:nvSpPr>
        <p:spPr>
          <a:xfrm>
            <a:off x="1770893" y="3478291"/>
            <a:ext cx="1413656" cy="1413656"/>
          </a:xfrm>
          <a:prstGeom prst="arc">
            <a:avLst>
              <a:gd name="adj1" fmla="val 21496969"/>
              <a:gd name="adj2" fmla="val 17262036"/>
            </a:avLst>
          </a:prstGeom>
          <a:ln w="76200">
            <a:solidFill>
              <a:schemeClr val="bg1">
                <a:lumMod val="85000"/>
              </a:schemeClr>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95000"/>
                </a:schemeClr>
              </a:solidFill>
            </a:endParaRPr>
          </a:p>
        </p:txBody>
      </p:sp>
      <p:sp>
        <p:nvSpPr>
          <p:cNvPr id="6" name="弧形 8">
            <a:extLst>
              <a:ext uri="{FF2B5EF4-FFF2-40B4-BE49-F238E27FC236}">
                <a16:creationId xmlns:a16="http://schemas.microsoft.com/office/drawing/2014/main" id="{8036D126-5802-5746-855F-E7463466EBC7}"/>
              </a:ext>
            </a:extLst>
          </p:cNvPr>
          <p:cNvSpPr/>
          <p:nvPr/>
        </p:nvSpPr>
        <p:spPr>
          <a:xfrm>
            <a:off x="1770893" y="3478291"/>
            <a:ext cx="1413656" cy="1413656"/>
          </a:xfrm>
          <a:prstGeom prst="arc">
            <a:avLst/>
          </a:prstGeom>
          <a:ln w="76200">
            <a:solidFill>
              <a:srgbClr val="EE57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95000"/>
                </a:schemeClr>
              </a:solidFill>
            </a:endParaRPr>
          </a:p>
        </p:txBody>
      </p:sp>
      <p:sp>
        <p:nvSpPr>
          <p:cNvPr id="7" name="弧形 12">
            <a:extLst>
              <a:ext uri="{FF2B5EF4-FFF2-40B4-BE49-F238E27FC236}">
                <a16:creationId xmlns:a16="http://schemas.microsoft.com/office/drawing/2014/main" id="{AB43311F-7E4C-774A-8AB9-F817500A3089}"/>
              </a:ext>
            </a:extLst>
          </p:cNvPr>
          <p:cNvSpPr/>
          <p:nvPr/>
        </p:nvSpPr>
        <p:spPr>
          <a:xfrm>
            <a:off x="3835015" y="3478291"/>
            <a:ext cx="1413656" cy="1413656"/>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95000"/>
                </a:schemeClr>
              </a:solidFill>
            </a:endParaRPr>
          </a:p>
        </p:txBody>
      </p:sp>
      <p:sp>
        <p:nvSpPr>
          <p:cNvPr id="8" name="弧形 13">
            <a:extLst>
              <a:ext uri="{FF2B5EF4-FFF2-40B4-BE49-F238E27FC236}">
                <a16:creationId xmlns:a16="http://schemas.microsoft.com/office/drawing/2014/main" id="{B0862813-7E9B-604B-B03A-7038F132D9ED}"/>
              </a:ext>
            </a:extLst>
          </p:cNvPr>
          <p:cNvSpPr/>
          <p:nvPr/>
        </p:nvSpPr>
        <p:spPr>
          <a:xfrm>
            <a:off x="3835015" y="3478291"/>
            <a:ext cx="1413656" cy="1413656"/>
          </a:xfrm>
          <a:prstGeom prst="arc">
            <a:avLst>
              <a:gd name="adj1" fmla="val 16200000"/>
              <a:gd name="adj2" fmla="val 4915262"/>
            </a:avLst>
          </a:prstGeom>
          <a:ln w="76200">
            <a:solidFill>
              <a:srgbClr val="EE5778"/>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95000"/>
                </a:schemeClr>
              </a:solidFill>
            </a:endParaRPr>
          </a:p>
        </p:txBody>
      </p:sp>
      <p:sp>
        <p:nvSpPr>
          <p:cNvPr id="9" name="文本框 8">
            <a:extLst>
              <a:ext uri="{FF2B5EF4-FFF2-40B4-BE49-F238E27FC236}">
                <a16:creationId xmlns:a16="http://schemas.microsoft.com/office/drawing/2014/main" id="{671E75D5-52C9-314A-B025-17FAEBE65CE8}"/>
              </a:ext>
            </a:extLst>
          </p:cNvPr>
          <p:cNvSpPr txBox="1"/>
          <p:nvPr/>
        </p:nvSpPr>
        <p:spPr bwMode="auto">
          <a:xfrm>
            <a:off x="3836367" y="3871479"/>
            <a:ext cx="1406324"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rgbClr val="EE5778"/>
                </a:solidFill>
                <a:latin typeface="+mj-lt"/>
              </a:rPr>
              <a:t>42%</a:t>
            </a:r>
          </a:p>
        </p:txBody>
      </p:sp>
      <p:sp>
        <p:nvSpPr>
          <p:cNvPr id="10" name="文本框 9">
            <a:extLst>
              <a:ext uri="{FF2B5EF4-FFF2-40B4-BE49-F238E27FC236}">
                <a16:creationId xmlns:a16="http://schemas.microsoft.com/office/drawing/2014/main" id="{B2E21FAD-E4DD-AB48-A1EF-A5EC225F68A5}"/>
              </a:ext>
            </a:extLst>
          </p:cNvPr>
          <p:cNvSpPr txBox="1"/>
          <p:nvPr/>
        </p:nvSpPr>
        <p:spPr bwMode="auto">
          <a:xfrm>
            <a:off x="6937979" y="3871479"/>
            <a:ext cx="1406324"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rgbClr val="EE5778"/>
                </a:solidFill>
                <a:latin typeface="+mj-lt"/>
              </a:rPr>
              <a:t>25%</a:t>
            </a:r>
          </a:p>
        </p:txBody>
      </p:sp>
      <p:sp>
        <p:nvSpPr>
          <p:cNvPr id="11" name="弧形 36">
            <a:extLst>
              <a:ext uri="{FF2B5EF4-FFF2-40B4-BE49-F238E27FC236}">
                <a16:creationId xmlns:a16="http://schemas.microsoft.com/office/drawing/2014/main" id="{B15C4823-3BB9-F145-9646-CF42C2666C37}"/>
              </a:ext>
            </a:extLst>
          </p:cNvPr>
          <p:cNvSpPr/>
          <p:nvPr/>
        </p:nvSpPr>
        <p:spPr>
          <a:xfrm>
            <a:off x="6937979" y="3478291"/>
            <a:ext cx="1413656" cy="1413656"/>
          </a:xfrm>
          <a:prstGeom prst="arc">
            <a:avLst>
              <a:gd name="adj1" fmla="val 19995306"/>
              <a:gd name="adj2" fmla="val 17262036"/>
            </a:avLst>
          </a:prstGeom>
          <a:ln w="76200">
            <a:solidFill>
              <a:schemeClr val="bg1">
                <a:lumMod val="85000"/>
              </a:schemeClr>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95000"/>
                </a:schemeClr>
              </a:solidFill>
            </a:endParaRPr>
          </a:p>
        </p:txBody>
      </p:sp>
      <p:sp>
        <p:nvSpPr>
          <p:cNvPr id="12" name="弧形 37">
            <a:extLst>
              <a:ext uri="{FF2B5EF4-FFF2-40B4-BE49-F238E27FC236}">
                <a16:creationId xmlns:a16="http://schemas.microsoft.com/office/drawing/2014/main" id="{1A2B9A41-E2E5-5645-A5F0-60442039D306}"/>
              </a:ext>
            </a:extLst>
          </p:cNvPr>
          <p:cNvSpPr/>
          <p:nvPr/>
        </p:nvSpPr>
        <p:spPr>
          <a:xfrm>
            <a:off x="6937979" y="3478291"/>
            <a:ext cx="1413656" cy="1413656"/>
          </a:xfrm>
          <a:prstGeom prst="arc">
            <a:avLst>
              <a:gd name="adj1" fmla="val 16200000"/>
              <a:gd name="adj2" fmla="val 20219714"/>
            </a:avLst>
          </a:prstGeom>
          <a:ln w="76200">
            <a:solidFill>
              <a:srgbClr val="EE57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95000"/>
                </a:schemeClr>
              </a:solidFill>
            </a:endParaRPr>
          </a:p>
        </p:txBody>
      </p:sp>
      <p:sp>
        <p:nvSpPr>
          <p:cNvPr id="13" name="弧形 34">
            <a:extLst>
              <a:ext uri="{FF2B5EF4-FFF2-40B4-BE49-F238E27FC236}">
                <a16:creationId xmlns:a16="http://schemas.microsoft.com/office/drawing/2014/main" id="{CBA76B10-8BCB-544F-8D98-2E3B5803300F}"/>
              </a:ext>
            </a:extLst>
          </p:cNvPr>
          <p:cNvSpPr/>
          <p:nvPr/>
        </p:nvSpPr>
        <p:spPr>
          <a:xfrm>
            <a:off x="9002101" y="3478291"/>
            <a:ext cx="1413656" cy="1413656"/>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95000"/>
                </a:schemeClr>
              </a:solidFill>
            </a:endParaRPr>
          </a:p>
        </p:txBody>
      </p:sp>
      <p:sp>
        <p:nvSpPr>
          <p:cNvPr id="14" name="弧形 35">
            <a:extLst>
              <a:ext uri="{FF2B5EF4-FFF2-40B4-BE49-F238E27FC236}">
                <a16:creationId xmlns:a16="http://schemas.microsoft.com/office/drawing/2014/main" id="{70747A4E-9765-D044-A832-BA232284C044}"/>
              </a:ext>
            </a:extLst>
          </p:cNvPr>
          <p:cNvSpPr/>
          <p:nvPr/>
        </p:nvSpPr>
        <p:spPr>
          <a:xfrm>
            <a:off x="9002101" y="3478291"/>
            <a:ext cx="1413656" cy="1413656"/>
          </a:xfrm>
          <a:prstGeom prst="arc">
            <a:avLst>
              <a:gd name="adj1" fmla="val 16200000"/>
              <a:gd name="adj2" fmla="val 9514648"/>
            </a:avLst>
          </a:prstGeom>
          <a:ln w="76200">
            <a:solidFill>
              <a:srgbClr val="EE5778"/>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95000"/>
                </a:schemeClr>
              </a:solidFill>
            </a:endParaRPr>
          </a:p>
        </p:txBody>
      </p:sp>
      <p:sp>
        <p:nvSpPr>
          <p:cNvPr id="15" name="文本框 14">
            <a:extLst>
              <a:ext uri="{FF2B5EF4-FFF2-40B4-BE49-F238E27FC236}">
                <a16:creationId xmlns:a16="http://schemas.microsoft.com/office/drawing/2014/main" id="{878BABA8-8225-9D4E-94E5-4BF7D669539C}"/>
              </a:ext>
            </a:extLst>
          </p:cNvPr>
          <p:cNvSpPr txBox="1"/>
          <p:nvPr/>
        </p:nvSpPr>
        <p:spPr bwMode="auto">
          <a:xfrm>
            <a:off x="9003453" y="3871479"/>
            <a:ext cx="1406324"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rgbClr val="EE5778"/>
                </a:solidFill>
                <a:latin typeface="+mj-lt"/>
              </a:rPr>
              <a:t>42%</a:t>
            </a:r>
          </a:p>
        </p:txBody>
      </p:sp>
      <p:sp>
        <p:nvSpPr>
          <p:cNvPr id="16" name="TextBox 33">
            <a:extLst>
              <a:ext uri="{FF2B5EF4-FFF2-40B4-BE49-F238E27FC236}">
                <a16:creationId xmlns:a16="http://schemas.microsoft.com/office/drawing/2014/main" id="{9427A450-5B19-E547-BD0E-F3EF01C5FFA0}"/>
              </a:ext>
            </a:extLst>
          </p:cNvPr>
          <p:cNvSpPr txBox="1"/>
          <p:nvPr/>
        </p:nvSpPr>
        <p:spPr>
          <a:xfrm>
            <a:off x="6964073" y="2352913"/>
            <a:ext cx="4076056" cy="47827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rPr>
              <a:t>点击输入您的文字内容或复制粘贴具体文本、用简明扼要的文字说明此项内容。</a:t>
            </a:r>
            <a:endParaRPr lang="en-US" altLang="zh-CN" sz="1400" dirty="0">
              <a:solidFill>
                <a:schemeClr val="bg1">
                  <a:lumMod val="95000"/>
                </a:schemeClr>
              </a:solidFill>
              <a:latin typeface="Source Han Sans CN" panose="020B0500000000000000" pitchFamily="34" charset="-128"/>
              <a:ea typeface="Source Han Sans CN" panose="020B0500000000000000" pitchFamily="34" charset="-128"/>
            </a:endParaRPr>
          </a:p>
        </p:txBody>
      </p:sp>
      <p:sp>
        <p:nvSpPr>
          <p:cNvPr id="17" name="文本框 9">
            <a:extLst>
              <a:ext uri="{FF2B5EF4-FFF2-40B4-BE49-F238E27FC236}">
                <a16:creationId xmlns:a16="http://schemas.microsoft.com/office/drawing/2014/main" id="{7E49DBDF-4CFE-9A48-B984-5DDBD774ABFF}"/>
              </a:ext>
            </a:extLst>
          </p:cNvPr>
          <p:cNvSpPr txBox="1"/>
          <p:nvPr/>
        </p:nvSpPr>
        <p:spPr>
          <a:xfrm>
            <a:off x="6975522" y="1930161"/>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bg1">
                    <a:lumMod val="95000"/>
                  </a:schemeClr>
                </a:solidFill>
                <a:latin typeface="Source Han Sans CN" panose="020B0500000000000000" pitchFamily="34" charset="-128"/>
                <a:ea typeface="Source Han Sans CN" panose="020B0500000000000000" pitchFamily="34" charset="-128"/>
              </a:rPr>
              <a:t>输入标题文本</a:t>
            </a:r>
          </a:p>
        </p:txBody>
      </p:sp>
      <p:sp>
        <p:nvSpPr>
          <p:cNvPr id="18" name="TextBox 33">
            <a:extLst>
              <a:ext uri="{FF2B5EF4-FFF2-40B4-BE49-F238E27FC236}">
                <a16:creationId xmlns:a16="http://schemas.microsoft.com/office/drawing/2014/main" id="{739E050F-93C0-9A41-9F39-61B56AB569D1}"/>
              </a:ext>
            </a:extLst>
          </p:cNvPr>
          <p:cNvSpPr txBox="1"/>
          <p:nvPr/>
        </p:nvSpPr>
        <p:spPr>
          <a:xfrm>
            <a:off x="1770893" y="2352913"/>
            <a:ext cx="4076056" cy="478272"/>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rPr>
              <a:t>点击输入您的文字内容或复制粘贴具体文本、用简明扼要的文字说明此项内容。</a:t>
            </a:r>
            <a:endParaRPr lang="en-US" altLang="zh-CN" sz="1400" dirty="0">
              <a:solidFill>
                <a:schemeClr val="bg1">
                  <a:lumMod val="95000"/>
                </a:schemeClr>
              </a:solidFill>
              <a:latin typeface="Source Han Sans CN" panose="020B0500000000000000" pitchFamily="34" charset="-128"/>
              <a:ea typeface="Source Han Sans CN" panose="020B0500000000000000" pitchFamily="34" charset="-128"/>
            </a:endParaRPr>
          </a:p>
        </p:txBody>
      </p:sp>
      <p:sp>
        <p:nvSpPr>
          <p:cNvPr id="19" name="文本框 9">
            <a:extLst>
              <a:ext uri="{FF2B5EF4-FFF2-40B4-BE49-F238E27FC236}">
                <a16:creationId xmlns:a16="http://schemas.microsoft.com/office/drawing/2014/main" id="{81D19E54-4262-004E-8BC3-0D1EF13F104D}"/>
              </a:ext>
            </a:extLst>
          </p:cNvPr>
          <p:cNvSpPr txBox="1"/>
          <p:nvPr/>
        </p:nvSpPr>
        <p:spPr>
          <a:xfrm>
            <a:off x="1782342" y="1930161"/>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bg1">
                    <a:lumMod val="95000"/>
                  </a:schemeClr>
                </a:solidFill>
                <a:latin typeface="Source Han Sans CN" panose="020B0500000000000000" pitchFamily="34" charset="-128"/>
                <a:ea typeface="Source Han Sans CN" panose="020B0500000000000000" pitchFamily="34" charset="-128"/>
              </a:rPr>
              <a:t>输入标题文本</a:t>
            </a:r>
          </a:p>
        </p:txBody>
      </p:sp>
      <p:sp>
        <p:nvSpPr>
          <p:cNvPr id="20" name="矩形 19">
            <a:extLst>
              <a:ext uri="{FF2B5EF4-FFF2-40B4-BE49-F238E27FC236}">
                <a16:creationId xmlns:a16="http://schemas.microsoft.com/office/drawing/2014/main" id="{C88ACDE5-B59E-6D4B-A548-D1F38CB71BBE}"/>
              </a:ext>
            </a:extLst>
          </p:cNvPr>
          <p:cNvSpPr/>
          <p:nvPr/>
        </p:nvSpPr>
        <p:spPr>
          <a:xfrm>
            <a:off x="1148470" y="5120283"/>
            <a:ext cx="2615349" cy="532903"/>
          </a:xfrm>
          <a:prstGeom prst="rect">
            <a:avLst/>
          </a:prstGeom>
        </p:spPr>
        <p:txBody>
          <a:bodyPr wrap="square">
            <a:spAutoFit/>
          </a:bodyPr>
          <a:lstStyle/>
          <a:p>
            <a:pPr algn="ctr">
              <a:lnSpc>
                <a:spcPct val="11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模板</a:t>
            </a:r>
          </a:p>
          <a:p>
            <a:pPr algn="ctr">
              <a:lnSpc>
                <a:spcPct val="11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请在此输入文字内容</a:t>
            </a:r>
          </a:p>
        </p:txBody>
      </p:sp>
      <p:sp>
        <p:nvSpPr>
          <p:cNvPr id="21" name="矩形 20">
            <a:extLst>
              <a:ext uri="{FF2B5EF4-FFF2-40B4-BE49-F238E27FC236}">
                <a16:creationId xmlns:a16="http://schemas.microsoft.com/office/drawing/2014/main" id="{BBC5C381-A21B-D746-AFB1-689B3C3E60C3}"/>
              </a:ext>
            </a:extLst>
          </p:cNvPr>
          <p:cNvSpPr/>
          <p:nvPr/>
        </p:nvSpPr>
        <p:spPr>
          <a:xfrm>
            <a:off x="3177217" y="5120283"/>
            <a:ext cx="2615349" cy="532903"/>
          </a:xfrm>
          <a:prstGeom prst="rect">
            <a:avLst/>
          </a:prstGeom>
        </p:spPr>
        <p:txBody>
          <a:bodyPr wrap="square">
            <a:spAutoFit/>
          </a:bodyPr>
          <a:lstStyle/>
          <a:p>
            <a:pPr algn="ctr">
              <a:lnSpc>
                <a:spcPct val="11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模板</a:t>
            </a:r>
          </a:p>
          <a:p>
            <a:pPr algn="ctr">
              <a:lnSpc>
                <a:spcPct val="11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请在此输入文字内容</a:t>
            </a:r>
          </a:p>
        </p:txBody>
      </p:sp>
      <p:sp>
        <p:nvSpPr>
          <p:cNvPr id="22" name="矩形 21">
            <a:extLst>
              <a:ext uri="{FF2B5EF4-FFF2-40B4-BE49-F238E27FC236}">
                <a16:creationId xmlns:a16="http://schemas.microsoft.com/office/drawing/2014/main" id="{40678192-0ACE-0847-A537-76B4246DEBEC}"/>
              </a:ext>
            </a:extLst>
          </p:cNvPr>
          <p:cNvSpPr/>
          <p:nvPr/>
        </p:nvSpPr>
        <p:spPr>
          <a:xfrm>
            <a:off x="6345052" y="5120283"/>
            <a:ext cx="2615349" cy="532903"/>
          </a:xfrm>
          <a:prstGeom prst="rect">
            <a:avLst/>
          </a:prstGeom>
        </p:spPr>
        <p:txBody>
          <a:bodyPr wrap="square">
            <a:spAutoFit/>
          </a:bodyPr>
          <a:lstStyle/>
          <a:p>
            <a:pPr algn="ctr">
              <a:lnSpc>
                <a:spcPct val="11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模板</a:t>
            </a:r>
          </a:p>
          <a:p>
            <a:pPr algn="ctr">
              <a:lnSpc>
                <a:spcPct val="11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请在此输入文字内容</a:t>
            </a:r>
          </a:p>
        </p:txBody>
      </p:sp>
      <p:sp>
        <p:nvSpPr>
          <p:cNvPr id="23" name="矩形 22">
            <a:extLst>
              <a:ext uri="{FF2B5EF4-FFF2-40B4-BE49-F238E27FC236}">
                <a16:creationId xmlns:a16="http://schemas.microsoft.com/office/drawing/2014/main" id="{2B90A299-901C-1B4F-9C53-24F5AC09968C}"/>
              </a:ext>
            </a:extLst>
          </p:cNvPr>
          <p:cNvSpPr/>
          <p:nvPr/>
        </p:nvSpPr>
        <p:spPr>
          <a:xfrm>
            <a:off x="8428182" y="5120283"/>
            <a:ext cx="2615349" cy="532903"/>
          </a:xfrm>
          <a:prstGeom prst="rect">
            <a:avLst/>
          </a:prstGeom>
        </p:spPr>
        <p:txBody>
          <a:bodyPr wrap="square">
            <a:spAutoFit/>
          </a:bodyPr>
          <a:lstStyle/>
          <a:p>
            <a:pPr algn="ctr">
              <a:lnSpc>
                <a:spcPct val="11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使用我们的</a:t>
            </a:r>
            <a:r>
              <a:rPr lang="en" altLang="zh-CN"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PPT</a:t>
            </a: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模板</a:t>
            </a:r>
          </a:p>
          <a:p>
            <a:pPr algn="ctr">
              <a:lnSpc>
                <a:spcPct val="110000"/>
              </a:lnSpc>
              <a:spcBef>
                <a:spcPct val="0"/>
              </a:spcBef>
              <a:buNone/>
            </a:pPr>
            <a:r>
              <a:rPr lang="zh-CN" altLang="en-US" sz="1400" dirty="0">
                <a:solidFill>
                  <a:schemeClr val="bg1">
                    <a:lumMod val="95000"/>
                  </a:schemeClr>
                </a:solidFill>
                <a:latin typeface="Source Han Sans CN" panose="020B0500000000000000" pitchFamily="34" charset="-128"/>
                <a:ea typeface="Source Han Sans CN" panose="020B0500000000000000" pitchFamily="34" charset="-128"/>
                <a:sym typeface="微软雅黑" pitchFamily="34" charset="-122"/>
              </a:rPr>
              <a:t>请在此输入文字内容</a:t>
            </a:r>
          </a:p>
        </p:txBody>
      </p:sp>
    </p:spTree>
    <p:extLst>
      <p:ext uri="{BB962C8B-B14F-4D97-AF65-F5344CB8AC3E}">
        <p14:creationId xmlns:p14="http://schemas.microsoft.com/office/powerpoint/2010/main" val="8949182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linds(horizontal)">
                                      <p:cBhvr>
                                        <p:cTn id="58" dur="500"/>
                                        <p:tgtEl>
                                          <p:spTgt spid="2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linds(horizontal)">
                                      <p:cBhvr>
                                        <p:cTn id="64" dur="500"/>
                                        <p:tgtEl>
                                          <p:spTgt spid="2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P spid="10" grpId="0"/>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4481</TotalTime>
  <Words>1498</Words>
  <Application>Microsoft Office PowerPoint</Application>
  <PresentationFormat>宽屏</PresentationFormat>
  <Paragraphs>197</Paragraphs>
  <Slides>20</Slides>
  <Notes>20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Bebas Neue</vt:lpstr>
      <vt:lpstr>Source Han Sans CN</vt:lpstr>
      <vt:lpstr>Source Han Sans CN ExtraLight</vt:lpstr>
      <vt:lpstr>DengXian</vt:lpstr>
      <vt:lpstr>方正兰亭超细黑简体</vt:lpstr>
      <vt:lpstr>思源黑体 CN Bold</vt:lpstr>
      <vt:lpstr>思源黑体 CN Regular</vt:lpstr>
      <vt:lpstr>宋体</vt:lpstr>
      <vt:lpstr>微软雅黑</vt:lpstr>
      <vt:lpstr>Arial</vt:lpstr>
      <vt:lpstr>Arial Black</vt:lpstr>
      <vt:lpstr>Kartika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Administrator</cp:lastModifiedBy>
  <cp:revision>644</cp:revision>
  <dcterms:created xsi:type="dcterms:W3CDTF">2018-06-17T04:53:58Z</dcterms:created>
  <dcterms:modified xsi:type="dcterms:W3CDTF">2020-10-13T09:04:56Z</dcterms:modified>
</cp:coreProperties>
</file>