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2" r:id="rId2"/>
    <p:sldId id="313" r:id="rId3"/>
    <p:sldId id="314" r:id="rId4"/>
    <p:sldId id="292" r:id="rId5"/>
    <p:sldId id="297" r:id="rId6"/>
    <p:sldId id="307" r:id="rId7"/>
    <p:sldId id="300" r:id="rId8"/>
    <p:sldId id="315" r:id="rId9"/>
    <p:sldId id="298" r:id="rId10"/>
    <p:sldId id="301" r:id="rId11"/>
    <p:sldId id="293" r:id="rId12"/>
    <p:sldId id="294" r:id="rId13"/>
    <p:sldId id="316" r:id="rId14"/>
    <p:sldId id="296" r:id="rId15"/>
    <p:sldId id="306" r:id="rId16"/>
    <p:sldId id="302" r:id="rId17"/>
    <p:sldId id="304" r:id="rId18"/>
    <p:sldId id="317" r:id="rId19"/>
    <p:sldId id="291" r:id="rId20"/>
    <p:sldId id="305" r:id="rId21"/>
    <p:sldId id="295" r:id="rId22"/>
    <p:sldId id="303" r:id="rId23"/>
    <p:sldId id="318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AACC"/>
    <a:srgbClr val="3F70A1"/>
    <a:srgbClr val="034651"/>
    <a:srgbClr val="022A31"/>
    <a:srgbClr val="60BFB3"/>
    <a:srgbClr val="1E928B"/>
    <a:srgbClr val="83C8BD"/>
    <a:srgbClr val="DCD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3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75AACC"/>
              </a:solidFill>
              <a:round/>
            </a:ln>
            <a:effectLst>
              <a:outerShdw blurRad="50800" dist="38100" dir="8100000" algn="tr" rotWithShape="0">
                <a:prstClr val="black">
                  <a:alpha val="3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75AACC"/>
              </a:solidFill>
              <a:ln w="82550">
                <a:solidFill>
                  <a:srgbClr val="75AACC"/>
                </a:solidFill>
              </a:ln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  <c:pt idx="5">
                  <c:v>6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6.5</c:v>
                </c:pt>
                <c:pt idx="10">
                  <c:v>7</c:v>
                </c:pt>
                <c:pt idx="11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BD-45AB-8247-6FF3DAE159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rgbClr val="3F70A1"/>
              </a:solidFill>
              <a:round/>
            </a:ln>
            <a:effectLst>
              <a:outerShdw blurRad="50800" dist="38100" dir="8100000" algn="tr" rotWithShape="0">
                <a:prstClr val="black">
                  <a:alpha val="3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3F70A1"/>
              </a:solidFill>
              <a:ln w="82550">
                <a:solidFill>
                  <a:srgbClr val="3F70A1"/>
                </a:solidFill>
              </a:ln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</c:v>
                </c:pt>
                <c:pt idx="5">
                  <c:v>3.2</c:v>
                </c:pt>
                <c:pt idx="6">
                  <c:v>5</c:v>
                </c:pt>
                <c:pt idx="7">
                  <c:v>3</c:v>
                </c:pt>
                <c:pt idx="8">
                  <c:v>5.5</c:v>
                </c:pt>
                <c:pt idx="9">
                  <c:v>5</c:v>
                </c:pt>
                <c:pt idx="10">
                  <c:v>6</c:v>
                </c:pt>
                <c:pt idx="11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BD-45AB-8247-6FF3DAE159E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rgbClr val="3F70A1"/>
              </a:solidFill>
              <a:round/>
            </a:ln>
            <a:effectLst>
              <a:outerShdw blurRad="50800" dist="38100" dir="8100000" algn="tr" rotWithShape="0">
                <a:prstClr val="black">
                  <a:alpha val="30000"/>
                </a:prstClr>
              </a:outerShdw>
            </a:effectLst>
          </c:spPr>
          <c:marker>
            <c:symbol val="circle"/>
            <c:size val="5"/>
            <c:spPr>
              <a:solidFill>
                <a:srgbClr val="3F70A1"/>
              </a:solidFill>
              <a:ln w="82550">
                <a:solidFill>
                  <a:srgbClr val="3F70A1"/>
                </a:solidFill>
              </a:ln>
              <a:effectLst>
                <a:outerShdw blurRad="50800" dist="38100" dir="8100000" algn="tr" rotWithShape="0">
                  <a:prstClr val="black">
                    <a:alpha val="30000"/>
                  </a:prst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BD-45AB-8247-6FF3DAE159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073088"/>
        <c:axId val="613071128"/>
      </c:lineChart>
      <c:catAx>
        <c:axId val="61307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613071128"/>
        <c:crosses val="autoZero"/>
        <c:auto val="1"/>
        <c:lblAlgn val="ctr"/>
        <c:lblOffset val="100"/>
        <c:noMultiLvlLbl val="0"/>
      </c:catAx>
      <c:valAx>
        <c:axId val="613071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613073088"/>
        <c:crosses val="autoZero"/>
        <c:crossBetween val="between"/>
      </c:valAx>
      <c:spPr>
        <a:noFill/>
        <a:ln cap="rnd">
          <a:noFill/>
        </a:ln>
        <a:effectLst>
          <a:softEdge rad="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思源黑体 CN Medium" panose="020B0600000000000000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80C9-1587-4294-A9FD-BA7340F15012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8151F-633E-4D08-96E4-00D3BA7816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2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698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8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743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79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32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65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458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957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649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85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3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334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750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10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66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604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9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9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13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854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63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501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8151F-633E-4D08-96E4-00D3BA78169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14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268505-CCF3-4418-8534-625A65C37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202" r="202" b="2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4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D1DCEE1-2726-4D7D-A044-2CFC7E124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6E6BC3C-B83E-42D6-B2AC-9C976EE612FC}"/>
              </a:ext>
            </a:extLst>
          </p:cNvPr>
          <p:cNvSpPr txBox="1"/>
          <p:nvPr/>
        </p:nvSpPr>
        <p:spPr>
          <a:xfrm>
            <a:off x="792480" y="1517093"/>
            <a:ext cx="1094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spc="300" dirty="0"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重庆市社会科学规划</a:t>
            </a:r>
            <a:r>
              <a:rPr lang="en-US" altLang="zh-CN" sz="4000" b="1" spc="300" dirty="0"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2022</a:t>
            </a:r>
            <a:r>
              <a:rPr lang="zh-CN" altLang="zh-CN" sz="4000" b="1" spc="300" dirty="0"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</a:rPr>
              <a:t>年度重点委托项目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D890BCA-DC66-448D-A440-F54EA55E9C25}"/>
              </a:ext>
            </a:extLst>
          </p:cNvPr>
          <p:cNvSpPr txBox="1"/>
          <p:nvPr/>
        </p:nvSpPr>
        <p:spPr>
          <a:xfrm>
            <a:off x="566057" y="2473512"/>
            <a:ext cx="10726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7200" b="1" dirty="0">
                <a:latin typeface="Arial" panose="020B0604020202020204" pitchFamily="34" charset="0"/>
                <a:cs typeface="Arial" panose="020B0604020202020204" pitchFamily="34" charset="0"/>
              </a:rPr>
              <a:t>重庆市专业技术人员</a:t>
            </a:r>
            <a:endParaRPr lang="en-US" altLang="zh-C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CN" altLang="zh-CN" sz="7200" b="1" dirty="0">
                <a:latin typeface="Arial" panose="020B0604020202020204" pitchFamily="34" charset="0"/>
                <a:cs typeface="Arial" panose="020B0604020202020204" pitchFamily="34" charset="0"/>
              </a:rPr>
              <a:t>继续教育制度改革研究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F6B1948-F2C3-4DDF-9FAA-5E0FD166EB13}"/>
              </a:ext>
            </a:extLst>
          </p:cNvPr>
          <p:cNvSpPr txBox="1"/>
          <p:nvPr/>
        </p:nvSpPr>
        <p:spPr>
          <a:xfrm>
            <a:off x="2873112" y="5339530"/>
            <a:ext cx="6646074" cy="96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0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汇报人：重庆市教育科学研究院副院长  </a:t>
            </a:r>
            <a:r>
              <a:rPr lang="zh-CN" altLang="en-US" sz="2000" b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刘雅林</a:t>
            </a:r>
            <a:endParaRPr lang="en-US" altLang="zh-CN" sz="2000" b="1" noProof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时间：</a:t>
            </a:r>
            <a:r>
              <a:rPr lang="en-US" altLang="zh-CN" sz="20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2023.06.20</a:t>
            </a:r>
            <a:endParaRPr kumimoji="0" lang="zh-CN" altLang="en-US" sz="80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6F0862-3F89-4337-9D61-7B2BF8C4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571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331346AE-8F63-4B4A-9737-C83F7D88341A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0B9FACE-D463-4CE4-B2AE-7767DC1C892A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69EB027-4C0C-4997-885F-3011B51E4981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C958295-A1DA-400C-B6C7-8F78F7F3EC0D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CA1A248-4C09-4721-A558-781292A06A22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02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94302891-5F8A-4C5C-B6C2-A2E2B66554E1}"/>
              </a:ext>
            </a:extLst>
          </p:cNvPr>
          <p:cNvGrpSpPr/>
          <p:nvPr/>
        </p:nvGrpSpPr>
        <p:grpSpPr>
          <a:xfrm>
            <a:off x="1276443" y="2096521"/>
            <a:ext cx="914400" cy="914400"/>
            <a:chOff x="4187283" y="2525914"/>
            <a:chExt cx="1451726" cy="1451726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224E077B-7336-48E5-B3C1-AEFB42DDC3D1}"/>
                </a:ext>
              </a:extLst>
            </p:cNvPr>
            <p:cNvSpPr/>
            <p:nvPr/>
          </p:nvSpPr>
          <p:spPr>
            <a:xfrm>
              <a:off x="4187283" y="2525914"/>
              <a:ext cx="1451726" cy="1451726"/>
            </a:xfrm>
            <a:prstGeom prst="ellipse">
              <a:avLst/>
            </a:pr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41B4CF8-BC2B-4543-A91A-60C6163AF318}"/>
                </a:ext>
              </a:extLst>
            </p:cNvPr>
            <p:cNvGrpSpPr/>
            <p:nvPr/>
          </p:nvGrpSpPr>
          <p:grpSpPr>
            <a:xfrm>
              <a:off x="4684605" y="3116384"/>
              <a:ext cx="478066" cy="312616"/>
              <a:chOff x="5162583" y="3067890"/>
              <a:chExt cx="258811" cy="169241"/>
            </a:xfrm>
          </p:grpSpPr>
          <p:sp>
            <p:nvSpPr>
              <p:cNvPr id="4" name="Freeform 143">
                <a:extLst>
                  <a:ext uri="{FF2B5EF4-FFF2-40B4-BE49-F238E27FC236}">
                    <a16:creationId xmlns:a16="http://schemas.microsoft.com/office/drawing/2014/main" id="{AD55E5D3-1B0A-4803-8191-7F8949DE6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83" y="3067890"/>
                <a:ext cx="258811" cy="169241"/>
              </a:xfrm>
              <a:custGeom>
                <a:avLst/>
                <a:gdLst>
                  <a:gd name="T0" fmla="*/ 232 w 232"/>
                  <a:gd name="T1" fmla="*/ 136 h 152"/>
                  <a:gd name="T2" fmla="*/ 216 w 232"/>
                  <a:gd name="T3" fmla="*/ 152 h 152"/>
                  <a:gd name="T4" fmla="*/ 16 w 232"/>
                  <a:gd name="T5" fmla="*/ 152 h 152"/>
                  <a:gd name="T6" fmla="*/ 0 w 232"/>
                  <a:gd name="T7" fmla="*/ 136 h 152"/>
                  <a:gd name="T8" fmla="*/ 0 w 232"/>
                  <a:gd name="T9" fmla="*/ 16 h 152"/>
                  <a:gd name="T10" fmla="*/ 16 w 232"/>
                  <a:gd name="T11" fmla="*/ 0 h 152"/>
                  <a:gd name="T12" fmla="*/ 216 w 232"/>
                  <a:gd name="T13" fmla="*/ 0 h 152"/>
                  <a:gd name="T14" fmla="*/ 232 w 232"/>
                  <a:gd name="T15" fmla="*/ 16 h 152"/>
                  <a:gd name="T16" fmla="*/ 232 w 232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52">
                    <a:moveTo>
                      <a:pt x="232" y="136"/>
                    </a:moveTo>
                    <a:cubicBezTo>
                      <a:pt x="232" y="145"/>
                      <a:pt x="224" y="152"/>
                      <a:pt x="2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8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4" y="0"/>
                      <a:pt x="232" y="8"/>
                      <a:pt x="232" y="16"/>
                    </a:cubicBezTo>
                    <a:lnTo>
                      <a:pt x="232" y="13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" name="Freeform 144">
                <a:extLst>
                  <a:ext uri="{FF2B5EF4-FFF2-40B4-BE49-F238E27FC236}">
                    <a16:creationId xmlns:a16="http://schemas.microsoft.com/office/drawing/2014/main" id="{B06625B1-74C6-4461-A0FB-C1D1948ABB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411" y="3112675"/>
                <a:ext cx="187155" cy="62228"/>
              </a:xfrm>
              <a:custGeom>
                <a:avLst/>
                <a:gdLst>
                  <a:gd name="T0" fmla="*/ 397 w 397"/>
                  <a:gd name="T1" fmla="*/ 0 h 132"/>
                  <a:gd name="T2" fmla="*/ 199 w 397"/>
                  <a:gd name="T3" fmla="*/ 132 h 132"/>
                  <a:gd name="T4" fmla="*/ 0 w 397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7" h="132">
                    <a:moveTo>
                      <a:pt x="397" y="0"/>
                    </a:moveTo>
                    <a:lnTo>
                      <a:pt x="199" y="132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" name="Line 145">
                <a:extLst>
                  <a:ext uri="{FF2B5EF4-FFF2-40B4-BE49-F238E27FC236}">
                    <a16:creationId xmlns:a16="http://schemas.microsoft.com/office/drawing/2014/main" id="{B7CDD2D8-D917-41F4-AA74-A5181A1091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8411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" name="Line 146">
                <a:extLst>
                  <a:ext uri="{FF2B5EF4-FFF2-40B4-BE49-F238E27FC236}">
                    <a16:creationId xmlns:a16="http://schemas.microsoft.com/office/drawing/2014/main" id="{56D35A76-8CFD-429B-A9AE-6B96D3E0A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5495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906F3D9-7014-4587-B2C2-55717DD71BA0}"/>
              </a:ext>
            </a:extLst>
          </p:cNvPr>
          <p:cNvGrpSpPr/>
          <p:nvPr/>
        </p:nvGrpSpPr>
        <p:grpSpPr>
          <a:xfrm>
            <a:off x="1276443" y="4199641"/>
            <a:ext cx="914400" cy="914400"/>
            <a:chOff x="4187283" y="2525914"/>
            <a:chExt cx="1451726" cy="1451726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8122D88-8C93-4F65-BE62-2FAD994C4426}"/>
                </a:ext>
              </a:extLst>
            </p:cNvPr>
            <p:cNvSpPr/>
            <p:nvPr/>
          </p:nvSpPr>
          <p:spPr>
            <a:xfrm>
              <a:off x="4187283" y="2525914"/>
              <a:ext cx="1451726" cy="1451726"/>
            </a:xfrm>
            <a:prstGeom prst="ellipse">
              <a:avLst/>
            </a:pr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076EAFE-AE80-4D83-A395-8F04003D9238}"/>
                </a:ext>
              </a:extLst>
            </p:cNvPr>
            <p:cNvGrpSpPr/>
            <p:nvPr/>
          </p:nvGrpSpPr>
          <p:grpSpPr>
            <a:xfrm>
              <a:off x="4684605" y="3116384"/>
              <a:ext cx="478066" cy="312616"/>
              <a:chOff x="5162583" y="3067890"/>
              <a:chExt cx="258811" cy="169241"/>
            </a:xfrm>
          </p:grpSpPr>
          <p:sp>
            <p:nvSpPr>
              <p:cNvPr id="12" name="Freeform 143">
                <a:extLst>
                  <a:ext uri="{FF2B5EF4-FFF2-40B4-BE49-F238E27FC236}">
                    <a16:creationId xmlns:a16="http://schemas.microsoft.com/office/drawing/2014/main" id="{B74D5176-79D4-4D46-BB6A-603397D02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83" y="3067890"/>
                <a:ext cx="258811" cy="169241"/>
              </a:xfrm>
              <a:custGeom>
                <a:avLst/>
                <a:gdLst>
                  <a:gd name="T0" fmla="*/ 232 w 232"/>
                  <a:gd name="T1" fmla="*/ 136 h 152"/>
                  <a:gd name="T2" fmla="*/ 216 w 232"/>
                  <a:gd name="T3" fmla="*/ 152 h 152"/>
                  <a:gd name="T4" fmla="*/ 16 w 232"/>
                  <a:gd name="T5" fmla="*/ 152 h 152"/>
                  <a:gd name="T6" fmla="*/ 0 w 232"/>
                  <a:gd name="T7" fmla="*/ 136 h 152"/>
                  <a:gd name="T8" fmla="*/ 0 w 232"/>
                  <a:gd name="T9" fmla="*/ 16 h 152"/>
                  <a:gd name="T10" fmla="*/ 16 w 232"/>
                  <a:gd name="T11" fmla="*/ 0 h 152"/>
                  <a:gd name="T12" fmla="*/ 216 w 232"/>
                  <a:gd name="T13" fmla="*/ 0 h 152"/>
                  <a:gd name="T14" fmla="*/ 232 w 232"/>
                  <a:gd name="T15" fmla="*/ 16 h 152"/>
                  <a:gd name="T16" fmla="*/ 232 w 232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52">
                    <a:moveTo>
                      <a:pt x="232" y="136"/>
                    </a:moveTo>
                    <a:cubicBezTo>
                      <a:pt x="232" y="145"/>
                      <a:pt x="224" y="152"/>
                      <a:pt x="2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8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4" y="0"/>
                      <a:pt x="232" y="8"/>
                      <a:pt x="232" y="16"/>
                    </a:cubicBezTo>
                    <a:lnTo>
                      <a:pt x="232" y="13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Freeform 144">
                <a:extLst>
                  <a:ext uri="{FF2B5EF4-FFF2-40B4-BE49-F238E27FC236}">
                    <a16:creationId xmlns:a16="http://schemas.microsoft.com/office/drawing/2014/main" id="{F912513B-4A32-4319-A328-F721D0E74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411" y="3112675"/>
                <a:ext cx="187155" cy="62228"/>
              </a:xfrm>
              <a:custGeom>
                <a:avLst/>
                <a:gdLst>
                  <a:gd name="T0" fmla="*/ 397 w 397"/>
                  <a:gd name="T1" fmla="*/ 0 h 132"/>
                  <a:gd name="T2" fmla="*/ 199 w 397"/>
                  <a:gd name="T3" fmla="*/ 132 h 132"/>
                  <a:gd name="T4" fmla="*/ 0 w 397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7" h="132">
                    <a:moveTo>
                      <a:pt x="397" y="0"/>
                    </a:moveTo>
                    <a:lnTo>
                      <a:pt x="199" y="132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Line 145">
                <a:extLst>
                  <a:ext uri="{FF2B5EF4-FFF2-40B4-BE49-F238E27FC236}">
                    <a16:creationId xmlns:a16="http://schemas.microsoft.com/office/drawing/2014/main" id="{053DE5F9-FD02-47D8-87FC-348CE0870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8411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Line 146">
                <a:extLst>
                  <a:ext uri="{FF2B5EF4-FFF2-40B4-BE49-F238E27FC236}">
                    <a16:creationId xmlns:a16="http://schemas.microsoft.com/office/drawing/2014/main" id="{A5A65537-6A9F-467B-88D0-776500322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5495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D2BDC21-848C-45D3-8413-873EB8009E3F}"/>
              </a:ext>
            </a:extLst>
          </p:cNvPr>
          <p:cNvSpPr txBox="1"/>
          <p:nvPr/>
        </p:nvSpPr>
        <p:spPr>
          <a:xfrm>
            <a:off x="2504092" y="2083868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7BD704-6742-49B3-8F9F-0B70C271B17C}"/>
              </a:ext>
            </a:extLst>
          </p:cNvPr>
          <p:cNvSpPr txBox="1"/>
          <p:nvPr/>
        </p:nvSpPr>
        <p:spPr>
          <a:xfrm>
            <a:off x="2504092" y="2505846"/>
            <a:ext cx="3245319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66F199D-645E-4E68-9558-4E3C88552A3C}"/>
              </a:ext>
            </a:extLst>
          </p:cNvPr>
          <p:cNvSpPr txBox="1"/>
          <p:nvPr/>
        </p:nvSpPr>
        <p:spPr>
          <a:xfrm>
            <a:off x="2504092" y="4199641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607383F-4B64-4582-BD25-D55459781B96}"/>
              </a:ext>
            </a:extLst>
          </p:cNvPr>
          <p:cNvSpPr txBox="1"/>
          <p:nvPr/>
        </p:nvSpPr>
        <p:spPr>
          <a:xfrm>
            <a:off x="2504092" y="4621619"/>
            <a:ext cx="3245319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C86A8B7-1835-47E4-BAC3-173BC8969FB3}"/>
              </a:ext>
            </a:extLst>
          </p:cNvPr>
          <p:cNvSpPr/>
          <p:nvPr/>
        </p:nvSpPr>
        <p:spPr>
          <a:xfrm>
            <a:off x="6262255" y="1852762"/>
            <a:ext cx="5008554" cy="36879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5F58CF5-FA33-4F4F-BEDC-571055C3589B}"/>
              </a:ext>
            </a:extLst>
          </p:cNvPr>
          <p:cNvCxnSpPr>
            <a:cxnSpLocks/>
          </p:cNvCxnSpPr>
          <p:nvPr/>
        </p:nvCxnSpPr>
        <p:spPr>
          <a:xfrm>
            <a:off x="6096000" y="4878640"/>
            <a:ext cx="0" cy="197936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0564C59-3205-4FA7-BE64-D53BAE5E5DDF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6095999" y="3018151"/>
            <a:ext cx="1" cy="134307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E28C7FD-ACFB-4069-BD3D-1C718C838187}"/>
              </a:ext>
            </a:extLst>
          </p:cNvPr>
          <p:cNvGrpSpPr/>
          <p:nvPr/>
        </p:nvGrpSpPr>
        <p:grpSpPr>
          <a:xfrm>
            <a:off x="557299" y="307770"/>
            <a:ext cx="3432810" cy="813971"/>
            <a:chOff x="557299" y="307770"/>
            <a:chExt cx="3432810" cy="81397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5490F3D-713B-4EC4-8077-43CA3439FD10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1214C15-340C-4749-B8BA-77D83E64A00C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AE8DF3FD-721C-4E49-8A58-9B20D1EC86FE}"/>
              </a:ext>
            </a:extLst>
          </p:cNvPr>
          <p:cNvSpPr/>
          <p:nvPr/>
        </p:nvSpPr>
        <p:spPr>
          <a:xfrm>
            <a:off x="5762478" y="4361224"/>
            <a:ext cx="667043" cy="667043"/>
          </a:xfrm>
          <a:prstGeom prst="ellipse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 w="3175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1A82C0E-41B2-42D0-9BD0-3EE5034F0C01}"/>
              </a:ext>
            </a:extLst>
          </p:cNvPr>
          <p:cNvSpPr/>
          <p:nvPr/>
        </p:nvSpPr>
        <p:spPr>
          <a:xfrm>
            <a:off x="5762476" y="2351108"/>
            <a:ext cx="667043" cy="667043"/>
          </a:xfrm>
          <a:prstGeom prst="ellipse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 w="3175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00335B-10F4-4DEC-B111-AF611B250DF4}"/>
              </a:ext>
            </a:extLst>
          </p:cNvPr>
          <p:cNvSpPr txBox="1"/>
          <p:nvPr/>
        </p:nvSpPr>
        <p:spPr>
          <a:xfrm>
            <a:off x="6650516" y="2892596"/>
            <a:ext cx="360698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32A9BC-CBFF-48CC-AAF6-0F9AEB5706F6}"/>
              </a:ext>
            </a:extLst>
          </p:cNvPr>
          <p:cNvSpPr txBox="1"/>
          <p:nvPr/>
        </p:nvSpPr>
        <p:spPr>
          <a:xfrm>
            <a:off x="1922435" y="4954682"/>
            <a:ext cx="360698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6436B6-DDE0-4C80-BBC7-E6AC422A7412}"/>
              </a:ext>
            </a:extLst>
          </p:cNvPr>
          <p:cNvSpPr txBox="1"/>
          <p:nvPr/>
        </p:nvSpPr>
        <p:spPr>
          <a:xfrm>
            <a:off x="6650516" y="1916379"/>
            <a:ext cx="141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2020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FEC635-0445-4A33-995B-2AA9C0E49265}"/>
              </a:ext>
            </a:extLst>
          </p:cNvPr>
          <p:cNvSpPr txBox="1"/>
          <p:nvPr/>
        </p:nvSpPr>
        <p:spPr>
          <a:xfrm>
            <a:off x="4182147" y="3969760"/>
            <a:ext cx="136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2021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50EC1F-35ED-4D2C-BA2F-385EF2B35841}"/>
              </a:ext>
            </a:extLst>
          </p:cNvPr>
          <p:cNvSpPr txBox="1"/>
          <p:nvPr/>
        </p:nvSpPr>
        <p:spPr>
          <a:xfrm>
            <a:off x="6650516" y="2490172"/>
            <a:ext cx="271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1ED31C-E856-49F8-B947-4070CCF6644F}"/>
              </a:ext>
            </a:extLst>
          </p:cNvPr>
          <p:cNvSpPr txBox="1"/>
          <p:nvPr/>
        </p:nvSpPr>
        <p:spPr>
          <a:xfrm>
            <a:off x="3228816" y="4554591"/>
            <a:ext cx="230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A25AA77-868A-4929-9171-86072048932B}"/>
              </a:ext>
            </a:extLst>
          </p:cNvPr>
          <p:cNvGrpSpPr/>
          <p:nvPr/>
        </p:nvGrpSpPr>
        <p:grpSpPr>
          <a:xfrm>
            <a:off x="5904133" y="2494477"/>
            <a:ext cx="383729" cy="380304"/>
            <a:chOff x="6537326" y="3163888"/>
            <a:chExt cx="177800" cy="176213"/>
          </a:xfrm>
          <a:solidFill>
            <a:schemeClr val="bg1"/>
          </a:solidFill>
        </p:grpSpPr>
        <p:sp>
          <p:nvSpPr>
            <p:cNvPr id="13" name="Freeform 201">
              <a:extLst>
                <a:ext uri="{FF2B5EF4-FFF2-40B4-BE49-F238E27FC236}">
                  <a16:creationId xmlns:a16="http://schemas.microsoft.com/office/drawing/2014/main" id="{7FE30E3C-31B2-48FB-9189-19BE9962A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7326" y="3163888"/>
              <a:ext cx="177800" cy="176213"/>
            </a:xfrm>
            <a:custGeom>
              <a:avLst/>
              <a:gdLst>
                <a:gd name="T0" fmla="*/ 144 w 288"/>
                <a:gd name="T1" fmla="*/ 0 h 288"/>
                <a:gd name="T2" fmla="*/ 0 w 288"/>
                <a:gd name="T3" fmla="*/ 144 h 288"/>
                <a:gd name="T4" fmla="*/ 144 w 288"/>
                <a:gd name="T5" fmla="*/ 288 h 288"/>
                <a:gd name="T6" fmla="*/ 288 w 288"/>
                <a:gd name="T7" fmla="*/ 144 h 288"/>
                <a:gd name="T8" fmla="*/ 144 w 288"/>
                <a:gd name="T9" fmla="*/ 0 h 288"/>
                <a:gd name="T10" fmla="*/ 144 w 288"/>
                <a:gd name="T11" fmla="*/ 252 h 288"/>
                <a:gd name="T12" fmla="*/ 36 w 288"/>
                <a:gd name="T13" fmla="*/ 144 h 288"/>
                <a:gd name="T14" fmla="*/ 144 w 288"/>
                <a:gd name="T15" fmla="*/ 36 h 288"/>
                <a:gd name="T16" fmla="*/ 252 w 288"/>
                <a:gd name="T17" fmla="*/ 144 h 288"/>
                <a:gd name="T18" fmla="*/ 144 w 288"/>
                <a:gd name="T19" fmla="*/ 25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" h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224"/>
                    <a:pt x="64" y="288"/>
                    <a:pt x="144" y="288"/>
                  </a:cubicBezTo>
                  <a:cubicBezTo>
                    <a:pt x="223" y="288"/>
                    <a:pt x="288" y="22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  <a:moveTo>
                    <a:pt x="144" y="252"/>
                  </a:moveTo>
                  <a:cubicBezTo>
                    <a:pt x="84" y="252"/>
                    <a:pt x="36" y="204"/>
                    <a:pt x="36" y="144"/>
                  </a:cubicBezTo>
                  <a:cubicBezTo>
                    <a:pt x="36" y="85"/>
                    <a:pt x="84" y="36"/>
                    <a:pt x="144" y="36"/>
                  </a:cubicBezTo>
                  <a:cubicBezTo>
                    <a:pt x="203" y="36"/>
                    <a:pt x="252" y="85"/>
                    <a:pt x="252" y="144"/>
                  </a:cubicBezTo>
                  <a:cubicBezTo>
                    <a:pt x="252" y="204"/>
                    <a:pt x="203" y="252"/>
                    <a:pt x="144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202">
              <a:extLst>
                <a:ext uri="{FF2B5EF4-FFF2-40B4-BE49-F238E27FC236}">
                  <a16:creationId xmlns:a16="http://schemas.microsoft.com/office/drawing/2014/main" id="{A325F634-B065-4052-B89B-142AD87F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3203576"/>
              <a:ext cx="53975" cy="82550"/>
            </a:xfrm>
            <a:custGeom>
              <a:avLst/>
              <a:gdLst>
                <a:gd name="T0" fmla="*/ 84 w 88"/>
                <a:gd name="T1" fmla="*/ 111 h 135"/>
                <a:gd name="T2" fmla="*/ 27 w 88"/>
                <a:gd name="T3" fmla="*/ 72 h 135"/>
                <a:gd name="T4" fmla="*/ 27 w 88"/>
                <a:gd name="T5" fmla="*/ 6 h 135"/>
                <a:gd name="T6" fmla="*/ 26 w 88"/>
                <a:gd name="T7" fmla="*/ 2 h 135"/>
                <a:gd name="T8" fmla="*/ 21 w 88"/>
                <a:gd name="T9" fmla="*/ 0 h 135"/>
                <a:gd name="T10" fmla="*/ 6 w 88"/>
                <a:gd name="T11" fmla="*/ 0 h 135"/>
                <a:gd name="T12" fmla="*/ 1 w 88"/>
                <a:gd name="T13" fmla="*/ 2 h 135"/>
                <a:gd name="T14" fmla="*/ 0 w 88"/>
                <a:gd name="T15" fmla="*/ 6 h 135"/>
                <a:gd name="T16" fmla="*/ 0 w 88"/>
                <a:gd name="T17" fmla="*/ 84 h 135"/>
                <a:gd name="T18" fmla="*/ 1 w 88"/>
                <a:gd name="T19" fmla="*/ 88 h 135"/>
                <a:gd name="T20" fmla="*/ 3 w 88"/>
                <a:gd name="T21" fmla="*/ 89 h 135"/>
                <a:gd name="T22" fmla="*/ 69 w 88"/>
                <a:gd name="T23" fmla="*/ 134 h 135"/>
                <a:gd name="T24" fmla="*/ 73 w 88"/>
                <a:gd name="T25" fmla="*/ 135 h 135"/>
                <a:gd name="T26" fmla="*/ 74 w 88"/>
                <a:gd name="T27" fmla="*/ 135 h 135"/>
                <a:gd name="T28" fmla="*/ 78 w 88"/>
                <a:gd name="T29" fmla="*/ 132 h 135"/>
                <a:gd name="T30" fmla="*/ 86 w 88"/>
                <a:gd name="T31" fmla="*/ 119 h 135"/>
                <a:gd name="T32" fmla="*/ 84 w 88"/>
                <a:gd name="T33" fmla="*/ 1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35">
                  <a:moveTo>
                    <a:pt x="84" y="111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4"/>
                    <a:pt x="27" y="3"/>
                    <a:pt x="26" y="2"/>
                  </a:cubicBezTo>
                  <a:cubicBezTo>
                    <a:pt x="25" y="1"/>
                    <a:pt x="23" y="0"/>
                    <a:pt x="2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0" y="87"/>
                    <a:pt x="1" y="88"/>
                  </a:cubicBezTo>
                  <a:cubicBezTo>
                    <a:pt x="2" y="89"/>
                    <a:pt x="2" y="89"/>
                    <a:pt x="3" y="89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70" y="135"/>
                    <a:pt x="72" y="135"/>
                    <a:pt x="73" y="135"/>
                  </a:cubicBezTo>
                  <a:cubicBezTo>
                    <a:pt x="73" y="135"/>
                    <a:pt x="74" y="135"/>
                    <a:pt x="74" y="135"/>
                  </a:cubicBezTo>
                  <a:cubicBezTo>
                    <a:pt x="76" y="134"/>
                    <a:pt x="77" y="133"/>
                    <a:pt x="78" y="132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88" y="116"/>
                    <a:pt x="87" y="112"/>
                    <a:pt x="84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038F874-B7F2-4C3D-99D1-8DA923EAA729}"/>
              </a:ext>
            </a:extLst>
          </p:cNvPr>
          <p:cNvGrpSpPr/>
          <p:nvPr/>
        </p:nvGrpSpPr>
        <p:grpSpPr>
          <a:xfrm>
            <a:off x="5929312" y="4566157"/>
            <a:ext cx="333375" cy="257176"/>
            <a:chOff x="10271126" y="4638676"/>
            <a:chExt cx="333375" cy="257176"/>
          </a:xfrm>
          <a:solidFill>
            <a:schemeClr val="bg1"/>
          </a:solidFill>
        </p:grpSpPr>
        <p:sp>
          <p:nvSpPr>
            <p:cNvPr id="18" name="Rectangle 603">
              <a:extLst>
                <a:ext uri="{FF2B5EF4-FFF2-40B4-BE49-F238E27FC236}">
                  <a16:creationId xmlns:a16="http://schemas.microsoft.com/office/drawing/2014/main" id="{33E24B0F-26C6-491B-A4D9-95236C4C4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7513" y="4691064"/>
              <a:ext cx="26988" cy="2047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604">
              <a:extLst>
                <a:ext uri="{FF2B5EF4-FFF2-40B4-BE49-F238E27FC236}">
                  <a16:creationId xmlns:a16="http://schemas.microsoft.com/office/drawing/2014/main" id="{DD2FD71D-D7EF-4C75-83F9-5BB5FDA4E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26688" y="4638676"/>
              <a:ext cx="222250" cy="257175"/>
            </a:xfrm>
            <a:custGeom>
              <a:avLst/>
              <a:gdLst>
                <a:gd name="T0" fmla="*/ 176 w 192"/>
                <a:gd name="T1" fmla="*/ 46 h 222"/>
                <a:gd name="T2" fmla="*/ 132 w 192"/>
                <a:gd name="T3" fmla="*/ 0 h 222"/>
                <a:gd name="T4" fmla="*/ 60 w 192"/>
                <a:gd name="T5" fmla="*/ 0 h 222"/>
                <a:gd name="T6" fmla="*/ 18 w 192"/>
                <a:gd name="T7" fmla="*/ 46 h 222"/>
                <a:gd name="T8" fmla="*/ 0 w 192"/>
                <a:gd name="T9" fmla="*/ 46 h 222"/>
                <a:gd name="T10" fmla="*/ 0 w 192"/>
                <a:gd name="T11" fmla="*/ 222 h 222"/>
                <a:gd name="T12" fmla="*/ 192 w 192"/>
                <a:gd name="T13" fmla="*/ 222 h 222"/>
                <a:gd name="T14" fmla="*/ 192 w 192"/>
                <a:gd name="T15" fmla="*/ 46 h 222"/>
                <a:gd name="T16" fmla="*/ 176 w 192"/>
                <a:gd name="T17" fmla="*/ 46 h 222"/>
                <a:gd name="T18" fmla="*/ 113 w 192"/>
                <a:gd name="T19" fmla="*/ 42 h 222"/>
                <a:gd name="T20" fmla="*/ 77 w 192"/>
                <a:gd name="T21" fmla="*/ 42 h 222"/>
                <a:gd name="T22" fmla="*/ 67 w 192"/>
                <a:gd name="T23" fmla="*/ 31 h 222"/>
                <a:gd name="T24" fmla="*/ 77 w 192"/>
                <a:gd name="T25" fmla="*/ 20 h 222"/>
                <a:gd name="T26" fmla="*/ 113 w 192"/>
                <a:gd name="T27" fmla="*/ 20 h 222"/>
                <a:gd name="T28" fmla="*/ 124 w 192"/>
                <a:gd name="T29" fmla="*/ 31 h 222"/>
                <a:gd name="T30" fmla="*/ 113 w 192"/>
                <a:gd name="T31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222">
                  <a:moveTo>
                    <a:pt x="176" y="46"/>
                  </a:moveTo>
                  <a:cubicBezTo>
                    <a:pt x="166" y="26"/>
                    <a:pt x="148" y="0"/>
                    <a:pt x="13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29" y="25"/>
                    <a:pt x="1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2" y="46"/>
                    <a:pt x="192" y="46"/>
                    <a:pt x="192" y="46"/>
                  </a:cubicBezTo>
                  <a:lnTo>
                    <a:pt x="176" y="46"/>
                  </a:lnTo>
                  <a:close/>
                  <a:moveTo>
                    <a:pt x="113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72" y="42"/>
                    <a:pt x="67" y="37"/>
                    <a:pt x="67" y="31"/>
                  </a:cubicBezTo>
                  <a:cubicBezTo>
                    <a:pt x="67" y="25"/>
                    <a:pt x="72" y="20"/>
                    <a:pt x="77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9" y="20"/>
                    <a:pt x="124" y="25"/>
                    <a:pt x="124" y="31"/>
                  </a:cubicBezTo>
                  <a:cubicBezTo>
                    <a:pt x="124" y="37"/>
                    <a:pt x="119" y="42"/>
                    <a:pt x="113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Rectangle 605">
              <a:extLst>
                <a:ext uri="{FF2B5EF4-FFF2-40B4-BE49-F238E27FC236}">
                  <a16:creationId xmlns:a16="http://schemas.microsoft.com/office/drawing/2014/main" id="{C2685E9C-506D-4B82-A371-6BBB549D9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126" y="4691064"/>
              <a:ext cx="28575" cy="2047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9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3DBCF06-3EE7-4EB9-A3D3-01446CEC6E79}"/>
              </a:ext>
            </a:extLst>
          </p:cNvPr>
          <p:cNvCxnSpPr>
            <a:cxnSpLocks/>
          </p:cNvCxnSpPr>
          <p:nvPr/>
        </p:nvCxnSpPr>
        <p:spPr>
          <a:xfrm>
            <a:off x="6096000" y="1947343"/>
            <a:ext cx="0" cy="143849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D553C36-5FBD-4108-AB7C-84956BE9BF3E}"/>
              </a:ext>
            </a:extLst>
          </p:cNvPr>
          <p:cNvGrpSpPr/>
          <p:nvPr/>
        </p:nvGrpSpPr>
        <p:grpSpPr>
          <a:xfrm>
            <a:off x="9932575" y="6014031"/>
            <a:ext cx="1686329" cy="561264"/>
            <a:chOff x="9932575" y="6014031"/>
            <a:chExt cx="1686329" cy="561264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1237EEA-443D-4D59-9E6F-2E0162E2D2A0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ACD05E4C-003C-43D5-832A-11E132984FAF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02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BD018D3-0853-4F6F-B28A-B99629FD1377}"/>
              </a:ext>
            </a:extLst>
          </p:cNvPr>
          <p:cNvCxnSpPr>
            <a:cxnSpLocks/>
          </p:cNvCxnSpPr>
          <p:nvPr/>
        </p:nvCxnSpPr>
        <p:spPr>
          <a:xfrm>
            <a:off x="6096000" y="-371175"/>
            <a:ext cx="0" cy="169270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69ABD071-262A-4560-9BB3-FBFB7D0A2097}"/>
              </a:ext>
            </a:extLst>
          </p:cNvPr>
          <p:cNvSpPr/>
          <p:nvPr/>
        </p:nvSpPr>
        <p:spPr>
          <a:xfrm>
            <a:off x="5762479" y="1312458"/>
            <a:ext cx="667043" cy="667043"/>
          </a:xfrm>
          <a:prstGeom prst="ellipse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 w="3175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7FB747E-8E8E-4E5C-94A6-2B31AD01E209}"/>
              </a:ext>
            </a:extLst>
          </p:cNvPr>
          <p:cNvSpPr/>
          <p:nvPr/>
        </p:nvSpPr>
        <p:spPr>
          <a:xfrm>
            <a:off x="5762479" y="3318520"/>
            <a:ext cx="667043" cy="667043"/>
          </a:xfrm>
          <a:prstGeom prst="ellipse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 w="3175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4CA6D53-B792-4482-A135-65B2200C6B8C}"/>
              </a:ext>
            </a:extLst>
          </p:cNvPr>
          <p:cNvSpPr txBox="1"/>
          <p:nvPr/>
        </p:nvSpPr>
        <p:spPr>
          <a:xfrm>
            <a:off x="4311535" y="4780112"/>
            <a:ext cx="356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ED3840-7BB0-4418-87C9-02E66712367B}"/>
              </a:ext>
            </a:extLst>
          </p:cNvPr>
          <p:cNvSpPr txBox="1"/>
          <p:nvPr/>
        </p:nvSpPr>
        <p:spPr>
          <a:xfrm>
            <a:off x="3067380" y="5200755"/>
            <a:ext cx="6076620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7F2AFD3-6D0D-4A67-8323-102210CCE1BB}"/>
              </a:ext>
            </a:extLst>
          </p:cNvPr>
          <p:cNvGrpSpPr/>
          <p:nvPr/>
        </p:nvGrpSpPr>
        <p:grpSpPr>
          <a:xfrm>
            <a:off x="5953312" y="1500723"/>
            <a:ext cx="293687" cy="290512"/>
            <a:chOff x="10682288" y="3835401"/>
            <a:chExt cx="293687" cy="290512"/>
          </a:xfrm>
          <a:solidFill>
            <a:schemeClr val="bg1"/>
          </a:solidFill>
        </p:grpSpPr>
        <p:sp>
          <p:nvSpPr>
            <p:cNvPr id="15" name="Freeform 438">
              <a:extLst>
                <a:ext uri="{FF2B5EF4-FFF2-40B4-BE49-F238E27FC236}">
                  <a16:creationId xmlns:a16="http://schemas.microsoft.com/office/drawing/2014/main" id="{5CFA5370-FC35-408F-B51B-920F54849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5950" y="4076701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439">
              <a:extLst>
                <a:ext uri="{FF2B5EF4-FFF2-40B4-BE49-F238E27FC236}">
                  <a16:creationId xmlns:a16="http://schemas.microsoft.com/office/drawing/2014/main" id="{869E32CB-4873-4AC0-A3BF-7ADACE069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4078288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440">
              <a:extLst>
                <a:ext uri="{FF2B5EF4-FFF2-40B4-BE49-F238E27FC236}">
                  <a16:creationId xmlns:a16="http://schemas.microsoft.com/office/drawing/2014/main" id="{09D2EC35-1F76-481B-8CCD-2881474A6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0713" y="4078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441">
              <a:extLst>
                <a:ext uri="{FF2B5EF4-FFF2-40B4-BE49-F238E27FC236}">
                  <a16:creationId xmlns:a16="http://schemas.microsoft.com/office/drawing/2014/main" id="{D7F3D09A-F3C7-4AA9-929E-26D85BD81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40782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442">
              <a:extLst>
                <a:ext uri="{FF2B5EF4-FFF2-40B4-BE49-F238E27FC236}">
                  <a16:creationId xmlns:a16="http://schemas.microsoft.com/office/drawing/2014/main" id="{F781C6C6-1D3E-4E7E-AEE6-D5C596827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663" y="4070351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443">
              <a:extLst>
                <a:ext uri="{FF2B5EF4-FFF2-40B4-BE49-F238E27FC236}">
                  <a16:creationId xmlns:a16="http://schemas.microsoft.com/office/drawing/2014/main" id="{9F76B824-8EA7-482A-906A-D5D53C455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775" y="4075113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444">
              <a:extLst>
                <a:ext uri="{FF2B5EF4-FFF2-40B4-BE49-F238E27FC236}">
                  <a16:creationId xmlns:a16="http://schemas.microsoft.com/office/drawing/2014/main" id="{4F36BA6C-F8D2-457F-A368-0206D832B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6900" y="406876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445">
              <a:extLst>
                <a:ext uri="{FF2B5EF4-FFF2-40B4-BE49-F238E27FC236}">
                  <a16:creationId xmlns:a16="http://schemas.microsoft.com/office/drawing/2014/main" id="{D07E07AE-ABC4-4515-981E-34786CE0C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838" y="4073526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446">
              <a:extLst>
                <a:ext uri="{FF2B5EF4-FFF2-40B4-BE49-F238E27FC236}">
                  <a16:creationId xmlns:a16="http://schemas.microsoft.com/office/drawing/2014/main" id="{ADC5451A-D401-46F3-91A3-BD33DD52D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8013" y="40751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447">
              <a:extLst>
                <a:ext uri="{FF2B5EF4-FFF2-40B4-BE49-F238E27FC236}">
                  <a16:creationId xmlns:a16="http://schemas.microsoft.com/office/drawing/2014/main" id="{0385C5DB-C48E-4F68-8F9D-58D978F4E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0238" y="4078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448">
              <a:extLst>
                <a:ext uri="{FF2B5EF4-FFF2-40B4-BE49-F238E27FC236}">
                  <a16:creationId xmlns:a16="http://schemas.microsoft.com/office/drawing/2014/main" id="{254566AB-4EEE-4E92-B8D6-39A5E1AA4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9288" y="4070351"/>
              <a:ext cx="1588" cy="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449">
              <a:extLst>
                <a:ext uri="{FF2B5EF4-FFF2-40B4-BE49-F238E27FC236}">
                  <a16:creationId xmlns:a16="http://schemas.microsoft.com/office/drawing/2014/main" id="{89D01585-238B-44B8-AE96-C5E15D0FB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963" y="3910013"/>
              <a:ext cx="6350" cy="9525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0 h 9"/>
                <a:gd name="T4" fmla="*/ 6 w 7"/>
                <a:gd name="T5" fmla="*/ 1 h 9"/>
                <a:gd name="T6" fmla="*/ 0 w 7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3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3"/>
                    <a:pt x="2" y="6"/>
                    <a:pt x="0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450">
              <a:extLst>
                <a:ext uri="{FF2B5EF4-FFF2-40B4-BE49-F238E27FC236}">
                  <a16:creationId xmlns:a16="http://schemas.microsoft.com/office/drawing/2014/main" id="{FA7E5E1C-7851-4713-995A-DB2FA4E57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4071938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451">
              <a:extLst>
                <a:ext uri="{FF2B5EF4-FFF2-40B4-BE49-F238E27FC236}">
                  <a16:creationId xmlns:a16="http://schemas.microsoft.com/office/drawing/2014/main" id="{E3B8E002-9005-49F8-9994-0AD3135EE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9763" y="4075113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452">
              <a:extLst>
                <a:ext uri="{FF2B5EF4-FFF2-40B4-BE49-F238E27FC236}">
                  <a16:creationId xmlns:a16="http://schemas.microsoft.com/office/drawing/2014/main" id="{63D3E6B5-BB23-46A2-AD35-398534BCE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6588" y="4076701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453">
              <a:extLst>
                <a:ext uri="{FF2B5EF4-FFF2-40B4-BE49-F238E27FC236}">
                  <a16:creationId xmlns:a16="http://schemas.microsoft.com/office/drawing/2014/main" id="{3B94C5CF-5577-4CDC-AFAF-24D7CAE4D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938" y="407352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454">
              <a:extLst>
                <a:ext uri="{FF2B5EF4-FFF2-40B4-BE49-F238E27FC236}">
                  <a16:creationId xmlns:a16="http://schemas.microsoft.com/office/drawing/2014/main" id="{71DD85E0-0FAD-4892-9106-D396ED2B5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3413" y="4078288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455">
              <a:extLst>
                <a:ext uri="{FF2B5EF4-FFF2-40B4-BE49-F238E27FC236}">
                  <a16:creationId xmlns:a16="http://schemas.microsoft.com/office/drawing/2014/main" id="{EE8A11A5-628F-49E9-A5EF-F871AEA3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6738" y="39497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456">
              <a:extLst>
                <a:ext uri="{FF2B5EF4-FFF2-40B4-BE49-F238E27FC236}">
                  <a16:creationId xmlns:a16="http://schemas.microsoft.com/office/drawing/2014/main" id="{8F15A1AD-094B-49E8-8311-930BF03F3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7213" y="39512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457">
              <a:extLst>
                <a:ext uri="{FF2B5EF4-FFF2-40B4-BE49-F238E27FC236}">
                  <a16:creationId xmlns:a16="http://schemas.microsoft.com/office/drawing/2014/main" id="{6BD6AADC-3E0E-4CEE-89AC-DBDAC5052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3954463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458">
              <a:extLst>
                <a:ext uri="{FF2B5EF4-FFF2-40B4-BE49-F238E27FC236}">
                  <a16:creationId xmlns:a16="http://schemas.microsoft.com/office/drawing/2014/main" id="{A3EAF861-341B-4BB4-BB39-C163918E3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0863" y="3954463"/>
              <a:ext cx="0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459">
              <a:extLst>
                <a:ext uri="{FF2B5EF4-FFF2-40B4-BE49-F238E27FC236}">
                  <a16:creationId xmlns:a16="http://schemas.microsoft.com/office/drawing/2014/main" id="{B4DDD0B9-AB54-4CDF-8CFB-5E8D197F3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3563" y="3949701"/>
              <a:ext cx="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460">
              <a:extLst>
                <a:ext uri="{FF2B5EF4-FFF2-40B4-BE49-F238E27FC236}">
                  <a16:creationId xmlns:a16="http://schemas.microsoft.com/office/drawing/2014/main" id="{408411A1-0E68-411F-B25F-3ECCCBD7C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3725" y="4065588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461">
              <a:extLst>
                <a:ext uri="{FF2B5EF4-FFF2-40B4-BE49-F238E27FC236}">
                  <a16:creationId xmlns:a16="http://schemas.microsoft.com/office/drawing/2014/main" id="{80660C8C-AA45-436A-88FE-9116E56E6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7688" y="3956051"/>
              <a:ext cx="1588" cy="158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462">
              <a:extLst>
                <a:ext uri="{FF2B5EF4-FFF2-40B4-BE49-F238E27FC236}">
                  <a16:creationId xmlns:a16="http://schemas.microsoft.com/office/drawing/2014/main" id="{8F6245A9-A7EA-4596-8513-FE138FB21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0388" y="3951288"/>
              <a:ext cx="158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463">
              <a:extLst>
                <a:ext uri="{FF2B5EF4-FFF2-40B4-BE49-F238E27FC236}">
                  <a16:creationId xmlns:a16="http://schemas.microsoft.com/office/drawing/2014/main" id="{B1695DBF-EDAC-4B4C-93DD-15B85C799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8963" y="4064001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464">
              <a:extLst>
                <a:ext uri="{FF2B5EF4-FFF2-40B4-BE49-F238E27FC236}">
                  <a16:creationId xmlns:a16="http://schemas.microsoft.com/office/drawing/2014/main" id="{3FF7B57A-C072-480B-9F35-5D0AA93D6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1025" y="4057651"/>
              <a:ext cx="1588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465">
              <a:extLst>
                <a:ext uri="{FF2B5EF4-FFF2-40B4-BE49-F238E27FC236}">
                  <a16:creationId xmlns:a16="http://schemas.microsoft.com/office/drawing/2014/main" id="{ACC88456-A595-446B-A8C9-497CDD03F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4048126"/>
              <a:ext cx="0" cy="1588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466">
              <a:extLst>
                <a:ext uri="{FF2B5EF4-FFF2-40B4-BE49-F238E27FC236}">
                  <a16:creationId xmlns:a16="http://schemas.microsoft.com/office/drawing/2014/main" id="{327BC1A5-465D-45AC-8BE2-41FFC984B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4060826"/>
              <a:ext cx="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467">
              <a:extLst>
                <a:ext uri="{FF2B5EF4-FFF2-40B4-BE49-F238E27FC236}">
                  <a16:creationId xmlns:a16="http://schemas.microsoft.com/office/drawing/2014/main" id="{4A62ECEA-62FA-4C35-8252-E5B43115F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9438" y="4056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468">
              <a:extLst>
                <a:ext uri="{FF2B5EF4-FFF2-40B4-BE49-F238E27FC236}">
                  <a16:creationId xmlns:a16="http://schemas.microsoft.com/office/drawing/2014/main" id="{3483DD1A-A813-41B0-87C5-0846F7946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4675" y="4051301"/>
              <a:ext cx="0" cy="158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469">
              <a:extLst>
                <a:ext uri="{FF2B5EF4-FFF2-40B4-BE49-F238E27FC236}">
                  <a16:creationId xmlns:a16="http://schemas.microsoft.com/office/drawing/2014/main" id="{1CB62777-8BB5-4E45-8C58-E23DB1DE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5000" y="3835401"/>
              <a:ext cx="142875" cy="141288"/>
            </a:xfrm>
            <a:custGeom>
              <a:avLst/>
              <a:gdLst>
                <a:gd name="T0" fmla="*/ 56 w 147"/>
                <a:gd name="T1" fmla="*/ 91 h 147"/>
                <a:gd name="T2" fmla="*/ 92 w 147"/>
                <a:gd name="T3" fmla="*/ 143 h 147"/>
                <a:gd name="T4" fmla="*/ 93 w 147"/>
                <a:gd name="T5" fmla="*/ 147 h 147"/>
                <a:gd name="T6" fmla="*/ 123 w 147"/>
                <a:gd name="T7" fmla="*/ 135 h 147"/>
                <a:gd name="T8" fmla="*/ 99 w 147"/>
                <a:gd name="T9" fmla="*/ 48 h 147"/>
                <a:gd name="T10" fmla="*/ 11 w 147"/>
                <a:gd name="T11" fmla="*/ 24 h 147"/>
                <a:gd name="T12" fmla="*/ 0 w 147"/>
                <a:gd name="T13" fmla="*/ 54 h 147"/>
                <a:gd name="T14" fmla="*/ 56 w 147"/>
                <a:gd name="T15" fmla="*/ 9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47">
                  <a:moveTo>
                    <a:pt x="56" y="91"/>
                  </a:moveTo>
                  <a:cubicBezTo>
                    <a:pt x="74" y="109"/>
                    <a:pt x="86" y="126"/>
                    <a:pt x="92" y="143"/>
                  </a:cubicBezTo>
                  <a:cubicBezTo>
                    <a:pt x="92" y="144"/>
                    <a:pt x="93" y="145"/>
                    <a:pt x="93" y="147"/>
                  </a:cubicBezTo>
                  <a:cubicBezTo>
                    <a:pt x="104" y="147"/>
                    <a:pt x="114" y="144"/>
                    <a:pt x="123" y="135"/>
                  </a:cubicBezTo>
                  <a:cubicBezTo>
                    <a:pt x="147" y="111"/>
                    <a:pt x="128" y="77"/>
                    <a:pt x="99" y="48"/>
                  </a:cubicBezTo>
                  <a:cubicBezTo>
                    <a:pt x="70" y="19"/>
                    <a:pt x="36" y="0"/>
                    <a:pt x="11" y="24"/>
                  </a:cubicBezTo>
                  <a:cubicBezTo>
                    <a:pt x="3" y="33"/>
                    <a:pt x="0" y="43"/>
                    <a:pt x="0" y="54"/>
                  </a:cubicBezTo>
                  <a:cubicBezTo>
                    <a:pt x="18" y="59"/>
                    <a:pt x="37" y="71"/>
                    <a:pt x="56" y="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470">
              <a:extLst>
                <a:ext uri="{FF2B5EF4-FFF2-40B4-BE49-F238E27FC236}">
                  <a16:creationId xmlns:a16="http://schemas.microsoft.com/office/drawing/2014/main" id="{C144A576-62DB-4456-83C9-0BFE85AB8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2288" y="3949701"/>
              <a:ext cx="153988" cy="128588"/>
            </a:xfrm>
            <a:custGeom>
              <a:avLst/>
              <a:gdLst>
                <a:gd name="T0" fmla="*/ 66 w 160"/>
                <a:gd name="T1" fmla="*/ 3 h 134"/>
                <a:gd name="T2" fmla="*/ 62 w 160"/>
                <a:gd name="T3" fmla="*/ 2 h 134"/>
                <a:gd name="T4" fmla="*/ 58 w 160"/>
                <a:gd name="T5" fmla="*/ 1 h 134"/>
                <a:gd name="T6" fmla="*/ 54 w 160"/>
                <a:gd name="T7" fmla="*/ 1 h 134"/>
                <a:gd name="T8" fmla="*/ 51 w 160"/>
                <a:gd name="T9" fmla="*/ 0 h 134"/>
                <a:gd name="T10" fmla="*/ 47 w 160"/>
                <a:gd name="T11" fmla="*/ 1 h 134"/>
                <a:gd name="T12" fmla="*/ 44 w 160"/>
                <a:gd name="T13" fmla="*/ 1 h 134"/>
                <a:gd name="T14" fmla="*/ 41 w 160"/>
                <a:gd name="T15" fmla="*/ 2 h 134"/>
                <a:gd name="T16" fmla="*/ 37 w 160"/>
                <a:gd name="T17" fmla="*/ 3 h 134"/>
                <a:gd name="T18" fmla="*/ 34 w 160"/>
                <a:gd name="T19" fmla="*/ 5 h 134"/>
                <a:gd name="T20" fmla="*/ 31 w 160"/>
                <a:gd name="T21" fmla="*/ 6 h 134"/>
                <a:gd name="T22" fmla="*/ 28 w 160"/>
                <a:gd name="T23" fmla="*/ 8 h 134"/>
                <a:gd name="T24" fmla="*/ 24 w 160"/>
                <a:gd name="T25" fmla="*/ 12 h 134"/>
                <a:gd name="T26" fmla="*/ 51 w 160"/>
                <a:gd name="T27" fmla="*/ 103 h 134"/>
                <a:gd name="T28" fmla="*/ 55 w 160"/>
                <a:gd name="T29" fmla="*/ 106 h 134"/>
                <a:gd name="T30" fmla="*/ 59 w 160"/>
                <a:gd name="T31" fmla="*/ 110 h 134"/>
                <a:gd name="T32" fmla="*/ 62 w 160"/>
                <a:gd name="T33" fmla="*/ 113 h 134"/>
                <a:gd name="T34" fmla="*/ 66 w 160"/>
                <a:gd name="T35" fmla="*/ 116 h 134"/>
                <a:gd name="T36" fmla="*/ 70 w 160"/>
                <a:gd name="T37" fmla="*/ 119 h 134"/>
                <a:gd name="T38" fmla="*/ 74 w 160"/>
                <a:gd name="T39" fmla="*/ 121 h 134"/>
                <a:gd name="T40" fmla="*/ 78 w 160"/>
                <a:gd name="T41" fmla="*/ 124 h 134"/>
                <a:gd name="T42" fmla="*/ 82 w 160"/>
                <a:gd name="T43" fmla="*/ 126 h 134"/>
                <a:gd name="T44" fmla="*/ 86 w 160"/>
                <a:gd name="T45" fmla="*/ 128 h 134"/>
                <a:gd name="T46" fmla="*/ 90 w 160"/>
                <a:gd name="T47" fmla="*/ 130 h 134"/>
                <a:gd name="T48" fmla="*/ 94 w 160"/>
                <a:gd name="T49" fmla="*/ 131 h 134"/>
                <a:gd name="T50" fmla="*/ 97 w 160"/>
                <a:gd name="T51" fmla="*/ 132 h 134"/>
                <a:gd name="T52" fmla="*/ 102 w 160"/>
                <a:gd name="T53" fmla="*/ 133 h 134"/>
                <a:gd name="T54" fmla="*/ 105 w 160"/>
                <a:gd name="T55" fmla="*/ 134 h 134"/>
                <a:gd name="T56" fmla="*/ 109 w 160"/>
                <a:gd name="T57" fmla="*/ 134 h 134"/>
                <a:gd name="T58" fmla="*/ 113 w 160"/>
                <a:gd name="T59" fmla="*/ 134 h 134"/>
                <a:gd name="T60" fmla="*/ 116 w 160"/>
                <a:gd name="T61" fmla="*/ 133 h 134"/>
                <a:gd name="T62" fmla="*/ 119 w 160"/>
                <a:gd name="T63" fmla="*/ 133 h 134"/>
                <a:gd name="T64" fmla="*/ 122 w 160"/>
                <a:gd name="T65" fmla="*/ 131 h 134"/>
                <a:gd name="T66" fmla="*/ 126 w 160"/>
                <a:gd name="T67" fmla="*/ 130 h 134"/>
                <a:gd name="T68" fmla="*/ 129 w 160"/>
                <a:gd name="T69" fmla="*/ 128 h 134"/>
                <a:gd name="T70" fmla="*/ 132 w 160"/>
                <a:gd name="T71" fmla="*/ 126 h 134"/>
                <a:gd name="T72" fmla="*/ 135 w 160"/>
                <a:gd name="T73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0" h="134">
                  <a:moveTo>
                    <a:pt x="112" y="35"/>
                  </a:moveTo>
                  <a:cubicBezTo>
                    <a:pt x="97" y="20"/>
                    <a:pt x="81" y="8"/>
                    <a:pt x="66" y="3"/>
                  </a:cubicBezTo>
                  <a:cubicBezTo>
                    <a:pt x="66" y="3"/>
                    <a:pt x="65" y="3"/>
                    <a:pt x="65" y="3"/>
                  </a:cubicBezTo>
                  <a:cubicBezTo>
                    <a:pt x="64" y="3"/>
                    <a:pt x="63" y="2"/>
                    <a:pt x="62" y="2"/>
                  </a:cubicBezTo>
                  <a:cubicBezTo>
                    <a:pt x="62" y="2"/>
                    <a:pt x="62" y="2"/>
                    <a:pt x="61" y="2"/>
                  </a:cubicBezTo>
                  <a:cubicBezTo>
                    <a:pt x="60" y="2"/>
                    <a:pt x="59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7" y="1"/>
                    <a:pt x="56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3" y="0"/>
                    <a:pt x="52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49" y="0"/>
                    <a:pt x="48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6" y="1"/>
                    <a:pt x="45" y="1"/>
                    <a:pt x="44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2" y="1"/>
                    <a:pt x="41" y="2"/>
                    <a:pt x="41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39" y="2"/>
                    <a:pt x="38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6" y="4"/>
                    <a:pt x="35" y="4"/>
                    <a:pt x="34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2" y="6"/>
                    <a:pt x="31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8" y="8"/>
                    <a:pt x="28" y="8"/>
                  </a:cubicBezTo>
                  <a:cubicBezTo>
                    <a:pt x="28" y="9"/>
                    <a:pt x="27" y="9"/>
                    <a:pt x="27" y="9"/>
                  </a:cubicBezTo>
                  <a:cubicBezTo>
                    <a:pt x="26" y="10"/>
                    <a:pt x="25" y="11"/>
                    <a:pt x="24" y="12"/>
                  </a:cubicBezTo>
                  <a:cubicBezTo>
                    <a:pt x="0" y="36"/>
                    <a:pt x="19" y="70"/>
                    <a:pt x="48" y="99"/>
                  </a:cubicBezTo>
                  <a:cubicBezTo>
                    <a:pt x="49" y="100"/>
                    <a:pt x="50" y="102"/>
                    <a:pt x="51" y="103"/>
                  </a:cubicBezTo>
                  <a:cubicBezTo>
                    <a:pt x="51" y="103"/>
                    <a:pt x="52" y="103"/>
                    <a:pt x="52" y="104"/>
                  </a:cubicBezTo>
                  <a:cubicBezTo>
                    <a:pt x="53" y="104"/>
                    <a:pt x="54" y="105"/>
                    <a:pt x="55" y="106"/>
                  </a:cubicBezTo>
                  <a:cubicBezTo>
                    <a:pt x="55" y="106"/>
                    <a:pt x="55" y="106"/>
                    <a:pt x="55" y="107"/>
                  </a:cubicBezTo>
                  <a:cubicBezTo>
                    <a:pt x="57" y="108"/>
                    <a:pt x="58" y="109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60" y="111"/>
                    <a:pt x="61" y="112"/>
                    <a:pt x="62" y="113"/>
                  </a:cubicBezTo>
                  <a:cubicBezTo>
                    <a:pt x="63" y="113"/>
                    <a:pt x="63" y="113"/>
                    <a:pt x="63" y="114"/>
                  </a:cubicBezTo>
                  <a:cubicBezTo>
                    <a:pt x="64" y="114"/>
                    <a:pt x="65" y="115"/>
                    <a:pt x="66" y="116"/>
                  </a:cubicBezTo>
                  <a:cubicBezTo>
                    <a:pt x="66" y="116"/>
                    <a:pt x="67" y="116"/>
                    <a:pt x="67" y="116"/>
                  </a:cubicBezTo>
                  <a:cubicBezTo>
                    <a:pt x="68" y="117"/>
                    <a:pt x="69" y="118"/>
                    <a:pt x="70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2" y="120"/>
                    <a:pt x="73" y="121"/>
                    <a:pt x="74" y="121"/>
                  </a:cubicBezTo>
                  <a:cubicBezTo>
                    <a:pt x="74" y="121"/>
                    <a:pt x="75" y="122"/>
                    <a:pt x="75" y="122"/>
                  </a:cubicBezTo>
                  <a:cubicBezTo>
                    <a:pt x="76" y="123"/>
                    <a:pt x="77" y="123"/>
                    <a:pt x="78" y="124"/>
                  </a:cubicBezTo>
                  <a:cubicBezTo>
                    <a:pt x="78" y="124"/>
                    <a:pt x="78" y="124"/>
                    <a:pt x="79" y="124"/>
                  </a:cubicBezTo>
                  <a:cubicBezTo>
                    <a:pt x="80" y="125"/>
                    <a:pt x="81" y="125"/>
                    <a:pt x="82" y="126"/>
                  </a:cubicBezTo>
                  <a:cubicBezTo>
                    <a:pt x="82" y="126"/>
                    <a:pt x="83" y="126"/>
                    <a:pt x="83" y="127"/>
                  </a:cubicBezTo>
                  <a:cubicBezTo>
                    <a:pt x="84" y="127"/>
                    <a:pt x="85" y="127"/>
                    <a:pt x="86" y="128"/>
                  </a:cubicBezTo>
                  <a:cubicBezTo>
                    <a:pt x="86" y="128"/>
                    <a:pt x="86" y="128"/>
                    <a:pt x="87" y="128"/>
                  </a:cubicBezTo>
                  <a:cubicBezTo>
                    <a:pt x="88" y="129"/>
                    <a:pt x="89" y="129"/>
                    <a:pt x="90" y="130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1" y="130"/>
                    <a:pt x="93" y="131"/>
                    <a:pt x="94" y="131"/>
                  </a:cubicBezTo>
                  <a:cubicBezTo>
                    <a:pt x="94" y="131"/>
                    <a:pt x="94" y="131"/>
                    <a:pt x="95" y="131"/>
                  </a:cubicBezTo>
                  <a:cubicBezTo>
                    <a:pt x="95" y="132"/>
                    <a:pt x="96" y="132"/>
                    <a:pt x="97" y="132"/>
                  </a:cubicBezTo>
                  <a:cubicBezTo>
                    <a:pt x="98" y="132"/>
                    <a:pt x="98" y="132"/>
                    <a:pt x="98" y="133"/>
                  </a:cubicBezTo>
                  <a:cubicBezTo>
                    <a:pt x="99" y="133"/>
                    <a:pt x="100" y="133"/>
                    <a:pt x="102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103" y="133"/>
                    <a:pt x="104" y="134"/>
                    <a:pt x="105" y="134"/>
                  </a:cubicBezTo>
                  <a:cubicBezTo>
                    <a:pt x="105" y="134"/>
                    <a:pt x="106" y="134"/>
                    <a:pt x="106" y="134"/>
                  </a:cubicBezTo>
                  <a:cubicBezTo>
                    <a:pt x="107" y="134"/>
                    <a:pt x="108" y="134"/>
                    <a:pt x="109" y="134"/>
                  </a:cubicBezTo>
                  <a:cubicBezTo>
                    <a:pt x="109" y="134"/>
                    <a:pt x="109" y="134"/>
                    <a:pt x="110" y="134"/>
                  </a:cubicBezTo>
                  <a:cubicBezTo>
                    <a:pt x="111" y="134"/>
                    <a:pt x="112" y="134"/>
                    <a:pt x="113" y="134"/>
                  </a:cubicBezTo>
                  <a:cubicBezTo>
                    <a:pt x="113" y="134"/>
                    <a:pt x="113" y="134"/>
                    <a:pt x="113" y="134"/>
                  </a:cubicBezTo>
                  <a:cubicBezTo>
                    <a:pt x="114" y="134"/>
                    <a:pt x="115" y="134"/>
                    <a:pt x="116" y="133"/>
                  </a:cubicBezTo>
                  <a:cubicBezTo>
                    <a:pt x="116" y="133"/>
                    <a:pt x="116" y="133"/>
                    <a:pt x="117" y="133"/>
                  </a:cubicBezTo>
                  <a:cubicBezTo>
                    <a:pt x="117" y="133"/>
                    <a:pt x="118" y="133"/>
                    <a:pt x="119" y="133"/>
                  </a:cubicBezTo>
                  <a:cubicBezTo>
                    <a:pt x="119" y="133"/>
                    <a:pt x="120" y="132"/>
                    <a:pt x="120" y="132"/>
                  </a:cubicBezTo>
                  <a:cubicBezTo>
                    <a:pt x="121" y="132"/>
                    <a:pt x="122" y="132"/>
                    <a:pt x="122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4" y="131"/>
                    <a:pt x="125" y="130"/>
                    <a:pt x="126" y="130"/>
                  </a:cubicBezTo>
                  <a:cubicBezTo>
                    <a:pt x="126" y="130"/>
                    <a:pt x="126" y="130"/>
                    <a:pt x="127" y="129"/>
                  </a:cubicBezTo>
                  <a:cubicBezTo>
                    <a:pt x="127" y="129"/>
                    <a:pt x="128" y="129"/>
                    <a:pt x="129" y="128"/>
                  </a:cubicBezTo>
                  <a:cubicBezTo>
                    <a:pt x="129" y="128"/>
                    <a:pt x="129" y="128"/>
                    <a:pt x="130" y="127"/>
                  </a:cubicBezTo>
                  <a:cubicBezTo>
                    <a:pt x="130" y="127"/>
                    <a:pt x="131" y="126"/>
                    <a:pt x="132" y="126"/>
                  </a:cubicBezTo>
                  <a:cubicBezTo>
                    <a:pt x="132" y="126"/>
                    <a:pt x="132" y="125"/>
                    <a:pt x="133" y="125"/>
                  </a:cubicBezTo>
                  <a:cubicBezTo>
                    <a:pt x="134" y="124"/>
                    <a:pt x="134" y="124"/>
                    <a:pt x="135" y="123"/>
                  </a:cubicBezTo>
                  <a:cubicBezTo>
                    <a:pt x="160" y="98"/>
                    <a:pt x="141" y="64"/>
                    <a:pt x="112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471">
              <a:extLst>
                <a:ext uri="{FF2B5EF4-FFF2-40B4-BE49-F238E27FC236}">
                  <a16:creationId xmlns:a16="http://schemas.microsoft.com/office/drawing/2014/main" id="{314E5826-2C36-42EB-9272-063ADDF6A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200" y="3900488"/>
              <a:ext cx="231775" cy="225425"/>
            </a:xfrm>
            <a:custGeom>
              <a:avLst/>
              <a:gdLst>
                <a:gd name="T0" fmla="*/ 228 w 240"/>
                <a:gd name="T1" fmla="*/ 183 h 233"/>
                <a:gd name="T2" fmla="*/ 149 w 240"/>
                <a:gd name="T3" fmla="*/ 104 h 233"/>
                <a:gd name="T4" fmla="*/ 132 w 240"/>
                <a:gd name="T5" fmla="*/ 88 h 233"/>
                <a:gd name="T6" fmla="*/ 99 w 240"/>
                <a:gd name="T7" fmla="*/ 34 h 233"/>
                <a:gd name="T8" fmla="*/ 37 w 240"/>
                <a:gd name="T9" fmla="*/ 0 h 233"/>
                <a:gd name="T10" fmla="*/ 12 w 240"/>
                <a:gd name="T11" fmla="*/ 10 h 233"/>
                <a:gd name="T12" fmla="*/ 5 w 240"/>
                <a:gd name="T13" fmla="*/ 19 h 233"/>
                <a:gd name="T14" fmla="*/ 0 w 240"/>
                <a:gd name="T15" fmla="*/ 35 h 233"/>
                <a:gd name="T16" fmla="*/ 60 w 240"/>
                <a:gd name="T17" fmla="*/ 73 h 233"/>
                <a:gd name="T18" fmla="*/ 98 w 240"/>
                <a:gd name="T19" fmla="*/ 135 h 233"/>
                <a:gd name="T20" fmla="*/ 111 w 240"/>
                <a:gd name="T21" fmla="*/ 148 h 233"/>
                <a:gd name="T22" fmla="*/ 187 w 240"/>
                <a:gd name="T23" fmla="*/ 224 h 233"/>
                <a:gd name="T24" fmla="*/ 208 w 240"/>
                <a:gd name="T25" fmla="*/ 233 h 233"/>
                <a:gd name="T26" fmla="*/ 228 w 240"/>
                <a:gd name="T27" fmla="*/ 224 h 233"/>
                <a:gd name="T28" fmla="*/ 228 w 240"/>
                <a:gd name="T29" fmla="*/ 18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0" h="233">
                  <a:moveTo>
                    <a:pt x="228" y="183"/>
                  </a:moveTo>
                  <a:cubicBezTo>
                    <a:pt x="149" y="104"/>
                    <a:pt x="149" y="104"/>
                    <a:pt x="149" y="104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29" y="70"/>
                    <a:pt x="116" y="51"/>
                    <a:pt x="99" y="34"/>
                  </a:cubicBezTo>
                  <a:cubicBezTo>
                    <a:pt x="79" y="15"/>
                    <a:pt x="57" y="0"/>
                    <a:pt x="37" y="0"/>
                  </a:cubicBezTo>
                  <a:cubicBezTo>
                    <a:pt x="28" y="0"/>
                    <a:pt x="19" y="3"/>
                    <a:pt x="12" y="10"/>
                  </a:cubicBezTo>
                  <a:cubicBezTo>
                    <a:pt x="9" y="13"/>
                    <a:pt x="7" y="16"/>
                    <a:pt x="5" y="19"/>
                  </a:cubicBezTo>
                  <a:cubicBezTo>
                    <a:pt x="2" y="24"/>
                    <a:pt x="0" y="30"/>
                    <a:pt x="0" y="35"/>
                  </a:cubicBezTo>
                  <a:cubicBezTo>
                    <a:pt x="18" y="40"/>
                    <a:pt x="39" y="52"/>
                    <a:pt x="60" y="73"/>
                  </a:cubicBezTo>
                  <a:cubicBezTo>
                    <a:pt x="84" y="98"/>
                    <a:pt x="95" y="118"/>
                    <a:pt x="98" y="135"/>
                  </a:cubicBezTo>
                  <a:cubicBezTo>
                    <a:pt x="111" y="148"/>
                    <a:pt x="111" y="148"/>
                    <a:pt x="111" y="148"/>
                  </a:cubicBezTo>
                  <a:cubicBezTo>
                    <a:pt x="187" y="224"/>
                    <a:pt x="187" y="224"/>
                    <a:pt x="187" y="224"/>
                  </a:cubicBezTo>
                  <a:cubicBezTo>
                    <a:pt x="193" y="230"/>
                    <a:pt x="200" y="233"/>
                    <a:pt x="208" y="233"/>
                  </a:cubicBezTo>
                  <a:cubicBezTo>
                    <a:pt x="215" y="233"/>
                    <a:pt x="223" y="230"/>
                    <a:pt x="228" y="224"/>
                  </a:cubicBezTo>
                  <a:cubicBezTo>
                    <a:pt x="240" y="213"/>
                    <a:pt x="240" y="195"/>
                    <a:pt x="228" y="1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9" name="Freeform 412">
            <a:extLst>
              <a:ext uri="{FF2B5EF4-FFF2-40B4-BE49-F238E27FC236}">
                <a16:creationId xmlns:a16="http://schemas.microsoft.com/office/drawing/2014/main" id="{9306F546-2D5A-47C2-BAAF-A192F064AD95}"/>
              </a:ext>
            </a:extLst>
          </p:cNvPr>
          <p:cNvSpPr>
            <a:spLocks noEditPoints="1"/>
          </p:cNvSpPr>
          <p:nvPr/>
        </p:nvSpPr>
        <p:spPr bwMode="auto">
          <a:xfrm>
            <a:off x="5957094" y="3531391"/>
            <a:ext cx="277813" cy="241300"/>
          </a:xfrm>
          <a:custGeom>
            <a:avLst/>
            <a:gdLst>
              <a:gd name="T0" fmla="*/ 235 w 288"/>
              <a:gd name="T1" fmla="*/ 0 h 250"/>
              <a:gd name="T2" fmla="*/ 53 w 288"/>
              <a:gd name="T3" fmla="*/ 0 h 250"/>
              <a:gd name="T4" fmla="*/ 0 w 288"/>
              <a:gd name="T5" fmla="*/ 53 h 250"/>
              <a:gd name="T6" fmla="*/ 0 w 288"/>
              <a:gd name="T7" fmla="*/ 156 h 250"/>
              <a:gd name="T8" fmla="*/ 40 w 288"/>
              <a:gd name="T9" fmla="*/ 207 h 250"/>
              <a:gd name="T10" fmla="*/ 11 w 288"/>
              <a:gd name="T11" fmla="*/ 243 h 250"/>
              <a:gd name="T12" fmla="*/ 25 w 288"/>
              <a:gd name="T13" fmla="*/ 250 h 250"/>
              <a:gd name="T14" fmla="*/ 106 w 288"/>
              <a:gd name="T15" fmla="*/ 209 h 250"/>
              <a:gd name="T16" fmla="*/ 235 w 288"/>
              <a:gd name="T17" fmla="*/ 209 h 250"/>
              <a:gd name="T18" fmla="*/ 288 w 288"/>
              <a:gd name="T19" fmla="*/ 156 h 250"/>
              <a:gd name="T20" fmla="*/ 288 w 288"/>
              <a:gd name="T21" fmla="*/ 53 h 250"/>
              <a:gd name="T22" fmla="*/ 235 w 288"/>
              <a:gd name="T23" fmla="*/ 0 h 250"/>
              <a:gd name="T24" fmla="*/ 265 w 288"/>
              <a:gd name="T25" fmla="*/ 156 h 250"/>
              <a:gd name="T26" fmla="*/ 235 w 288"/>
              <a:gd name="T27" fmla="*/ 185 h 250"/>
              <a:gd name="T28" fmla="*/ 106 w 288"/>
              <a:gd name="T29" fmla="*/ 185 h 250"/>
              <a:gd name="T30" fmla="*/ 96 w 288"/>
              <a:gd name="T31" fmla="*/ 185 h 250"/>
              <a:gd name="T32" fmla="*/ 89 w 288"/>
              <a:gd name="T33" fmla="*/ 192 h 250"/>
              <a:gd name="T34" fmla="*/ 63 w 288"/>
              <a:gd name="T35" fmla="*/ 213 h 250"/>
              <a:gd name="T36" fmla="*/ 71 w 288"/>
              <a:gd name="T37" fmla="*/ 191 h 250"/>
              <a:gd name="T38" fmla="*/ 46 w 288"/>
              <a:gd name="T39" fmla="*/ 184 h 250"/>
              <a:gd name="T40" fmla="*/ 24 w 288"/>
              <a:gd name="T41" fmla="*/ 156 h 250"/>
              <a:gd name="T42" fmla="*/ 24 w 288"/>
              <a:gd name="T43" fmla="*/ 53 h 250"/>
              <a:gd name="T44" fmla="*/ 53 w 288"/>
              <a:gd name="T45" fmla="*/ 24 h 250"/>
              <a:gd name="T46" fmla="*/ 235 w 288"/>
              <a:gd name="T47" fmla="*/ 24 h 250"/>
              <a:gd name="T48" fmla="*/ 265 w 288"/>
              <a:gd name="T49" fmla="*/ 53 h 250"/>
              <a:gd name="T50" fmla="*/ 265 w 288"/>
              <a:gd name="T51" fmla="*/ 15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8" h="250">
                <a:moveTo>
                  <a:pt x="235" y="0"/>
                </a:moveTo>
                <a:cubicBezTo>
                  <a:pt x="53" y="0"/>
                  <a:pt x="53" y="0"/>
                  <a:pt x="53" y="0"/>
                </a:cubicBezTo>
                <a:cubicBezTo>
                  <a:pt x="24" y="0"/>
                  <a:pt x="0" y="24"/>
                  <a:pt x="0" y="53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81"/>
                  <a:pt x="17" y="201"/>
                  <a:pt x="40" y="207"/>
                </a:cubicBezTo>
                <a:cubicBezTo>
                  <a:pt x="36" y="218"/>
                  <a:pt x="28" y="231"/>
                  <a:pt x="11" y="243"/>
                </a:cubicBezTo>
                <a:cubicBezTo>
                  <a:pt x="7" y="246"/>
                  <a:pt x="13" y="250"/>
                  <a:pt x="25" y="250"/>
                </a:cubicBezTo>
                <a:cubicBezTo>
                  <a:pt x="43" y="250"/>
                  <a:pt x="75" y="241"/>
                  <a:pt x="106" y="209"/>
                </a:cubicBezTo>
                <a:cubicBezTo>
                  <a:pt x="235" y="209"/>
                  <a:pt x="235" y="209"/>
                  <a:pt x="235" y="209"/>
                </a:cubicBezTo>
                <a:cubicBezTo>
                  <a:pt x="265" y="209"/>
                  <a:pt x="288" y="185"/>
                  <a:pt x="288" y="156"/>
                </a:cubicBezTo>
                <a:cubicBezTo>
                  <a:pt x="288" y="53"/>
                  <a:pt x="288" y="53"/>
                  <a:pt x="288" y="53"/>
                </a:cubicBezTo>
                <a:cubicBezTo>
                  <a:pt x="288" y="24"/>
                  <a:pt x="265" y="0"/>
                  <a:pt x="235" y="0"/>
                </a:cubicBezTo>
                <a:close/>
                <a:moveTo>
                  <a:pt x="265" y="156"/>
                </a:moveTo>
                <a:cubicBezTo>
                  <a:pt x="265" y="172"/>
                  <a:pt x="251" y="185"/>
                  <a:pt x="235" y="185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89" y="192"/>
                  <a:pt x="89" y="192"/>
                  <a:pt x="89" y="192"/>
                </a:cubicBezTo>
                <a:cubicBezTo>
                  <a:pt x="80" y="202"/>
                  <a:pt x="71" y="209"/>
                  <a:pt x="63" y="213"/>
                </a:cubicBezTo>
                <a:cubicBezTo>
                  <a:pt x="71" y="191"/>
                  <a:pt x="71" y="191"/>
                  <a:pt x="71" y="191"/>
                </a:cubicBezTo>
                <a:cubicBezTo>
                  <a:pt x="46" y="184"/>
                  <a:pt x="46" y="184"/>
                  <a:pt x="46" y="184"/>
                </a:cubicBezTo>
                <a:cubicBezTo>
                  <a:pt x="33" y="181"/>
                  <a:pt x="24" y="169"/>
                  <a:pt x="24" y="15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37"/>
                  <a:pt x="37" y="24"/>
                  <a:pt x="53" y="24"/>
                </a:cubicBezTo>
                <a:cubicBezTo>
                  <a:pt x="235" y="24"/>
                  <a:pt x="235" y="24"/>
                  <a:pt x="235" y="24"/>
                </a:cubicBezTo>
                <a:cubicBezTo>
                  <a:pt x="251" y="24"/>
                  <a:pt x="265" y="37"/>
                  <a:pt x="265" y="53"/>
                </a:cubicBezTo>
                <a:lnTo>
                  <a:pt x="265" y="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E85C28F-549B-431E-A961-6AE929CBCC42}"/>
              </a:ext>
            </a:extLst>
          </p:cNvPr>
          <p:cNvSpPr txBox="1"/>
          <p:nvPr/>
        </p:nvSpPr>
        <p:spPr>
          <a:xfrm>
            <a:off x="6650516" y="3995523"/>
            <a:ext cx="360698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4F86DC40-65DA-40B2-A7D6-EAEF510EDD5B}"/>
              </a:ext>
            </a:extLst>
          </p:cNvPr>
          <p:cNvSpPr txBox="1"/>
          <p:nvPr/>
        </p:nvSpPr>
        <p:spPr>
          <a:xfrm>
            <a:off x="6650516" y="3019306"/>
            <a:ext cx="141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2023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D0D6B9A-F23E-42A2-934A-5DD541D06FDC}"/>
              </a:ext>
            </a:extLst>
          </p:cNvPr>
          <p:cNvSpPr txBox="1"/>
          <p:nvPr/>
        </p:nvSpPr>
        <p:spPr>
          <a:xfrm>
            <a:off x="6650516" y="3593099"/>
            <a:ext cx="271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394CAE36-297F-4EDD-BB77-33016C770A68}"/>
              </a:ext>
            </a:extLst>
          </p:cNvPr>
          <p:cNvSpPr txBox="1"/>
          <p:nvPr/>
        </p:nvSpPr>
        <p:spPr>
          <a:xfrm>
            <a:off x="1922435" y="1944644"/>
            <a:ext cx="360698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A6FAC11-40E5-4BBB-8790-EB106B461EB9}"/>
              </a:ext>
            </a:extLst>
          </p:cNvPr>
          <p:cNvSpPr txBox="1"/>
          <p:nvPr/>
        </p:nvSpPr>
        <p:spPr>
          <a:xfrm>
            <a:off x="4182147" y="959722"/>
            <a:ext cx="136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2021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AC177D9-9BC4-4D41-A8FB-6E4DD1DFEC56}"/>
              </a:ext>
            </a:extLst>
          </p:cNvPr>
          <p:cNvSpPr txBox="1"/>
          <p:nvPr/>
        </p:nvSpPr>
        <p:spPr>
          <a:xfrm>
            <a:off x="3228816" y="1544553"/>
            <a:ext cx="230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31627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49" grpId="0" animBg="1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E81158-D936-4A20-90B4-2FFDC2AB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EBCE5F-41A9-4F9E-9F05-619491D1451B}"/>
              </a:ext>
            </a:extLst>
          </p:cNvPr>
          <p:cNvSpPr txBox="1"/>
          <p:nvPr/>
        </p:nvSpPr>
        <p:spPr>
          <a:xfrm>
            <a:off x="2807879" y="2375512"/>
            <a:ext cx="1064256" cy="837086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52A247-FDC4-443E-84D9-3838B0FAA757}"/>
              </a:ext>
            </a:extLst>
          </p:cNvPr>
          <p:cNvSpPr txBox="1"/>
          <p:nvPr/>
        </p:nvSpPr>
        <p:spPr>
          <a:xfrm>
            <a:off x="2591861" y="2802629"/>
            <a:ext cx="340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100000">
                    <a:srgbClr val="3F70A1"/>
                  </a:gs>
                  <a:gs pos="0">
                    <a:srgbClr val="75AACC"/>
                  </a:gs>
                </a:gsLst>
                <a:lin ang="135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953B64-8DC7-4D21-984D-44CDEDF0F0D6}"/>
              </a:ext>
            </a:extLst>
          </p:cNvPr>
          <p:cNvSpPr txBox="1"/>
          <p:nvPr/>
        </p:nvSpPr>
        <p:spPr>
          <a:xfrm>
            <a:off x="1136072" y="4149796"/>
            <a:ext cx="466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6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请输入标题</a:t>
            </a:r>
            <a:endParaRPr kumimoji="0" lang="zh-CN" altLang="en-US" sz="344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E1550815-4410-454A-8CB1-1C603013904C}"/>
              </a:ext>
            </a:extLst>
          </p:cNvPr>
          <p:cNvSpPr/>
          <p:nvPr/>
        </p:nvSpPr>
        <p:spPr>
          <a:xfrm>
            <a:off x="1529329" y="5083994"/>
            <a:ext cx="4256817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 like these sweet mornings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1A0DEB-3C6E-4C9C-81D3-77161EDB19D2}"/>
              </a:ext>
            </a:extLst>
          </p:cNvPr>
          <p:cNvSpPr txBox="1"/>
          <p:nvPr/>
        </p:nvSpPr>
        <p:spPr>
          <a:xfrm rot="10800000">
            <a:off x="9626003" y="650177"/>
            <a:ext cx="665213" cy="523220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6C3549-406A-4015-AAD4-9D99EDD9231E}"/>
              </a:ext>
            </a:extLst>
          </p:cNvPr>
          <p:cNvSpPr txBox="1"/>
          <p:nvPr/>
        </p:nvSpPr>
        <p:spPr>
          <a:xfrm>
            <a:off x="9535093" y="1307466"/>
            <a:ext cx="1892481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Business report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E18BE6-4305-4BF6-BF93-1C716D8D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765" y="1720247"/>
            <a:ext cx="4599710" cy="285065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E72FCBB-3E71-46C3-B4DB-01F31FB2D116}"/>
              </a:ext>
            </a:extLst>
          </p:cNvPr>
          <p:cNvSpPr/>
          <p:nvPr/>
        </p:nvSpPr>
        <p:spPr>
          <a:xfrm>
            <a:off x="1468294" y="5000985"/>
            <a:ext cx="9255413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kumimoji="0" lang="en-US" altLang="zh-CN" sz="1300" b="0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CF8555-A8B1-4184-9FC2-3BE9939AFEB8}"/>
              </a:ext>
            </a:extLst>
          </p:cNvPr>
          <p:cNvSpPr/>
          <p:nvPr/>
        </p:nvSpPr>
        <p:spPr>
          <a:xfrm>
            <a:off x="1479876" y="3112719"/>
            <a:ext cx="2192964" cy="1458181"/>
          </a:xfrm>
          <a:prstGeom prst="rect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78%</a:t>
            </a:r>
            <a:endParaRPr lang="zh-CN" altLang="en-US" sz="320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5C333C7-1EA1-4D52-A1C6-9EBE41A95490}"/>
              </a:ext>
            </a:extLst>
          </p:cNvPr>
          <p:cNvSpPr/>
          <p:nvPr/>
        </p:nvSpPr>
        <p:spPr>
          <a:xfrm>
            <a:off x="8534401" y="3112719"/>
            <a:ext cx="2192964" cy="1458181"/>
          </a:xfrm>
          <a:prstGeom prst="rect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65%</a:t>
            </a:r>
            <a:endParaRPr lang="zh-CN" altLang="en-US" sz="320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3E65705-4BEE-46F8-9086-30C6039DBECE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8358720-7B85-4375-950E-796D65F3F3A7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FD21B45-235E-4A27-8169-2EB6A998EFC8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56F0113-EBE2-4484-822D-C11569779BDC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F25761E-B55F-4FD1-9DD5-ADA47E045FF9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03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0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E2F10431-3EA4-48FD-9EDB-DE69466D2366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86B60F0-1C1C-4E2E-992E-7609400FD38F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4C1454C-2B7D-4B30-8EE5-3F809A9D0C33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15B3343-6982-494B-B1CD-90808E1EA0AB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67566E8-69A5-46C7-B3AB-F44AA00250E8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01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B235152-7CB3-4083-8414-0E4482C2EA06}"/>
              </a:ext>
            </a:extLst>
          </p:cNvPr>
          <p:cNvSpPr/>
          <p:nvPr/>
        </p:nvSpPr>
        <p:spPr>
          <a:xfrm>
            <a:off x="891786" y="1745673"/>
            <a:ext cx="5560142" cy="3912346"/>
          </a:xfrm>
          <a:custGeom>
            <a:avLst/>
            <a:gdLst>
              <a:gd name="connsiteX0" fmla="*/ 3785420 w 5560142"/>
              <a:gd name="connsiteY0" fmla="*/ 0 h 4601497"/>
              <a:gd name="connsiteX1" fmla="*/ 5560142 w 5560142"/>
              <a:gd name="connsiteY1" fmla="*/ 0 h 4601497"/>
              <a:gd name="connsiteX2" fmla="*/ 5560142 w 5560142"/>
              <a:gd name="connsiteY2" fmla="*/ 4601497 h 4601497"/>
              <a:gd name="connsiteX3" fmla="*/ 3785420 w 5560142"/>
              <a:gd name="connsiteY3" fmla="*/ 4601497 h 4601497"/>
              <a:gd name="connsiteX4" fmla="*/ 0 w 5560142"/>
              <a:gd name="connsiteY4" fmla="*/ 0 h 4601497"/>
              <a:gd name="connsiteX5" fmla="*/ 1774722 w 5560142"/>
              <a:gd name="connsiteY5" fmla="*/ 0 h 4601497"/>
              <a:gd name="connsiteX6" fmla="*/ 1774722 w 5560142"/>
              <a:gd name="connsiteY6" fmla="*/ 4601497 h 4601497"/>
              <a:gd name="connsiteX7" fmla="*/ 0 w 5560142"/>
              <a:gd name="connsiteY7" fmla="*/ 4601497 h 4601497"/>
              <a:gd name="connsiteX8" fmla="*/ 1892710 w 5560142"/>
              <a:gd name="connsiteY8" fmla="*/ 0 h 4601497"/>
              <a:gd name="connsiteX9" fmla="*/ 3667432 w 5560142"/>
              <a:gd name="connsiteY9" fmla="*/ 0 h 4601497"/>
              <a:gd name="connsiteX10" fmla="*/ 3667432 w 5560142"/>
              <a:gd name="connsiteY10" fmla="*/ 4601497 h 4601497"/>
              <a:gd name="connsiteX11" fmla="*/ 1892710 w 5560142"/>
              <a:gd name="connsiteY11" fmla="*/ 4601497 h 460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60142" h="4601497">
                <a:moveTo>
                  <a:pt x="3785420" y="0"/>
                </a:moveTo>
                <a:lnTo>
                  <a:pt x="5560142" y="0"/>
                </a:lnTo>
                <a:lnTo>
                  <a:pt x="5560142" y="4601497"/>
                </a:lnTo>
                <a:lnTo>
                  <a:pt x="3785420" y="4601497"/>
                </a:lnTo>
                <a:close/>
                <a:moveTo>
                  <a:pt x="0" y="0"/>
                </a:moveTo>
                <a:lnTo>
                  <a:pt x="1774722" y="0"/>
                </a:lnTo>
                <a:lnTo>
                  <a:pt x="1774722" y="4601497"/>
                </a:lnTo>
                <a:lnTo>
                  <a:pt x="0" y="4601497"/>
                </a:lnTo>
                <a:close/>
                <a:moveTo>
                  <a:pt x="1892710" y="0"/>
                </a:moveTo>
                <a:lnTo>
                  <a:pt x="3667432" y="0"/>
                </a:lnTo>
                <a:lnTo>
                  <a:pt x="3667432" y="4601497"/>
                </a:lnTo>
                <a:lnTo>
                  <a:pt x="1892710" y="460149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C0923D1-0E95-4B03-A34C-DDCEF52F587B}"/>
              </a:ext>
            </a:extLst>
          </p:cNvPr>
          <p:cNvSpPr txBox="1"/>
          <p:nvPr/>
        </p:nvSpPr>
        <p:spPr>
          <a:xfrm>
            <a:off x="7661452" y="1857384"/>
            <a:ext cx="312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6C18ED-C6D0-46BD-836C-02D85C75A318}"/>
              </a:ext>
            </a:extLst>
          </p:cNvPr>
          <p:cNvSpPr/>
          <p:nvPr/>
        </p:nvSpPr>
        <p:spPr>
          <a:xfrm>
            <a:off x="7007606" y="2333584"/>
            <a:ext cx="4436161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483EF9-DA58-4ADB-B9CE-49FE50EB523F}"/>
              </a:ext>
            </a:extLst>
          </p:cNvPr>
          <p:cNvGrpSpPr/>
          <p:nvPr/>
        </p:nvGrpSpPr>
        <p:grpSpPr>
          <a:xfrm>
            <a:off x="7182223" y="3539782"/>
            <a:ext cx="357584" cy="332788"/>
            <a:chOff x="2091362" y="3175320"/>
            <a:chExt cx="258340" cy="240425"/>
          </a:xfr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</p:grpSpPr>
        <p:sp>
          <p:nvSpPr>
            <p:cNvPr id="13" name="Freeform 572">
              <a:extLst>
                <a:ext uri="{FF2B5EF4-FFF2-40B4-BE49-F238E27FC236}">
                  <a16:creationId xmlns:a16="http://schemas.microsoft.com/office/drawing/2014/main" id="{50210081-08E4-45F9-92FF-9F6B4ADFF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191" y="3309204"/>
              <a:ext cx="187155" cy="106541"/>
            </a:xfrm>
            <a:custGeom>
              <a:avLst/>
              <a:gdLst>
                <a:gd name="T0" fmla="*/ 0 w 397"/>
                <a:gd name="T1" fmla="*/ 0 h 226"/>
                <a:gd name="T2" fmla="*/ 0 w 397"/>
                <a:gd name="T3" fmla="*/ 226 h 226"/>
                <a:gd name="T4" fmla="*/ 132 w 397"/>
                <a:gd name="T5" fmla="*/ 226 h 226"/>
                <a:gd name="T6" fmla="*/ 132 w 397"/>
                <a:gd name="T7" fmla="*/ 56 h 226"/>
                <a:gd name="T8" fmla="*/ 264 w 397"/>
                <a:gd name="T9" fmla="*/ 56 h 226"/>
                <a:gd name="T10" fmla="*/ 264 w 397"/>
                <a:gd name="T11" fmla="*/ 226 h 226"/>
                <a:gd name="T12" fmla="*/ 397 w 397"/>
                <a:gd name="T13" fmla="*/ 226 h 226"/>
                <a:gd name="T14" fmla="*/ 397 w 397"/>
                <a:gd name="T1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7" h="226">
                  <a:moveTo>
                    <a:pt x="0" y="0"/>
                  </a:moveTo>
                  <a:lnTo>
                    <a:pt x="0" y="226"/>
                  </a:lnTo>
                  <a:lnTo>
                    <a:pt x="132" y="226"/>
                  </a:lnTo>
                  <a:lnTo>
                    <a:pt x="132" y="56"/>
                  </a:lnTo>
                  <a:lnTo>
                    <a:pt x="264" y="56"/>
                  </a:lnTo>
                  <a:lnTo>
                    <a:pt x="264" y="226"/>
                  </a:lnTo>
                  <a:lnTo>
                    <a:pt x="397" y="226"/>
                  </a:lnTo>
                  <a:lnTo>
                    <a:pt x="397" y="0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573">
              <a:extLst>
                <a:ext uri="{FF2B5EF4-FFF2-40B4-BE49-F238E27FC236}">
                  <a16:creationId xmlns:a16="http://schemas.microsoft.com/office/drawing/2014/main" id="{1A629E0E-E5E0-4AEC-8273-8E9F8501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362" y="3175320"/>
              <a:ext cx="258340" cy="129170"/>
            </a:xfrm>
            <a:custGeom>
              <a:avLst/>
              <a:gdLst>
                <a:gd name="T0" fmla="*/ 0 w 548"/>
                <a:gd name="T1" fmla="*/ 274 h 274"/>
                <a:gd name="T2" fmla="*/ 274 w 548"/>
                <a:gd name="T3" fmla="*/ 0 h 274"/>
                <a:gd name="T4" fmla="*/ 548 w 548"/>
                <a:gd name="T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8" h="274">
                  <a:moveTo>
                    <a:pt x="0" y="274"/>
                  </a:moveTo>
                  <a:lnTo>
                    <a:pt x="274" y="0"/>
                  </a:lnTo>
                  <a:lnTo>
                    <a:pt x="548" y="274"/>
                  </a:lnTo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574">
              <a:extLst>
                <a:ext uri="{FF2B5EF4-FFF2-40B4-BE49-F238E27FC236}">
                  <a16:creationId xmlns:a16="http://schemas.microsoft.com/office/drawing/2014/main" id="{BC3167F1-69CA-498E-AD3D-3EE518B85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3" y="3184277"/>
              <a:ext cx="44785" cy="44314"/>
            </a:xfrm>
            <a:custGeom>
              <a:avLst/>
              <a:gdLst>
                <a:gd name="T0" fmla="*/ 0 w 95"/>
                <a:gd name="T1" fmla="*/ 0 h 94"/>
                <a:gd name="T2" fmla="*/ 95 w 95"/>
                <a:gd name="T3" fmla="*/ 0 h 94"/>
                <a:gd name="T4" fmla="*/ 95 w 95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94">
                  <a:moveTo>
                    <a:pt x="0" y="0"/>
                  </a:moveTo>
                  <a:lnTo>
                    <a:pt x="95" y="0"/>
                  </a:lnTo>
                  <a:lnTo>
                    <a:pt x="95" y="94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06743BAA-9494-4362-8A3E-F639C231CA50}"/>
              </a:ext>
            </a:extLst>
          </p:cNvPr>
          <p:cNvSpPr/>
          <p:nvPr/>
        </p:nvSpPr>
        <p:spPr>
          <a:xfrm>
            <a:off x="6987037" y="3332198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903">
            <a:extLst>
              <a:ext uri="{FF2B5EF4-FFF2-40B4-BE49-F238E27FC236}">
                <a16:creationId xmlns:a16="http://schemas.microsoft.com/office/drawing/2014/main" id="{9F8469A3-E634-4E2D-A6D4-2CFE6308DDC7}"/>
              </a:ext>
            </a:extLst>
          </p:cNvPr>
          <p:cNvSpPr>
            <a:spLocks noEditPoints="1"/>
          </p:cNvSpPr>
          <p:nvPr/>
        </p:nvSpPr>
        <p:spPr bwMode="auto">
          <a:xfrm>
            <a:off x="7190699" y="4743561"/>
            <a:ext cx="340632" cy="308574"/>
          </a:xfrm>
          <a:custGeom>
            <a:avLst/>
            <a:gdLst>
              <a:gd name="T0" fmla="*/ 71 w 158"/>
              <a:gd name="T1" fmla="*/ 73 h 143"/>
              <a:gd name="T2" fmla="*/ 47 w 158"/>
              <a:gd name="T3" fmla="*/ 64 h 143"/>
              <a:gd name="T4" fmla="*/ 14 w 158"/>
              <a:gd name="T5" fmla="*/ 71 h 143"/>
              <a:gd name="T6" fmla="*/ 0 w 158"/>
              <a:gd name="T7" fmla="*/ 122 h 143"/>
              <a:gd name="T8" fmla="*/ 56 w 158"/>
              <a:gd name="T9" fmla="*/ 125 h 143"/>
              <a:gd name="T10" fmla="*/ 71 w 158"/>
              <a:gd name="T11" fmla="*/ 73 h 143"/>
              <a:gd name="T12" fmla="*/ 71 w 158"/>
              <a:gd name="T13" fmla="*/ 73 h 143"/>
              <a:gd name="T14" fmla="*/ 51 w 158"/>
              <a:gd name="T15" fmla="*/ 53 h 143"/>
              <a:gd name="T16" fmla="*/ 74 w 158"/>
              <a:gd name="T17" fmla="*/ 62 h 143"/>
              <a:gd name="T18" fmla="*/ 89 w 158"/>
              <a:gd name="T19" fmla="*/ 11 h 143"/>
              <a:gd name="T20" fmla="*/ 66 w 158"/>
              <a:gd name="T21" fmla="*/ 2 h 143"/>
              <a:gd name="T22" fmla="*/ 32 w 158"/>
              <a:gd name="T23" fmla="*/ 8 h 143"/>
              <a:gd name="T24" fmla="*/ 18 w 158"/>
              <a:gd name="T25" fmla="*/ 59 h 143"/>
              <a:gd name="T26" fmla="*/ 51 w 158"/>
              <a:gd name="T27" fmla="*/ 53 h 143"/>
              <a:gd name="T28" fmla="*/ 111 w 158"/>
              <a:gd name="T29" fmla="*/ 89 h 143"/>
              <a:gd name="T30" fmla="*/ 80 w 158"/>
              <a:gd name="T31" fmla="*/ 79 h 143"/>
              <a:gd name="T32" fmla="*/ 80 w 158"/>
              <a:gd name="T33" fmla="*/ 79 h 143"/>
              <a:gd name="T34" fmla="*/ 65 w 158"/>
              <a:gd name="T35" fmla="*/ 131 h 143"/>
              <a:gd name="T36" fmla="*/ 125 w 158"/>
              <a:gd name="T37" fmla="*/ 135 h 143"/>
              <a:gd name="T38" fmla="*/ 140 w 158"/>
              <a:gd name="T39" fmla="*/ 84 h 143"/>
              <a:gd name="T40" fmla="*/ 140 w 158"/>
              <a:gd name="T41" fmla="*/ 84 h 143"/>
              <a:gd name="T42" fmla="*/ 111 w 158"/>
              <a:gd name="T43" fmla="*/ 89 h 143"/>
              <a:gd name="T44" fmla="*/ 158 w 158"/>
              <a:gd name="T45" fmla="*/ 21 h 143"/>
              <a:gd name="T46" fmla="*/ 158 w 158"/>
              <a:gd name="T47" fmla="*/ 21 h 143"/>
              <a:gd name="T48" fmla="*/ 98 w 158"/>
              <a:gd name="T49" fmla="*/ 17 h 143"/>
              <a:gd name="T50" fmla="*/ 96 w 158"/>
              <a:gd name="T51" fmla="*/ 24 h 143"/>
              <a:gd name="T52" fmla="*/ 91 w 158"/>
              <a:gd name="T53" fmla="*/ 42 h 143"/>
              <a:gd name="T54" fmla="*/ 83 w 158"/>
              <a:gd name="T55" fmla="*/ 69 h 143"/>
              <a:gd name="T56" fmla="*/ 143 w 158"/>
              <a:gd name="T57" fmla="*/ 73 h 143"/>
              <a:gd name="T58" fmla="*/ 158 w 158"/>
              <a:gd name="T59" fmla="*/ 21 h 143"/>
              <a:gd name="T60" fmla="*/ 158 w 158"/>
              <a:gd name="T61" fmla="*/ 2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43">
                <a:moveTo>
                  <a:pt x="71" y="73"/>
                </a:moveTo>
                <a:cubicBezTo>
                  <a:pt x="63" y="69"/>
                  <a:pt x="56" y="65"/>
                  <a:pt x="47" y="64"/>
                </a:cubicBezTo>
                <a:cubicBezTo>
                  <a:pt x="36" y="63"/>
                  <a:pt x="25" y="66"/>
                  <a:pt x="14" y="71"/>
                </a:cubicBezTo>
                <a:cubicBezTo>
                  <a:pt x="0" y="122"/>
                  <a:pt x="0" y="122"/>
                  <a:pt x="0" y="122"/>
                </a:cubicBezTo>
                <a:cubicBezTo>
                  <a:pt x="19" y="114"/>
                  <a:pt x="37" y="113"/>
                  <a:pt x="56" y="125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3"/>
                  <a:pt x="71" y="73"/>
                  <a:pt x="71" y="73"/>
                </a:cubicBezTo>
                <a:moveTo>
                  <a:pt x="51" y="53"/>
                </a:moveTo>
                <a:cubicBezTo>
                  <a:pt x="60" y="54"/>
                  <a:pt x="68" y="58"/>
                  <a:pt x="74" y="62"/>
                </a:cubicBezTo>
                <a:cubicBezTo>
                  <a:pt x="79" y="45"/>
                  <a:pt x="84" y="28"/>
                  <a:pt x="89" y="11"/>
                </a:cubicBezTo>
                <a:cubicBezTo>
                  <a:pt x="81" y="6"/>
                  <a:pt x="74" y="3"/>
                  <a:pt x="66" y="2"/>
                </a:cubicBezTo>
                <a:cubicBezTo>
                  <a:pt x="54" y="0"/>
                  <a:pt x="43" y="4"/>
                  <a:pt x="32" y="8"/>
                </a:cubicBezTo>
                <a:cubicBezTo>
                  <a:pt x="27" y="25"/>
                  <a:pt x="23" y="42"/>
                  <a:pt x="18" y="59"/>
                </a:cubicBezTo>
                <a:cubicBezTo>
                  <a:pt x="28" y="55"/>
                  <a:pt x="40" y="52"/>
                  <a:pt x="51" y="53"/>
                </a:cubicBezTo>
                <a:moveTo>
                  <a:pt x="111" y="89"/>
                </a:moveTo>
                <a:cubicBezTo>
                  <a:pt x="97" y="89"/>
                  <a:pt x="88" y="85"/>
                  <a:pt x="80" y="79"/>
                </a:cubicBezTo>
                <a:cubicBezTo>
                  <a:pt x="80" y="79"/>
                  <a:pt x="80" y="79"/>
                  <a:pt x="80" y="79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84" y="143"/>
                  <a:pt x="105" y="143"/>
                  <a:pt x="125" y="13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29" y="88"/>
                  <a:pt x="119" y="89"/>
                  <a:pt x="111" y="89"/>
                </a:cubicBezTo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37" y="29"/>
                  <a:pt x="117" y="30"/>
                  <a:pt x="98" y="17"/>
                </a:cubicBezTo>
                <a:cubicBezTo>
                  <a:pt x="97" y="20"/>
                  <a:pt x="96" y="23"/>
                  <a:pt x="96" y="24"/>
                </a:cubicBezTo>
                <a:cubicBezTo>
                  <a:pt x="94" y="30"/>
                  <a:pt x="92" y="36"/>
                  <a:pt x="91" y="42"/>
                </a:cubicBezTo>
                <a:cubicBezTo>
                  <a:pt x="88" y="51"/>
                  <a:pt x="85" y="60"/>
                  <a:pt x="83" y="69"/>
                </a:cubicBezTo>
                <a:cubicBezTo>
                  <a:pt x="101" y="81"/>
                  <a:pt x="123" y="82"/>
                  <a:pt x="143" y="73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8" y="21"/>
                  <a:pt x="158" y="21"/>
                  <a:pt x="158" y="21"/>
                </a:cubicBezTo>
              </a:path>
            </a:pathLst>
          </a:cu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06E8F24-DB6F-44E8-9750-2330DCC8A776}"/>
              </a:ext>
            </a:extLst>
          </p:cNvPr>
          <p:cNvSpPr/>
          <p:nvPr/>
        </p:nvSpPr>
        <p:spPr>
          <a:xfrm>
            <a:off x="6987037" y="4523870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118BA5-8CD2-4E67-8D28-E1707CFE1BD2}"/>
              </a:ext>
            </a:extLst>
          </p:cNvPr>
          <p:cNvSpPr txBox="1"/>
          <p:nvPr/>
        </p:nvSpPr>
        <p:spPr>
          <a:xfrm>
            <a:off x="7979802" y="3279571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FB27016-52B6-4B28-A4CE-C4FDF309A6EE}"/>
              </a:ext>
            </a:extLst>
          </p:cNvPr>
          <p:cNvSpPr txBox="1"/>
          <p:nvPr/>
        </p:nvSpPr>
        <p:spPr>
          <a:xfrm>
            <a:off x="7979802" y="3665177"/>
            <a:ext cx="3463965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29052C6-63B7-4489-95BA-48A39C208A35}"/>
              </a:ext>
            </a:extLst>
          </p:cNvPr>
          <p:cNvSpPr txBox="1"/>
          <p:nvPr/>
        </p:nvSpPr>
        <p:spPr>
          <a:xfrm>
            <a:off x="7979802" y="4526436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AAD7972-77FD-42DD-8B1D-E36AB9532E84}"/>
              </a:ext>
            </a:extLst>
          </p:cNvPr>
          <p:cNvSpPr txBox="1"/>
          <p:nvPr/>
        </p:nvSpPr>
        <p:spPr>
          <a:xfrm>
            <a:off x="7979802" y="4912042"/>
            <a:ext cx="3390874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 animBg="1"/>
      <p:bldP spid="17" grpId="0" animBg="1"/>
      <p:bldP spid="18" grpId="0" animBg="1"/>
      <p:bldP spid="19" grpId="0"/>
      <p:bldP spid="20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BCC945-4F2C-42FC-AA9B-0B0623C837E0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795718D-5A63-4099-850D-CC79BDA4B3D6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2F3078B-BEC1-4C0B-A924-D3CAF486F6D5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A785089-D7B1-41A1-9108-028772AEF1B7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5A9E934-74FE-4BE4-9527-F66C1A3B870B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03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C85239C4-A341-4FA4-BEBA-802D3FEC3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767615"/>
              </p:ext>
            </p:extLst>
          </p:nvPr>
        </p:nvGraphicFramePr>
        <p:xfrm>
          <a:off x="688018" y="1861705"/>
          <a:ext cx="7476937" cy="346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等腰三角形 2">
            <a:extLst>
              <a:ext uri="{FF2B5EF4-FFF2-40B4-BE49-F238E27FC236}">
                <a16:creationId xmlns:a16="http://schemas.microsoft.com/office/drawing/2014/main" id="{A6DC7EAB-C98C-4688-AF89-040F5CF62BB8}"/>
              </a:ext>
            </a:extLst>
          </p:cNvPr>
          <p:cNvSpPr/>
          <p:nvPr/>
        </p:nvSpPr>
        <p:spPr>
          <a:xfrm flipV="1">
            <a:off x="8369081" y="1995525"/>
            <a:ext cx="342900" cy="229392"/>
          </a:xfrm>
          <a:prstGeom prst="triangl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D9157D-74CB-45C2-8448-AEF92D6EF1DA}"/>
              </a:ext>
            </a:extLst>
          </p:cNvPr>
          <p:cNvSpPr txBox="1"/>
          <p:nvPr/>
        </p:nvSpPr>
        <p:spPr>
          <a:xfrm>
            <a:off x="8761856" y="1899052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AE57AE6-DEDA-4A27-9F4D-059425875E04}"/>
              </a:ext>
            </a:extLst>
          </p:cNvPr>
          <p:cNvSpPr/>
          <p:nvPr/>
        </p:nvSpPr>
        <p:spPr>
          <a:xfrm>
            <a:off x="8761856" y="2291417"/>
            <a:ext cx="2656213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9F564D99-5D2F-467D-9154-47D72CB2DAEA}"/>
              </a:ext>
            </a:extLst>
          </p:cNvPr>
          <p:cNvSpPr/>
          <p:nvPr/>
        </p:nvSpPr>
        <p:spPr>
          <a:xfrm flipV="1">
            <a:off x="8369081" y="3205830"/>
            <a:ext cx="342900" cy="229392"/>
          </a:xfrm>
          <a:prstGeom prst="triangl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32E434-D9CD-423C-9922-02E0575B466D}"/>
              </a:ext>
            </a:extLst>
          </p:cNvPr>
          <p:cNvSpPr txBox="1"/>
          <p:nvPr/>
        </p:nvSpPr>
        <p:spPr>
          <a:xfrm>
            <a:off x="8761856" y="3109356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81F83B-0BD5-4C60-8132-FC0F99ED5072}"/>
              </a:ext>
            </a:extLst>
          </p:cNvPr>
          <p:cNvSpPr/>
          <p:nvPr/>
        </p:nvSpPr>
        <p:spPr>
          <a:xfrm>
            <a:off x="8761856" y="3501721"/>
            <a:ext cx="2656213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C85B02F8-FF5C-458C-B8D1-E9E211A165C8}"/>
              </a:ext>
            </a:extLst>
          </p:cNvPr>
          <p:cNvSpPr/>
          <p:nvPr/>
        </p:nvSpPr>
        <p:spPr>
          <a:xfrm flipV="1">
            <a:off x="8369081" y="4416134"/>
            <a:ext cx="342900" cy="229392"/>
          </a:xfrm>
          <a:prstGeom prst="triangl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DB4F75-37E2-49D0-BE80-F19D8A7DFFEB}"/>
              </a:ext>
            </a:extLst>
          </p:cNvPr>
          <p:cNvSpPr txBox="1"/>
          <p:nvPr/>
        </p:nvSpPr>
        <p:spPr>
          <a:xfrm>
            <a:off x="8761856" y="4319661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4DAA0B-D442-4046-A721-01B27ABA28A2}"/>
              </a:ext>
            </a:extLst>
          </p:cNvPr>
          <p:cNvSpPr/>
          <p:nvPr/>
        </p:nvSpPr>
        <p:spPr>
          <a:xfrm>
            <a:off x="8761856" y="4712026"/>
            <a:ext cx="2656213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>
            <a:extLst>
              <a:ext uri="{FF2B5EF4-FFF2-40B4-BE49-F238E27FC236}">
                <a16:creationId xmlns:a16="http://schemas.microsoft.com/office/drawing/2014/main" id="{688AD9FD-5CD1-4BE3-AF1D-1DE140C28D44}"/>
              </a:ext>
            </a:extLst>
          </p:cNvPr>
          <p:cNvSpPr/>
          <p:nvPr/>
        </p:nvSpPr>
        <p:spPr>
          <a:xfrm>
            <a:off x="457200" y="0"/>
            <a:ext cx="10723944" cy="6858000"/>
          </a:xfrm>
          <a:prstGeom prst="parallelogram">
            <a:avLst>
              <a:gd name="adj" fmla="val 58996"/>
            </a:avLst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8F144-FF0A-46D0-A5C9-D7DC6C8EA050}"/>
              </a:ext>
            </a:extLst>
          </p:cNvPr>
          <p:cNvSpPr/>
          <p:nvPr/>
        </p:nvSpPr>
        <p:spPr>
          <a:xfrm>
            <a:off x="7736904" y="2377440"/>
            <a:ext cx="4455096" cy="298298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42B388-9CAB-4FF9-BD2E-88E2C4AC51EC}"/>
              </a:ext>
            </a:extLst>
          </p:cNvPr>
          <p:cNvSpPr txBox="1"/>
          <p:nvPr/>
        </p:nvSpPr>
        <p:spPr>
          <a:xfrm>
            <a:off x="4537365" y="2085861"/>
            <a:ext cx="220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BEF11C4-58E6-40AD-833A-D963D704D5A8}"/>
              </a:ext>
            </a:extLst>
          </p:cNvPr>
          <p:cNvSpPr/>
          <p:nvPr/>
        </p:nvSpPr>
        <p:spPr>
          <a:xfrm>
            <a:off x="3736345" y="2563804"/>
            <a:ext cx="3811027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88D23A5-6A27-4260-B2E4-4EDD37FFBDC5}"/>
              </a:ext>
            </a:extLst>
          </p:cNvPr>
          <p:cNvSpPr txBox="1"/>
          <p:nvPr/>
        </p:nvSpPr>
        <p:spPr>
          <a:xfrm>
            <a:off x="457200" y="1688627"/>
            <a:ext cx="2642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3F70A1"/>
                    </a:gs>
                    <a:gs pos="100000">
                      <a:srgbClr val="75AACC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59%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3F70A1"/>
                  </a:gs>
                  <a:gs pos="100000">
                    <a:srgbClr val="75AACC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223AC4D-8ED2-4D25-8121-EB0BDA4C7B75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2D47DE41-56BD-41BA-A445-846A6804D8F8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57795AF-E6CB-4840-B274-DCD5CDFD3693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C3D84BF-D910-4501-8EB9-C39CCB9DA17A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A7766ED-03AB-4127-9C1C-C8D34EFFA67C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03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F9C2477-2ECD-470C-B57D-5FC733581876}"/>
              </a:ext>
            </a:extLst>
          </p:cNvPr>
          <p:cNvSpPr txBox="1"/>
          <p:nvPr/>
        </p:nvSpPr>
        <p:spPr>
          <a:xfrm>
            <a:off x="3736344" y="4092011"/>
            <a:ext cx="220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4BE5F3-1704-495B-A8C1-ACF08A45E23A}"/>
              </a:ext>
            </a:extLst>
          </p:cNvPr>
          <p:cNvSpPr/>
          <p:nvPr/>
        </p:nvSpPr>
        <p:spPr>
          <a:xfrm>
            <a:off x="2935324" y="4569954"/>
            <a:ext cx="3811027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7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E81158-D936-4A20-90B4-2FFDC2AB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EBCE5F-41A9-4F9E-9F05-619491D1451B}"/>
              </a:ext>
            </a:extLst>
          </p:cNvPr>
          <p:cNvSpPr txBox="1"/>
          <p:nvPr/>
        </p:nvSpPr>
        <p:spPr>
          <a:xfrm>
            <a:off x="2807879" y="2375512"/>
            <a:ext cx="1064256" cy="837086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52A247-FDC4-443E-84D9-3838B0FAA757}"/>
              </a:ext>
            </a:extLst>
          </p:cNvPr>
          <p:cNvSpPr txBox="1"/>
          <p:nvPr/>
        </p:nvSpPr>
        <p:spPr>
          <a:xfrm>
            <a:off x="2591861" y="2802629"/>
            <a:ext cx="340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04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100000">
                    <a:srgbClr val="3F70A1"/>
                  </a:gs>
                  <a:gs pos="0">
                    <a:srgbClr val="75AACC"/>
                  </a:gs>
                </a:gsLst>
                <a:lin ang="135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953B64-8DC7-4D21-984D-44CDEDF0F0D6}"/>
              </a:ext>
            </a:extLst>
          </p:cNvPr>
          <p:cNvSpPr txBox="1"/>
          <p:nvPr/>
        </p:nvSpPr>
        <p:spPr>
          <a:xfrm>
            <a:off x="1136072" y="4149796"/>
            <a:ext cx="466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6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请输入标题</a:t>
            </a:r>
            <a:endParaRPr kumimoji="0" lang="zh-CN" altLang="en-US" sz="344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E1550815-4410-454A-8CB1-1C603013904C}"/>
              </a:ext>
            </a:extLst>
          </p:cNvPr>
          <p:cNvSpPr/>
          <p:nvPr/>
        </p:nvSpPr>
        <p:spPr>
          <a:xfrm>
            <a:off x="1529329" y="5083994"/>
            <a:ext cx="4256817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 like these sweet mornings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1A0DEB-3C6E-4C9C-81D3-77161EDB19D2}"/>
              </a:ext>
            </a:extLst>
          </p:cNvPr>
          <p:cNvSpPr txBox="1"/>
          <p:nvPr/>
        </p:nvSpPr>
        <p:spPr>
          <a:xfrm rot="10800000">
            <a:off x="9626003" y="650177"/>
            <a:ext cx="665213" cy="523220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6C3549-406A-4015-AAD4-9D99EDD9231E}"/>
              </a:ext>
            </a:extLst>
          </p:cNvPr>
          <p:cNvSpPr txBox="1"/>
          <p:nvPr/>
        </p:nvSpPr>
        <p:spPr>
          <a:xfrm>
            <a:off x="9535093" y="1307466"/>
            <a:ext cx="1892481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Business report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6D27B11-1643-4384-AFBD-79A411993CC8}"/>
              </a:ext>
            </a:extLst>
          </p:cNvPr>
          <p:cNvGrpSpPr/>
          <p:nvPr/>
        </p:nvGrpSpPr>
        <p:grpSpPr>
          <a:xfrm>
            <a:off x="1987148" y="3082705"/>
            <a:ext cx="308142" cy="286774"/>
            <a:chOff x="2091362" y="3175320"/>
            <a:chExt cx="258340" cy="240425"/>
          </a:xfr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</p:grpSpPr>
        <p:sp>
          <p:nvSpPr>
            <p:cNvPr id="5" name="Freeform 572">
              <a:extLst>
                <a:ext uri="{FF2B5EF4-FFF2-40B4-BE49-F238E27FC236}">
                  <a16:creationId xmlns:a16="http://schemas.microsoft.com/office/drawing/2014/main" id="{4095E5BB-5C3E-41C0-BC97-A8DC11565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191" y="3309204"/>
              <a:ext cx="187155" cy="106541"/>
            </a:xfrm>
            <a:custGeom>
              <a:avLst/>
              <a:gdLst>
                <a:gd name="T0" fmla="*/ 0 w 397"/>
                <a:gd name="T1" fmla="*/ 0 h 226"/>
                <a:gd name="T2" fmla="*/ 0 w 397"/>
                <a:gd name="T3" fmla="*/ 226 h 226"/>
                <a:gd name="T4" fmla="*/ 132 w 397"/>
                <a:gd name="T5" fmla="*/ 226 h 226"/>
                <a:gd name="T6" fmla="*/ 132 w 397"/>
                <a:gd name="T7" fmla="*/ 56 h 226"/>
                <a:gd name="T8" fmla="*/ 264 w 397"/>
                <a:gd name="T9" fmla="*/ 56 h 226"/>
                <a:gd name="T10" fmla="*/ 264 w 397"/>
                <a:gd name="T11" fmla="*/ 226 h 226"/>
                <a:gd name="T12" fmla="*/ 397 w 397"/>
                <a:gd name="T13" fmla="*/ 226 h 226"/>
                <a:gd name="T14" fmla="*/ 397 w 397"/>
                <a:gd name="T1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7" h="226">
                  <a:moveTo>
                    <a:pt x="0" y="0"/>
                  </a:moveTo>
                  <a:lnTo>
                    <a:pt x="0" y="226"/>
                  </a:lnTo>
                  <a:lnTo>
                    <a:pt x="132" y="226"/>
                  </a:lnTo>
                  <a:lnTo>
                    <a:pt x="132" y="56"/>
                  </a:lnTo>
                  <a:lnTo>
                    <a:pt x="264" y="56"/>
                  </a:lnTo>
                  <a:lnTo>
                    <a:pt x="264" y="226"/>
                  </a:lnTo>
                  <a:lnTo>
                    <a:pt x="397" y="226"/>
                  </a:lnTo>
                  <a:lnTo>
                    <a:pt x="397" y="0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Freeform 573">
              <a:extLst>
                <a:ext uri="{FF2B5EF4-FFF2-40B4-BE49-F238E27FC236}">
                  <a16:creationId xmlns:a16="http://schemas.microsoft.com/office/drawing/2014/main" id="{64A96985-2497-4984-BE15-50BC4A190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362" y="3175320"/>
              <a:ext cx="258340" cy="129170"/>
            </a:xfrm>
            <a:custGeom>
              <a:avLst/>
              <a:gdLst>
                <a:gd name="T0" fmla="*/ 0 w 548"/>
                <a:gd name="T1" fmla="*/ 274 h 274"/>
                <a:gd name="T2" fmla="*/ 274 w 548"/>
                <a:gd name="T3" fmla="*/ 0 h 274"/>
                <a:gd name="T4" fmla="*/ 548 w 548"/>
                <a:gd name="T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8" h="274">
                  <a:moveTo>
                    <a:pt x="0" y="274"/>
                  </a:moveTo>
                  <a:lnTo>
                    <a:pt x="274" y="0"/>
                  </a:lnTo>
                  <a:lnTo>
                    <a:pt x="548" y="274"/>
                  </a:lnTo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74">
              <a:extLst>
                <a:ext uri="{FF2B5EF4-FFF2-40B4-BE49-F238E27FC236}">
                  <a16:creationId xmlns:a16="http://schemas.microsoft.com/office/drawing/2014/main" id="{FBE757E2-1E1C-4DD5-8B98-2E6F2756A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3" y="3184277"/>
              <a:ext cx="44785" cy="44314"/>
            </a:xfrm>
            <a:custGeom>
              <a:avLst/>
              <a:gdLst>
                <a:gd name="T0" fmla="*/ 0 w 95"/>
                <a:gd name="T1" fmla="*/ 0 h 94"/>
                <a:gd name="T2" fmla="*/ 95 w 95"/>
                <a:gd name="T3" fmla="*/ 0 h 94"/>
                <a:gd name="T4" fmla="*/ 95 w 95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94">
                  <a:moveTo>
                    <a:pt x="0" y="0"/>
                  </a:moveTo>
                  <a:lnTo>
                    <a:pt x="95" y="0"/>
                  </a:lnTo>
                  <a:lnTo>
                    <a:pt x="95" y="94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5DC1E5CC-B210-4BE1-814A-64E405DF3D39}"/>
              </a:ext>
            </a:extLst>
          </p:cNvPr>
          <p:cNvSpPr/>
          <p:nvPr/>
        </p:nvSpPr>
        <p:spPr>
          <a:xfrm>
            <a:off x="1695148" y="2780020"/>
            <a:ext cx="892144" cy="892144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4" name="Freeform 903">
            <a:extLst>
              <a:ext uri="{FF2B5EF4-FFF2-40B4-BE49-F238E27FC236}">
                <a16:creationId xmlns:a16="http://schemas.microsoft.com/office/drawing/2014/main" id="{AE2DD726-1911-43E5-B6BD-5D2E220326FA}"/>
              </a:ext>
            </a:extLst>
          </p:cNvPr>
          <p:cNvSpPr>
            <a:spLocks noEditPoints="1"/>
          </p:cNvSpPr>
          <p:nvPr/>
        </p:nvSpPr>
        <p:spPr bwMode="auto">
          <a:xfrm>
            <a:off x="4613137" y="3078850"/>
            <a:ext cx="325078" cy="294484"/>
          </a:xfrm>
          <a:custGeom>
            <a:avLst/>
            <a:gdLst>
              <a:gd name="T0" fmla="*/ 71 w 158"/>
              <a:gd name="T1" fmla="*/ 73 h 143"/>
              <a:gd name="T2" fmla="*/ 47 w 158"/>
              <a:gd name="T3" fmla="*/ 64 h 143"/>
              <a:gd name="T4" fmla="*/ 14 w 158"/>
              <a:gd name="T5" fmla="*/ 71 h 143"/>
              <a:gd name="T6" fmla="*/ 0 w 158"/>
              <a:gd name="T7" fmla="*/ 122 h 143"/>
              <a:gd name="T8" fmla="*/ 56 w 158"/>
              <a:gd name="T9" fmla="*/ 125 h 143"/>
              <a:gd name="T10" fmla="*/ 71 w 158"/>
              <a:gd name="T11" fmla="*/ 73 h 143"/>
              <a:gd name="T12" fmla="*/ 71 w 158"/>
              <a:gd name="T13" fmla="*/ 73 h 143"/>
              <a:gd name="T14" fmla="*/ 51 w 158"/>
              <a:gd name="T15" fmla="*/ 53 h 143"/>
              <a:gd name="T16" fmla="*/ 74 w 158"/>
              <a:gd name="T17" fmla="*/ 62 h 143"/>
              <a:gd name="T18" fmla="*/ 89 w 158"/>
              <a:gd name="T19" fmla="*/ 11 h 143"/>
              <a:gd name="T20" fmla="*/ 66 w 158"/>
              <a:gd name="T21" fmla="*/ 2 h 143"/>
              <a:gd name="T22" fmla="*/ 32 w 158"/>
              <a:gd name="T23" fmla="*/ 8 h 143"/>
              <a:gd name="T24" fmla="*/ 18 w 158"/>
              <a:gd name="T25" fmla="*/ 59 h 143"/>
              <a:gd name="T26" fmla="*/ 51 w 158"/>
              <a:gd name="T27" fmla="*/ 53 h 143"/>
              <a:gd name="T28" fmla="*/ 111 w 158"/>
              <a:gd name="T29" fmla="*/ 89 h 143"/>
              <a:gd name="T30" fmla="*/ 80 w 158"/>
              <a:gd name="T31" fmla="*/ 79 h 143"/>
              <a:gd name="T32" fmla="*/ 80 w 158"/>
              <a:gd name="T33" fmla="*/ 79 h 143"/>
              <a:gd name="T34" fmla="*/ 65 w 158"/>
              <a:gd name="T35" fmla="*/ 131 h 143"/>
              <a:gd name="T36" fmla="*/ 125 w 158"/>
              <a:gd name="T37" fmla="*/ 135 h 143"/>
              <a:gd name="T38" fmla="*/ 140 w 158"/>
              <a:gd name="T39" fmla="*/ 84 h 143"/>
              <a:gd name="T40" fmla="*/ 140 w 158"/>
              <a:gd name="T41" fmla="*/ 84 h 143"/>
              <a:gd name="T42" fmla="*/ 111 w 158"/>
              <a:gd name="T43" fmla="*/ 89 h 143"/>
              <a:gd name="T44" fmla="*/ 158 w 158"/>
              <a:gd name="T45" fmla="*/ 21 h 143"/>
              <a:gd name="T46" fmla="*/ 158 w 158"/>
              <a:gd name="T47" fmla="*/ 21 h 143"/>
              <a:gd name="T48" fmla="*/ 98 w 158"/>
              <a:gd name="T49" fmla="*/ 17 h 143"/>
              <a:gd name="T50" fmla="*/ 96 w 158"/>
              <a:gd name="T51" fmla="*/ 24 h 143"/>
              <a:gd name="T52" fmla="*/ 91 w 158"/>
              <a:gd name="T53" fmla="*/ 42 h 143"/>
              <a:gd name="T54" fmla="*/ 83 w 158"/>
              <a:gd name="T55" fmla="*/ 69 h 143"/>
              <a:gd name="T56" fmla="*/ 143 w 158"/>
              <a:gd name="T57" fmla="*/ 73 h 143"/>
              <a:gd name="T58" fmla="*/ 158 w 158"/>
              <a:gd name="T59" fmla="*/ 21 h 143"/>
              <a:gd name="T60" fmla="*/ 158 w 158"/>
              <a:gd name="T61" fmla="*/ 2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43">
                <a:moveTo>
                  <a:pt x="71" y="73"/>
                </a:moveTo>
                <a:cubicBezTo>
                  <a:pt x="63" y="69"/>
                  <a:pt x="56" y="65"/>
                  <a:pt x="47" y="64"/>
                </a:cubicBezTo>
                <a:cubicBezTo>
                  <a:pt x="36" y="63"/>
                  <a:pt x="25" y="66"/>
                  <a:pt x="14" y="71"/>
                </a:cubicBezTo>
                <a:cubicBezTo>
                  <a:pt x="0" y="122"/>
                  <a:pt x="0" y="122"/>
                  <a:pt x="0" y="122"/>
                </a:cubicBezTo>
                <a:cubicBezTo>
                  <a:pt x="19" y="114"/>
                  <a:pt x="37" y="113"/>
                  <a:pt x="56" y="125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3"/>
                  <a:pt x="71" y="73"/>
                  <a:pt x="71" y="73"/>
                </a:cubicBezTo>
                <a:moveTo>
                  <a:pt x="51" y="53"/>
                </a:moveTo>
                <a:cubicBezTo>
                  <a:pt x="60" y="54"/>
                  <a:pt x="68" y="58"/>
                  <a:pt x="74" y="62"/>
                </a:cubicBezTo>
                <a:cubicBezTo>
                  <a:pt x="79" y="45"/>
                  <a:pt x="84" y="28"/>
                  <a:pt x="89" y="11"/>
                </a:cubicBezTo>
                <a:cubicBezTo>
                  <a:pt x="81" y="6"/>
                  <a:pt x="74" y="3"/>
                  <a:pt x="66" y="2"/>
                </a:cubicBezTo>
                <a:cubicBezTo>
                  <a:pt x="54" y="0"/>
                  <a:pt x="43" y="4"/>
                  <a:pt x="32" y="8"/>
                </a:cubicBezTo>
                <a:cubicBezTo>
                  <a:pt x="27" y="25"/>
                  <a:pt x="23" y="42"/>
                  <a:pt x="18" y="59"/>
                </a:cubicBezTo>
                <a:cubicBezTo>
                  <a:pt x="28" y="55"/>
                  <a:pt x="40" y="52"/>
                  <a:pt x="51" y="53"/>
                </a:cubicBezTo>
                <a:moveTo>
                  <a:pt x="111" y="89"/>
                </a:moveTo>
                <a:cubicBezTo>
                  <a:pt x="97" y="89"/>
                  <a:pt x="88" y="85"/>
                  <a:pt x="80" y="79"/>
                </a:cubicBezTo>
                <a:cubicBezTo>
                  <a:pt x="80" y="79"/>
                  <a:pt x="80" y="79"/>
                  <a:pt x="80" y="79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84" y="143"/>
                  <a:pt x="105" y="143"/>
                  <a:pt x="125" y="13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29" y="88"/>
                  <a:pt x="119" y="89"/>
                  <a:pt x="111" y="89"/>
                </a:cubicBezTo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37" y="29"/>
                  <a:pt x="117" y="30"/>
                  <a:pt x="98" y="17"/>
                </a:cubicBezTo>
                <a:cubicBezTo>
                  <a:pt x="97" y="20"/>
                  <a:pt x="96" y="23"/>
                  <a:pt x="96" y="24"/>
                </a:cubicBezTo>
                <a:cubicBezTo>
                  <a:pt x="94" y="30"/>
                  <a:pt x="92" y="36"/>
                  <a:pt x="91" y="42"/>
                </a:cubicBezTo>
                <a:cubicBezTo>
                  <a:pt x="88" y="51"/>
                  <a:pt x="85" y="60"/>
                  <a:pt x="83" y="69"/>
                </a:cubicBezTo>
                <a:cubicBezTo>
                  <a:pt x="101" y="81"/>
                  <a:pt x="123" y="82"/>
                  <a:pt x="143" y="73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8" y="21"/>
                  <a:pt x="158" y="21"/>
                  <a:pt x="158" y="21"/>
                </a:cubicBezTo>
              </a:path>
            </a:pathLst>
          </a:cu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155F510-D6FA-4DB4-AA1A-D88BB7979C6F}"/>
              </a:ext>
            </a:extLst>
          </p:cNvPr>
          <p:cNvSpPr/>
          <p:nvPr/>
        </p:nvSpPr>
        <p:spPr>
          <a:xfrm>
            <a:off x="4329605" y="2780020"/>
            <a:ext cx="892144" cy="892144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" name="Freeform 898">
            <a:extLst>
              <a:ext uri="{FF2B5EF4-FFF2-40B4-BE49-F238E27FC236}">
                <a16:creationId xmlns:a16="http://schemas.microsoft.com/office/drawing/2014/main" id="{944D199A-15F0-410E-B44E-2D88908763BC}"/>
              </a:ext>
            </a:extLst>
          </p:cNvPr>
          <p:cNvSpPr>
            <a:spLocks noEditPoints="1"/>
          </p:cNvSpPr>
          <p:nvPr/>
        </p:nvSpPr>
        <p:spPr bwMode="auto">
          <a:xfrm>
            <a:off x="7217711" y="3093837"/>
            <a:ext cx="384844" cy="264510"/>
          </a:xfrm>
          <a:custGeom>
            <a:avLst/>
            <a:gdLst>
              <a:gd name="T0" fmla="*/ 107 w 210"/>
              <a:gd name="T1" fmla="*/ 101 h 144"/>
              <a:gd name="T2" fmla="*/ 94 w 210"/>
              <a:gd name="T3" fmla="*/ 89 h 144"/>
              <a:gd name="T4" fmla="*/ 94 w 210"/>
              <a:gd name="T5" fmla="*/ 80 h 144"/>
              <a:gd name="T6" fmla="*/ 100 w 210"/>
              <a:gd name="T7" fmla="*/ 67 h 144"/>
              <a:gd name="T8" fmla="*/ 102 w 210"/>
              <a:gd name="T9" fmla="*/ 50 h 144"/>
              <a:gd name="T10" fmla="*/ 101 w 210"/>
              <a:gd name="T11" fmla="*/ 32 h 144"/>
              <a:gd name="T12" fmla="*/ 96 w 210"/>
              <a:gd name="T13" fmla="*/ 11 h 144"/>
              <a:gd name="T14" fmla="*/ 88 w 210"/>
              <a:gd name="T15" fmla="*/ 7 h 144"/>
              <a:gd name="T16" fmla="*/ 46 w 210"/>
              <a:gd name="T17" fmla="*/ 45 h 144"/>
              <a:gd name="T18" fmla="*/ 48 w 210"/>
              <a:gd name="T19" fmla="*/ 69 h 144"/>
              <a:gd name="T20" fmla="*/ 53 w 210"/>
              <a:gd name="T21" fmla="*/ 81 h 144"/>
              <a:gd name="T22" fmla="*/ 54 w 210"/>
              <a:gd name="T23" fmla="*/ 89 h 144"/>
              <a:gd name="T24" fmla="*/ 41 w 210"/>
              <a:gd name="T25" fmla="*/ 101 h 144"/>
              <a:gd name="T26" fmla="*/ 1 w 210"/>
              <a:gd name="T27" fmla="*/ 122 h 144"/>
              <a:gd name="T28" fmla="*/ 147 w 210"/>
              <a:gd name="T29" fmla="*/ 144 h 144"/>
              <a:gd name="T30" fmla="*/ 130 w 210"/>
              <a:gd name="T31" fmla="*/ 111 h 144"/>
              <a:gd name="T32" fmla="*/ 155 w 210"/>
              <a:gd name="T33" fmla="*/ 103 h 144"/>
              <a:gd name="T34" fmla="*/ 146 w 210"/>
              <a:gd name="T35" fmla="*/ 95 h 144"/>
              <a:gd name="T36" fmla="*/ 146 w 210"/>
              <a:gd name="T37" fmla="*/ 88 h 144"/>
              <a:gd name="T38" fmla="*/ 150 w 210"/>
              <a:gd name="T39" fmla="*/ 79 h 144"/>
              <a:gd name="T40" fmla="*/ 152 w 210"/>
              <a:gd name="T41" fmla="*/ 67 h 144"/>
              <a:gd name="T42" fmla="*/ 151 w 210"/>
              <a:gd name="T43" fmla="*/ 54 h 144"/>
              <a:gd name="T44" fmla="*/ 147 w 210"/>
              <a:gd name="T45" fmla="*/ 39 h 144"/>
              <a:gd name="T46" fmla="*/ 142 w 210"/>
              <a:gd name="T47" fmla="*/ 36 h 144"/>
              <a:gd name="T48" fmla="*/ 111 w 210"/>
              <a:gd name="T49" fmla="*/ 63 h 144"/>
              <a:gd name="T50" fmla="*/ 113 w 210"/>
              <a:gd name="T51" fmla="*/ 80 h 144"/>
              <a:gd name="T52" fmla="*/ 116 w 210"/>
              <a:gd name="T53" fmla="*/ 89 h 144"/>
              <a:gd name="T54" fmla="*/ 117 w 210"/>
              <a:gd name="T55" fmla="*/ 95 h 144"/>
              <a:gd name="T56" fmla="*/ 122 w 210"/>
              <a:gd name="T57" fmla="*/ 104 h 144"/>
              <a:gd name="T58" fmla="*/ 136 w 210"/>
              <a:gd name="T59" fmla="*/ 109 h 144"/>
              <a:gd name="T60" fmla="*/ 151 w 210"/>
              <a:gd name="T61" fmla="*/ 121 h 144"/>
              <a:gd name="T62" fmla="*/ 151 w 210"/>
              <a:gd name="T63" fmla="*/ 130 h 144"/>
              <a:gd name="T64" fmla="*/ 184 w 210"/>
              <a:gd name="T65" fmla="*/ 134 h 144"/>
              <a:gd name="T66" fmla="*/ 171 w 210"/>
              <a:gd name="T67" fmla="*/ 110 h 144"/>
              <a:gd name="T68" fmla="*/ 201 w 210"/>
              <a:gd name="T69" fmla="*/ 108 h 144"/>
              <a:gd name="T70" fmla="*/ 186 w 210"/>
              <a:gd name="T71" fmla="*/ 102 h 144"/>
              <a:gd name="T72" fmla="*/ 181 w 210"/>
              <a:gd name="T73" fmla="*/ 97 h 144"/>
              <a:gd name="T74" fmla="*/ 184 w 210"/>
              <a:gd name="T75" fmla="*/ 88 h 144"/>
              <a:gd name="T76" fmla="*/ 187 w 210"/>
              <a:gd name="T77" fmla="*/ 83 h 144"/>
              <a:gd name="T78" fmla="*/ 186 w 210"/>
              <a:gd name="T79" fmla="*/ 76 h 144"/>
              <a:gd name="T80" fmla="*/ 186 w 210"/>
              <a:gd name="T81" fmla="*/ 61 h 144"/>
              <a:gd name="T82" fmla="*/ 182 w 210"/>
              <a:gd name="T83" fmla="*/ 58 h 144"/>
              <a:gd name="T84" fmla="*/ 165 w 210"/>
              <a:gd name="T85" fmla="*/ 57 h 144"/>
              <a:gd name="T86" fmla="*/ 158 w 210"/>
              <a:gd name="T87" fmla="*/ 79 h 144"/>
              <a:gd name="T88" fmla="*/ 162 w 210"/>
              <a:gd name="T89" fmla="*/ 87 h 144"/>
              <a:gd name="T90" fmla="*/ 165 w 210"/>
              <a:gd name="T91" fmla="*/ 97 h 144"/>
              <a:gd name="T92" fmla="*/ 161 w 210"/>
              <a:gd name="T93" fmla="*/ 102 h 144"/>
              <a:gd name="T94" fmla="*/ 173 w 210"/>
              <a:gd name="T95" fmla="*/ 107 h 144"/>
              <a:gd name="T96" fmla="*/ 187 w 210"/>
              <a:gd name="T97" fmla="*/ 117 h 144"/>
              <a:gd name="T98" fmla="*/ 187 w 210"/>
              <a:gd name="T99" fmla="*/ 118 h 144"/>
              <a:gd name="T100" fmla="*/ 187 w 210"/>
              <a:gd name="T101" fmla="*/ 125 h 144"/>
              <a:gd name="T102" fmla="*/ 210 w 210"/>
              <a:gd name="T103" fmla="*/ 11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0" h="144">
                <a:moveTo>
                  <a:pt x="130" y="111"/>
                </a:moveTo>
                <a:cubicBezTo>
                  <a:pt x="122" y="108"/>
                  <a:pt x="114" y="104"/>
                  <a:pt x="107" y="101"/>
                </a:cubicBezTo>
                <a:cubicBezTo>
                  <a:pt x="105" y="100"/>
                  <a:pt x="102" y="100"/>
                  <a:pt x="100" y="99"/>
                </a:cubicBezTo>
                <a:cubicBezTo>
                  <a:pt x="98" y="98"/>
                  <a:pt x="95" y="92"/>
                  <a:pt x="94" y="89"/>
                </a:cubicBezTo>
                <a:cubicBezTo>
                  <a:pt x="93" y="89"/>
                  <a:pt x="91" y="89"/>
                  <a:pt x="90" y="88"/>
                </a:cubicBezTo>
                <a:cubicBezTo>
                  <a:pt x="90" y="84"/>
                  <a:pt x="93" y="84"/>
                  <a:pt x="94" y="80"/>
                </a:cubicBezTo>
                <a:cubicBezTo>
                  <a:pt x="95" y="77"/>
                  <a:pt x="94" y="73"/>
                  <a:pt x="96" y="71"/>
                </a:cubicBezTo>
                <a:cubicBezTo>
                  <a:pt x="97" y="69"/>
                  <a:pt x="99" y="69"/>
                  <a:pt x="100" y="67"/>
                </a:cubicBezTo>
                <a:cubicBezTo>
                  <a:pt x="101" y="66"/>
                  <a:pt x="102" y="63"/>
                  <a:pt x="102" y="61"/>
                </a:cubicBezTo>
                <a:cubicBezTo>
                  <a:pt x="103" y="58"/>
                  <a:pt x="103" y="53"/>
                  <a:pt x="102" y="50"/>
                </a:cubicBezTo>
                <a:cubicBezTo>
                  <a:pt x="101" y="48"/>
                  <a:pt x="100" y="48"/>
                  <a:pt x="100" y="46"/>
                </a:cubicBezTo>
                <a:cubicBezTo>
                  <a:pt x="100" y="43"/>
                  <a:pt x="101" y="34"/>
                  <a:pt x="101" y="32"/>
                </a:cubicBezTo>
                <a:cubicBezTo>
                  <a:pt x="101" y="26"/>
                  <a:pt x="101" y="22"/>
                  <a:pt x="100" y="17"/>
                </a:cubicBezTo>
                <a:cubicBezTo>
                  <a:pt x="100" y="17"/>
                  <a:pt x="98" y="12"/>
                  <a:pt x="96" y="11"/>
                </a:cubicBezTo>
                <a:cubicBezTo>
                  <a:pt x="91" y="10"/>
                  <a:pt x="91" y="10"/>
                  <a:pt x="91" y="10"/>
                </a:cubicBezTo>
                <a:cubicBezTo>
                  <a:pt x="88" y="7"/>
                  <a:pt x="88" y="7"/>
                  <a:pt x="88" y="7"/>
                </a:cubicBezTo>
                <a:cubicBezTo>
                  <a:pt x="77" y="0"/>
                  <a:pt x="64" y="5"/>
                  <a:pt x="57" y="8"/>
                </a:cubicBezTo>
                <a:cubicBezTo>
                  <a:pt x="48" y="11"/>
                  <a:pt x="41" y="25"/>
                  <a:pt x="46" y="45"/>
                </a:cubicBezTo>
                <a:cubicBezTo>
                  <a:pt x="46" y="49"/>
                  <a:pt x="44" y="50"/>
                  <a:pt x="44" y="52"/>
                </a:cubicBezTo>
                <a:cubicBezTo>
                  <a:pt x="44" y="56"/>
                  <a:pt x="44" y="66"/>
                  <a:pt x="48" y="69"/>
                </a:cubicBezTo>
                <a:cubicBezTo>
                  <a:pt x="49" y="69"/>
                  <a:pt x="51" y="70"/>
                  <a:pt x="51" y="69"/>
                </a:cubicBezTo>
                <a:cubicBezTo>
                  <a:pt x="52" y="73"/>
                  <a:pt x="52" y="77"/>
                  <a:pt x="53" y="81"/>
                </a:cubicBezTo>
                <a:cubicBezTo>
                  <a:pt x="54" y="84"/>
                  <a:pt x="56" y="84"/>
                  <a:pt x="57" y="88"/>
                </a:cubicBezTo>
                <a:cubicBezTo>
                  <a:pt x="54" y="89"/>
                  <a:pt x="54" y="89"/>
                  <a:pt x="54" y="89"/>
                </a:cubicBezTo>
                <a:cubicBezTo>
                  <a:pt x="52" y="92"/>
                  <a:pt x="50" y="98"/>
                  <a:pt x="47" y="99"/>
                </a:cubicBezTo>
                <a:cubicBezTo>
                  <a:pt x="45" y="100"/>
                  <a:pt x="43" y="100"/>
                  <a:pt x="41" y="101"/>
                </a:cubicBezTo>
                <a:cubicBezTo>
                  <a:pt x="34" y="104"/>
                  <a:pt x="25" y="108"/>
                  <a:pt x="18" y="111"/>
                </a:cubicBezTo>
                <a:cubicBezTo>
                  <a:pt x="11" y="114"/>
                  <a:pt x="3" y="115"/>
                  <a:pt x="1" y="122"/>
                </a:cubicBezTo>
                <a:cubicBezTo>
                  <a:pt x="1" y="127"/>
                  <a:pt x="0" y="138"/>
                  <a:pt x="0" y="144"/>
                </a:cubicBezTo>
                <a:cubicBezTo>
                  <a:pt x="147" y="144"/>
                  <a:pt x="147" y="144"/>
                  <a:pt x="147" y="144"/>
                </a:cubicBezTo>
                <a:cubicBezTo>
                  <a:pt x="147" y="138"/>
                  <a:pt x="147" y="127"/>
                  <a:pt x="147" y="122"/>
                </a:cubicBezTo>
                <a:cubicBezTo>
                  <a:pt x="145" y="115"/>
                  <a:pt x="137" y="114"/>
                  <a:pt x="130" y="111"/>
                </a:cubicBezTo>
                <a:close/>
                <a:moveTo>
                  <a:pt x="171" y="110"/>
                </a:moveTo>
                <a:cubicBezTo>
                  <a:pt x="166" y="108"/>
                  <a:pt x="160" y="105"/>
                  <a:pt x="155" y="103"/>
                </a:cubicBezTo>
                <a:cubicBezTo>
                  <a:pt x="153" y="103"/>
                  <a:pt x="152" y="102"/>
                  <a:pt x="150" y="102"/>
                </a:cubicBezTo>
                <a:cubicBezTo>
                  <a:pt x="149" y="101"/>
                  <a:pt x="147" y="97"/>
                  <a:pt x="146" y="95"/>
                </a:cubicBezTo>
                <a:cubicBezTo>
                  <a:pt x="145" y="94"/>
                  <a:pt x="144" y="94"/>
                  <a:pt x="143" y="94"/>
                </a:cubicBezTo>
                <a:cubicBezTo>
                  <a:pt x="143" y="91"/>
                  <a:pt x="145" y="91"/>
                  <a:pt x="146" y="88"/>
                </a:cubicBezTo>
                <a:cubicBezTo>
                  <a:pt x="147" y="86"/>
                  <a:pt x="146" y="84"/>
                  <a:pt x="147" y="82"/>
                </a:cubicBezTo>
                <a:cubicBezTo>
                  <a:pt x="148" y="80"/>
                  <a:pt x="150" y="80"/>
                  <a:pt x="150" y="79"/>
                </a:cubicBezTo>
                <a:cubicBezTo>
                  <a:pt x="151" y="78"/>
                  <a:pt x="152" y="76"/>
                  <a:pt x="152" y="75"/>
                </a:cubicBezTo>
                <a:cubicBezTo>
                  <a:pt x="152" y="72"/>
                  <a:pt x="153" y="69"/>
                  <a:pt x="152" y="67"/>
                </a:cubicBezTo>
                <a:cubicBezTo>
                  <a:pt x="151" y="65"/>
                  <a:pt x="150" y="65"/>
                  <a:pt x="150" y="64"/>
                </a:cubicBezTo>
                <a:cubicBezTo>
                  <a:pt x="150" y="62"/>
                  <a:pt x="151" y="55"/>
                  <a:pt x="151" y="54"/>
                </a:cubicBezTo>
                <a:cubicBezTo>
                  <a:pt x="151" y="50"/>
                  <a:pt x="151" y="47"/>
                  <a:pt x="150" y="43"/>
                </a:cubicBezTo>
                <a:cubicBezTo>
                  <a:pt x="150" y="43"/>
                  <a:pt x="149" y="40"/>
                  <a:pt x="147" y="39"/>
                </a:cubicBezTo>
                <a:cubicBezTo>
                  <a:pt x="144" y="38"/>
                  <a:pt x="144" y="38"/>
                  <a:pt x="144" y="38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33" y="31"/>
                  <a:pt x="124" y="35"/>
                  <a:pt x="120" y="37"/>
                </a:cubicBezTo>
                <a:cubicBezTo>
                  <a:pt x="113" y="39"/>
                  <a:pt x="108" y="49"/>
                  <a:pt x="111" y="63"/>
                </a:cubicBezTo>
                <a:cubicBezTo>
                  <a:pt x="112" y="66"/>
                  <a:pt x="110" y="67"/>
                  <a:pt x="110" y="68"/>
                </a:cubicBezTo>
                <a:cubicBezTo>
                  <a:pt x="110" y="71"/>
                  <a:pt x="111" y="78"/>
                  <a:pt x="113" y="80"/>
                </a:cubicBezTo>
                <a:cubicBezTo>
                  <a:pt x="114" y="80"/>
                  <a:pt x="116" y="81"/>
                  <a:pt x="116" y="81"/>
                </a:cubicBezTo>
                <a:cubicBezTo>
                  <a:pt x="116" y="84"/>
                  <a:pt x="116" y="86"/>
                  <a:pt x="116" y="89"/>
                </a:cubicBezTo>
                <a:cubicBezTo>
                  <a:pt x="117" y="91"/>
                  <a:pt x="119" y="91"/>
                  <a:pt x="119" y="94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6" y="96"/>
                  <a:pt x="115" y="99"/>
                  <a:pt x="114" y="100"/>
                </a:cubicBezTo>
                <a:cubicBezTo>
                  <a:pt x="117" y="101"/>
                  <a:pt x="119" y="103"/>
                  <a:pt x="122" y="104"/>
                </a:cubicBezTo>
                <a:cubicBezTo>
                  <a:pt x="125" y="105"/>
                  <a:pt x="128" y="106"/>
                  <a:pt x="131" y="108"/>
                </a:cubicBezTo>
                <a:cubicBezTo>
                  <a:pt x="133" y="108"/>
                  <a:pt x="134" y="109"/>
                  <a:pt x="136" y="109"/>
                </a:cubicBezTo>
                <a:cubicBezTo>
                  <a:pt x="141" y="111"/>
                  <a:pt x="148" y="114"/>
                  <a:pt x="150" y="121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1" y="122"/>
                  <a:pt x="151" y="122"/>
                  <a:pt x="151" y="122"/>
                </a:cubicBezTo>
                <a:cubicBezTo>
                  <a:pt x="151" y="124"/>
                  <a:pt x="151" y="127"/>
                  <a:pt x="151" y="130"/>
                </a:cubicBezTo>
                <a:cubicBezTo>
                  <a:pt x="151" y="131"/>
                  <a:pt x="151" y="133"/>
                  <a:pt x="151" y="134"/>
                </a:cubicBezTo>
                <a:cubicBezTo>
                  <a:pt x="184" y="134"/>
                  <a:pt x="184" y="134"/>
                  <a:pt x="184" y="134"/>
                </a:cubicBezTo>
                <a:cubicBezTo>
                  <a:pt x="184" y="130"/>
                  <a:pt x="184" y="121"/>
                  <a:pt x="184" y="118"/>
                </a:cubicBezTo>
                <a:cubicBezTo>
                  <a:pt x="182" y="113"/>
                  <a:pt x="176" y="112"/>
                  <a:pt x="171" y="110"/>
                </a:cubicBezTo>
                <a:close/>
                <a:moveTo>
                  <a:pt x="210" y="113"/>
                </a:moveTo>
                <a:cubicBezTo>
                  <a:pt x="208" y="110"/>
                  <a:pt x="204" y="109"/>
                  <a:pt x="201" y="108"/>
                </a:cubicBezTo>
                <a:cubicBezTo>
                  <a:pt x="197" y="106"/>
                  <a:pt x="193" y="105"/>
                  <a:pt x="190" y="103"/>
                </a:cubicBezTo>
                <a:cubicBezTo>
                  <a:pt x="188" y="103"/>
                  <a:pt x="187" y="103"/>
                  <a:pt x="186" y="102"/>
                </a:cubicBezTo>
                <a:cubicBezTo>
                  <a:pt x="185" y="101"/>
                  <a:pt x="184" y="99"/>
                  <a:pt x="183" y="97"/>
                </a:cubicBezTo>
                <a:cubicBezTo>
                  <a:pt x="183" y="97"/>
                  <a:pt x="182" y="97"/>
                  <a:pt x="181" y="97"/>
                </a:cubicBezTo>
                <a:cubicBezTo>
                  <a:pt x="181" y="95"/>
                  <a:pt x="183" y="95"/>
                  <a:pt x="183" y="93"/>
                </a:cubicBezTo>
                <a:cubicBezTo>
                  <a:pt x="184" y="91"/>
                  <a:pt x="183" y="89"/>
                  <a:pt x="184" y="88"/>
                </a:cubicBezTo>
                <a:cubicBezTo>
                  <a:pt x="185" y="87"/>
                  <a:pt x="186" y="87"/>
                  <a:pt x="186" y="86"/>
                </a:cubicBezTo>
                <a:cubicBezTo>
                  <a:pt x="187" y="86"/>
                  <a:pt x="187" y="84"/>
                  <a:pt x="187" y="83"/>
                </a:cubicBezTo>
                <a:cubicBezTo>
                  <a:pt x="188" y="82"/>
                  <a:pt x="188" y="79"/>
                  <a:pt x="187" y="78"/>
                </a:cubicBezTo>
                <a:cubicBezTo>
                  <a:pt x="187" y="77"/>
                  <a:pt x="186" y="77"/>
                  <a:pt x="186" y="76"/>
                </a:cubicBezTo>
                <a:cubicBezTo>
                  <a:pt x="186" y="74"/>
                  <a:pt x="187" y="70"/>
                  <a:pt x="187" y="69"/>
                </a:cubicBezTo>
                <a:cubicBezTo>
                  <a:pt x="187" y="66"/>
                  <a:pt x="187" y="64"/>
                  <a:pt x="186" y="61"/>
                </a:cubicBezTo>
                <a:cubicBezTo>
                  <a:pt x="186" y="61"/>
                  <a:pt x="185" y="59"/>
                  <a:pt x="184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0" y="57"/>
                  <a:pt x="180" y="57"/>
                  <a:pt x="180" y="57"/>
                </a:cubicBezTo>
                <a:cubicBezTo>
                  <a:pt x="175" y="53"/>
                  <a:pt x="168" y="55"/>
                  <a:pt x="165" y="57"/>
                </a:cubicBezTo>
                <a:cubicBezTo>
                  <a:pt x="160" y="58"/>
                  <a:pt x="157" y="65"/>
                  <a:pt x="159" y="75"/>
                </a:cubicBezTo>
                <a:cubicBezTo>
                  <a:pt x="160" y="77"/>
                  <a:pt x="158" y="78"/>
                  <a:pt x="158" y="79"/>
                </a:cubicBezTo>
                <a:cubicBezTo>
                  <a:pt x="158" y="81"/>
                  <a:pt x="159" y="86"/>
                  <a:pt x="160" y="87"/>
                </a:cubicBezTo>
                <a:cubicBezTo>
                  <a:pt x="161" y="87"/>
                  <a:pt x="162" y="87"/>
                  <a:pt x="162" y="87"/>
                </a:cubicBezTo>
                <a:cubicBezTo>
                  <a:pt x="162" y="89"/>
                  <a:pt x="162" y="91"/>
                  <a:pt x="163" y="93"/>
                </a:cubicBezTo>
                <a:cubicBezTo>
                  <a:pt x="163" y="95"/>
                  <a:pt x="164" y="95"/>
                  <a:pt x="165" y="97"/>
                </a:cubicBezTo>
                <a:cubicBezTo>
                  <a:pt x="163" y="97"/>
                  <a:pt x="163" y="97"/>
                  <a:pt x="163" y="97"/>
                </a:cubicBezTo>
                <a:cubicBezTo>
                  <a:pt x="163" y="98"/>
                  <a:pt x="162" y="101"/>
                  <a:pt x="161" y="102"/>
                </a:cubicBezTo>
                <a:cubicBezTo>
                  <a:pt x="162" y="103"/>
                  <a:pt x="164" y="103"/>
                  <a:pt x="166" y="104"/>
                </a:cubicBezTo>
                <a:cubicBezTo>
                  <a:pt x="168" y="105"/>
                  <a:pt x="171" y="106"/>
                  <a:pt x="173" y="107"/>
                </a:cubicBezTo>
                <a:cubicBezTo>
                  <a:pt x="174" y="107"/>
                  <a:pt x="175" y="108"/>
                  <a:pt x="176" y="108"/>
                </a:cubicBezTo>
                <a:cubicBezTo>
                  <a:pt x="180" y="110"/>
                  <a:pt x="185" y="111"/>
                  <a:pt x="187" y="117"/>
                </a:cubicBezTo>
                <a:cubicBezTo>
                  <a:pt x="187" y="117"/>
                  <a:pt x="187" y="117"/>
                  <a:pt x="187" y="117"/>
                </a:cubicBezTo>
                <a:cubicBezTo>
                  <a:pt x="187" y="118"/>
                  <a:pt x="187" y="118"/>
                  <a:pt x="187" y="118"/>
                </a:cubicBezTo>
                <a:cubicBezTo>
                  <a:pt x="187" y="119"/>
                  <a:pt x="187" y="121"/>
                  <a:pt x="187" y="124"/>
                </a:cubicBezTo>
                <a:cubicBezTo>
                  <a:pt x="187" y="124"/>
                  <a:pt x="187" y="124"/>
                  <a:pt x="187" y="125"/>
                </a:cubicBezTo>
                <a:cubicBezTo>
                  <a:pt x="210" y="125"/>
                  <a:pt x="210" y="125"/>
                  <a:pt x="210" y="125"/>
                </a:cubicBezTo>
                <a:cubicBezTo>
                  <a:pt x="210" y="121"/>
                  <a:pt x="210" y="116"/>
                  <a:pt x="210" y="113"/>
                </a:cubicBezTo>
                <a:close/>
              </a:path>
            </a:pathLst>
          </a:cu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72498EFB-22C9-4421-93A2-C06B72C1C4DF}"/>
              </a:ext>
            </a:extLst>
          </p:cNvPr>
          <p:cNvSpPr/>
          <p:nvPr/>
        </p:nvSpPr>
        <p:spPr>
          <a:xfrm>
            <a:off x="6964062" y="2780020"/>
            <a:ext cx="892144" cy="892144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AAF4ADD-E861-4E93-9F1A-B30119582E8F}"/>
              </a:ext>
            </a:extLst>
          </p:cNvPr>
          <p:cNvGrpSpPr/>
          <p:nvPr/>
        </p:nvGrpSpPr>
        <p:grpSpPr>
          <a:xfrm>
            <a:off x="9914404" y="3068605"/>
            <a:ext cx="260374" cy="314974"/>
            <a:chOff x="3722956" y="2622813"/>
            <a:chExt cx="213554" cy="258340"/>
          </a:xfr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</p:grpSpPr>
        <p:sp>
          <p:nvSpPr>
            <p:cNvPr id="11" name="Freeform 531">
              <a:extLst>
                <a:ext uri="{FF2B5EF4-FFF2-40B4-BE49-F238E27FC236}">
                  <a16:creationId xmlns:a16="http://schemas.microsoft.com/office/drawing/2014/main" id="{6F79E2AA-8E71-47D5-A5E5-BEEB4A691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956" y="2622813"/>
              <a:ext cx="213554" cy="258340"/>
            </a:xfrm>
            <a:custGeom>
              <a:avLst/>
              <a:gdLst>
                <a:gd name="T0" fmla="*/ 152 w 192"/>
                <a:gd name="T1" fmla="*/ 24 h 232"/>
                <a:gd name="T2" fmla="*/ 96 w 192"/>
                <a:gd name="T3" fmla="*/ 0 h 232"/>
                <a:gd name="T4" fmla="*/ 96 w 192"/>
                <a:gd name="T5" fmla="*/ 0 h 232"/>
                <a:gd name="T6" fmla="*/ 40 w 192"/>
                <a:gd name="T7" fmla="*/ 24 h 232"/>
                <a:gd name="T8" fmla="*/ 0 w 192"/>
                <a:gd name="T9" fmla="*/ 8 h 232"/>
                <a:gd name="T10" fmla="*/ 0 w 192"/>
                <a:gd name="T11" fmla="*/ 152 h 232"/>
                <a:gd name="T12" fmla="*/ 96 w 192"/>
                <a:gd name="T13" fmla="*/ 232 h 232"/>
                <a:gd name="T14" fmla="*/ 192 w 192"/>
                <a:gd name="T15" fmla="*/ 152 h 232"/>
                <a:gd name="T16" fmla="*/ 192 w 192"/>
                <a:gd name="T17" fmla="*/ 8 h 232"/>
                <a:gd name="T18" fmla="*/ 152 w 192"/>
                <a:gd name="T19" fmla="*/ 2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232">
                  <a:moveTo>
                    <a:pt x="152" y="24"/>
                  </a:moveTo>
                  <a:cubicBezTo>
                    <a:pt x="132" y="24"/>
                    <a:pt x="108" y="15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4" y="15"/>
                    <a:pt x="60" y="24"/>
                    <a:pt x="40" y="24"/>
                  </a:cubicBezTo>
                  <a:cubicBezTo>
                    <a:pt x="22" y="24"/>
                    <a:pt x="12" y="20"/>
                    <a:pt x="0" y="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10" y="208"/>
                    <a:pt x="96" y="232"/>
                  </a:cubicBezTo>
                  <a:cubicBezTo>
                    <a:pt x="182" y="208"/>
                    <a:pt x="192" y="152"/>
                    <a:pt x="192" y="15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0" y="20"/>
                    <a:pt x="170" y="24"/>
                    <a:pt x="152" y="24"/>
                  </a:cubicBezTo>
                  <a:close/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532">
              <a:extLst>
                <a:ext uri="{FF2B5EF4-FFF2-40B4-BE49-F238E27FC236}">
                  <a16:creationId xmlns:a16="http://schemas.microsoft.com/office/drawing/2014/main" id="{F147A56A-0C51-4EEF-9538-AF4ACC21C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269" y="2685041"/>
              <a:ext cx="124927" cy="124927"/>
            </a:xfrm>
            <a:custGeom>
              <a:avLst/>
              <a:gdLst>
                <a:gd name="T0" fmla="*/ 265 w 265"/>
                <a:gd name="T1" fmla="*/ 94 h 265"/>
                <a:gd name="T2" fmla="*/ 170 w 265"/>
                <a:gd name="T3" fmla="*/ 94 h 265"/>
                <a:gd name="T4" fmla="*/ 170 w 265"/>
                <a:gd name="T5" fmla="*/ 0 h 265"/>
                <a:gd name="T6" fmla="*/ 95 w 265"/>
                <a:gd name="T7" fmla="*/ 0 h 265"/>
                <a:gd name="T8" fmla="*/ 95 w 265"/>
                <a:gd name="T9" fmla="*/ 94 h 265"/>
                <a:gd name="T10" fmla="*/ 0 w 265"/>
                <a:gd name="T11" fmla="*/ 94 h 265"/>
                <a:gd name="T12" fmla="*/ 0 w 265"/>
                <a:gd name="T13" fmla="*/ 170 h 265"/>
                <a:gd name="T14" fmla="*/ 95 w 265"/>
                <a:gd name="T15" fmla="*/ 170 h 265"/>
                <a:gd name="T16" fmla="*/ 95 w 265"/>
                <a:gd name="T17" fmla="*/ 265 h 265"/>
                <a:gd name="T18" fmla="*/ 170 w 265"/>
                <a:gd name="T19" fmla="*/ 265 h 265"/>
                <a:gd name="T20" fmla="*/ 170 w 265"/>
                <a:gd name="T21" fmla="*/ 170 h 265"/>
                <a:gd name="T22" fmla="*/ 265 w 265"/>
                <a:gd name="T23" fmla="*/ 170 h 265"/>
                <a:gd name="T24" fmla="*/ 265 w 265"/>
                <a:gd name="T25" fmla="*/ 9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265">
                  <a:moveTo>
                    <a:pt x="265" y="94"/>
                  </a:moveTo>
                  <a:lnTo>
                    <a:pt x="170" y="94"/>
                  </a:lnTo>
                  <a:lnTo>
                    <a:pt x="170" y="0"/>
                  </a:lnTo>
                  <a:lnTo>
                    <a:pt x="95" y="0"/>
                  </a:lnTo>
                  <a:lnTo>
                    <a:pt x="95" y="94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95" y="170"/>
                  </a:lnTo>
                  <a:lnTo>
                    <a:pt x="95" y="265"/>
                  </a:lnTo>
                  <a:lnTo>
                    <a:pt x="170" y="265"/>
                  </a:lnTo>
                  <a:lnTo>
                    <a:pt x="170" y="170"/>
                  </a:lnTo>
                  <a:lnTo>
                    <a:pt x="265" y="170"/>
                  </a:lnTo>
                  <a:lnTo>
                    <a:pt x="265" y="94"/>
                  </a:lnTo>
                  <a:close/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457372BC-24EC-4587-BAD0-597C05712670}"/>
              </a:ext>
            </a:extLst>
          </p:cNvPr>
          <p:cNvSpPr/>
          <p:nvPr/>
        </p:nvSpPr>
        <p:spPr>
          <a:xfrm>
            <a:off x="9598519" y="2780020"/>
            <a:ext cx="892144" cy="892144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11C6AC9-1423-4EB9-8E20-B9F2E75A0B0A}"/>
              </a:ext>
            </a:extLst>
          </p:cNvPr>
          <p:cNvSpPr txBox="1"/>
          <p:nvPr/>
        </p:nvSpPr>
        <p:spPr>
          <a:xfrm>
            <a:off x="1220036" y="3930036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09D54A-EB0C-478F-8D01-A22B9542D16A}"/>
              </a:ext>
            </a:extLst>
          </p:cNvPr>
          <p:cNvSpPr txBox="1"/>
          <p:nvPr/>
        </p:nvSpPr>
        <p:spPr>
          <a:xfrm>
            <a:off x="1017617" y="4381410"/>
            <a:ext cx="2247204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</a:t>
            </a:r>
            <a:endParaRPr kumimoji="0" lang="zh-CN" altLang="en-US" sz="1300" b="0" i="0" u="non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5AC05F3-2993-4BC5-A90B-4D8B9F0AAB81}"/>
              </a:ext>
            </a:extLst>
          </p:cNvPr>
          <p:cNvSpPr txBox="1"/>
          <p:nvPr/>
        </p:nvSpPr>
        <p:spPr>
          <a:xfrm>
            <a:off x="3907292" y="3926804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5D3A568-84D2-4B00-8B54-C87355F983E4}"/>
              </a:ext>
            </a:extLst>
          </p:cNvPr>
          <p:cNvSpPr txBox="1"/>
          <p:nvPr/>
        </p:nvSpPr>
        <p:spPr>
          <a:xfrm>
            <a:off x="3689440" y="4381410"/>
            <a:ext cx="2247204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4708A3-6BDE-476E-87EB-174A90F61555}"/>
              </a:ext>
            </a:extLst>
          </p:cNvPr>
          <p:cNvSpPr txBox="1"/>
          <p:nvPr/>
        </p:nvSpPr>
        <p:spPr>
          <a:xfrm>
            <a:off x="6571398" y="3923572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00C06AC-92D6-480B-950F-EDE36C8D5432}"/>
              </a:ext>
            </a:extLst>
          </p:cNvPr>
          <p:cNvSpPr txBox="1"/>
          <p:nvPr/>
        </p:nvSpPr>
        <p:spPr>
          <a:xfrm>
            <a:off x="6361263" y="4381410"/>
            <a:ext cx="2247204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103D92C-CFF3-41FA-9230-A9EFEDC2EECC}"/>
              </a:ext>
            </a:extLst>
          </p:cNvPr>
          <p:cNvSpPr txBox="1"/>
          <p:nvPr/>
        </p:nvSpPr>
        <p:spPr>
          <a:xfrm>
            <a:off x="9235504" y="3920340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5CACD25-D12C-4752-A92F-7F26C94D4795}"/>
              </a:ext>
            </a:extLst>
          </p:cNvPr>
          <p:cNvSpPr txBox="1"/>
          <p:nvPr/>
        </p:nvSpPr>
        <p:spPr>
          <a:xfrm>
            <a:off x="9033085" y="4381410"/>
            <a:ext cx="2247204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0F1DAAF-B36C-4F0C-978E-7BB976F87939}"/>
              </a:ext>
            </a:extLst>
          </p:cNvPr>
          <p:cNvSpPr txBox="1"/>
          <p:nvPr/>
        </p:nvSpPr>
        <p:spPr>
          <a:xfrm>
            <a:off x="4627417" y="1595115"/>
            <a:ext cx="293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2D3C66F4-3045-42F3-B1A3-F68C2BD2D945}"/>
              </a:ext>
            </a:extLst>
          </p:cNvPr>
          <p:cNvCxnSpPr>
            <a:cxnSpLocks/>
          </p:cNvCxnSpPr>
          <p:nvPr/>
        </p:nvCxnSpPr>
        <p:spPr>
          <a:xfrm>
            <a:off x="5735999" y="2416769"/>
            <a:ext cx="720000" cy="0"/>
          </a:xfrm>
          <a:prstGeom prst="line">
            <a:avLst/>
          </a:prstGeom>
          <a:ln>
            <a:solidFill>
              <a:srgbClr val="3F70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48696B4-1234-45C7-9620-AAD6524F46BE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B6C99F6-E6E5-4096-A592-F8BA8CA9D739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C943104-B195-412B-AF80-7E804D1A860F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5BD04859-956D-4AA1-9AFC-FEC654DC88B9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AA7EC6E-AC6E-41D5-A1EA-E3CDE202940E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04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2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 animBg="1"/>
      <p:bldP spid="18" grpId="0" animBg="1"/>
      <p:bldP spid="10" grpId="0" animBg="1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69F7527-2527-4C3B-8DE1-0AFAD6C33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454" r="454" b="45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A3B70227-F561-46E4-A402-AF508BE76885}"/>
              </a:ext>
            </a:extLst>
          </p:cNvPr>
          <p:cNvSpPr txBox="1"/>
          <p:nvPr/>
        </p:nvSpPr>
        <p:spPr>
          <a:xfrm>
            <a:off x="3300499" y="737260"/>
            <a:ext cx="978254" cy="769441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A034C51-86FF-4E20-86CA-E8C85172EBCD}"/>
              </a:ext>
            </a:extLst>
          </p:cNvPr>
          <p:cNvSpPr txBox="1"/>
          <p:nvPr/>
        </p:nvSpPr>
        <p:spPr>
          <a:xfrm>
            <a:off x="4599709" y="1035119"/>
            <a:ext cx="331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CONTENTS</a:t>
            </a:r>
            <a:endParaRPr lang="zh-CN" altLang="en-US" sz="4400" b="1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B103B626-E2AA-46B8-B256-48403CED7AF7}"/>
              </a:ext>
            </a:extLst>
          </p:cNvPr>
          <p:cNvSpPr/>
          <p:nvPr/>
        </p:nvSpPr>
        <p:spPr>
          <a:xfrm>
            <a:off x="1204108" y="2941320"/>
            <a:ext cx="975360" cy="975360"/>
          </a:xfrm>
          <a:prstGeom prst="ellipse">
            <a:avLst/>
          </a:prstGeom>
          <a:gradFill flip="none" rotWithShape="1"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/>
              <a:t>1</a:t>
            </a:r>
            <a:endParaRPr lang="zh-CN" altLang="en-US" sz="4400" b="1" dirty="0"/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A80EA0F-F225-44BC-8839-9FC34B3F3AEE}"/>
              </a:ext>
            </a:extLst>
          </p:cNvPr>
          <p:cNvSpPr txBox="1"/>
          <p:nvPr/>
        </p:nvSpPr>
        <p:spPr>
          <a:xfrm>
            <a:off x="389412" y="4116058"/>
            <a:ext cx="261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0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修订的必要性</a:t>
            </a:r>
            <a:endParaRPr kumimoji="0" lang="zh-CN" altLang="en-US" sz="30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FCB0E180-EAC7-48B6-B0DE-9FFF55DACDFA}"/>
              </a:ext>
            </a:extLst>
          </p:cNvPr>
          <p:cNvSpPr/>
          <p:nvPr/>
        </p:nvSpPr>
        <p:spPr>
          <a:xfrm>
            <a:off x="3335582" y="3694696"/>
            <a:ext cx="975360" cy="975360"/>
          </a:xfrm>
          <a:prstGeom prst="ellipse">
            <a:avLst/>
          </a:prstGeom>
          <a:gradFill flip="none" rotWithShape="1"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/>
              <a:t>2</a:t>
            </a:r>
            <a:endParaRPr lang="zh-CN" altLang="en-US" sz="4400" b="1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1A58A421-5A9C-425D-BE7B-04EF28C22844}"/>
              </a:ext>
            </a:extLst>
          </p:cNvPr>
          <p:cNvSpPr txBox="1"/>
          <p:nvPr/>
        </p:nvSpPr>
        <p:spPr>
          <a:xfrm>
            <a:off x="2615146" y="4880522"/>
            <a:ext cx="2416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0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修订理念</a:t>
            </a:r>
            <a:endParaRPr kumimoji="0" lang="zh-CN" altLang="en-US" sz="30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椭圆 96">
            <a:extLst>
              <a:ext uri="{FF2B5EF4-FFF2-40B4-BE49-F238E27FC236}">
                <a16:creationId xmlns:a16="http://schemas.microsoft.com/office/drawing/2014/main" id="{DC681E43-5482-4767-B6D5-A7422B3D5ECF}"/>
              </a:ext>
            </a:extLst>
          </p:cNvPr>
          <p:cNvSpPr/>
          <p:nvPr/>
        </p:nvSpPr>
        <p:spPr>
          <a:xfrm>
            <a:off x="5281119" y="2525989"/>
            <a:ext cx="975360" cy="975360"/>
          </a:xfrm>
          <a:prstGeom prst="ellipse">
            <a:avLst/>
          </a:prstGeom>
          <a:gradFill flip="none" rotWithShape="1"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/>
              <a:t>3</a:t>
            </a:r>
            <a:endParaRPr lang="zh-CN" altLang="en-US" sz="4400" b="1" dirty="0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285533BF-7EB6-45D7-8693-23E66B6F3554}"/>
              </a:ext>
            </a:extLst>
          </p:cNvPr>
          <p:cNvSpPr txBox="1"/>
          <p:nvPr/>
        </p:nvSpPr>
        <p:spPr>
          <a:xfrm>
            <a:off x="4533603" y="3777282"/>
            <a:ext cx="2416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0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修订导向</a:t>
            </a:r>
            <a:endParaRPr kumimoji="0" lang="zh-CN" altLang="en-US" sz="30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92E665C3-1DF5-4BE1-AF18-0067DF4E8133}"/>
              </a:ext>
            </a:extLst>
          </p:cNvPr>
          <p:cNvSpPr/>
          <p:nvPr/>
        </p:nvSpPr>
        <p:spPr>
          <a:xfrm>
            <a:off x="7538989" y="3289602"/>
            <a:ext cx="975360" cy="975360"/>
          </a:xfrm>
          <a:prstGeom prst="ellipse">
            <a:avLst/>
          </a:prstGeom>
          <a:gradFill flip="none" rotWithShape="1"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/>
              <a:t>4</a:t>
            </a:r>
            <a:endParaRPr lang="zh-CN" altLang="en-US" sz="4400" b="1" dirty="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EC7667A-A860-4218-9A85-B48FC7B11781}"/>
              </a:ext>
            </a:extLst>
          </p:cNvPr>
          <p:cNvSpPr txBox="1"/>
          <p:nvPr/>
        </p:nvSpPr>
        <p:spPr>
          <a:xfrm>
            <a:off x="6818553" y="4393057"/>
            <a:ext cx="2416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0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修订过程</a:t>
            </a:r>
            <a:endParaRPr kumimoji="0" lang="zh-CN" altLang="en-US" sz="30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EDE3F57C-FB47-44C9-B5C9-62830CC021F2}"/>
              </a:ext>
            </a:extLst>
          </p:cNvPr>
          <p:cNvSpPr/>
          <p:nvPr/>
        </p:nvSpPr>
        <p:spPr>
          <a:xfrm>
            <a:off x="10125274" y="2574114"/>
            <a:ext cx="975360" cy="975360"/>
          </a:xfrm>
          <a:prstGeom prst="ellipse">
            <a:avLst/>
          </a:prstGeom>
          <a:gradFill flip="none" rotWithShape="1"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/>
              <a:t>5</a:t>
            </a:r>
            <a:endParaRPr lang="zh-CN" altLang="en-US" sz="4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2A131C-FC04-414D-9E34-36BE97198BC2}"/>
              </a:ext>
            </a:extLst>
          </p:cNvPr>
          <p:cNvSpPr txBox="1"/>
          <p:nvPr/>
        </p:nvSpPr>
        <p:spPr>
          <a:xfrm>
            <a:off x="9404838" y="3824676"/>
            <a:ext cx="26042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000" b="1" dirty="0"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修订主要内容</a:t>
            </a:r>
            <a:endParaRPr kumimoji="0" lang="zh-CN" altLang="en-US" sz="3000" b="1" i="0" u="none" strike="noStrike" kern="1200" cap="none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7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8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8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90" grpId="0"/>
      <p:bldP spid="91" grpId="0" animBg="1"/>
      <p:bldP spid="92" grpId="0"/>
      <p:bldP spid="94" grpId="0" animBg="1"/>
      <p:bldP spid="95" grpId="0"/>
      <p:bldP spid="97" grpId="0" animBg="1"/>
      <p:bldP spid="98" grpId="0"/>
      <p:bldP spid="100" grpId="0" animBg="1"/>
      <p:bldP spid="101" grpId="0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610989F1-9636-477E-B8A1-EA5A3F165134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A53F0DA-C764-4F8F-BEF7-673761779128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035B641-2B96-49D6-B3F8-D9318F7F460C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0B5DD8A-CADE-4E67-9A75-BBD56154389F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6B335BB-A870-45FC-8127-EB0D5F21B0A0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04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6B8668C-2C74-48F4-B8F1-4CAFBA7CE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7" r="19467"/>
          <a:stretch/>
        </p:blipFill>
        <p:spPr>
          <a:xfrm>
            <a:off x="1135895" y="1675386"/>
            <a:ext cx="4134374" cy="4134374"/>
          </a:xfrm>
          <a:prstGeom prst="rect">
            <a:avLst/>
          </a:prstGeom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256AA9A1-AEAD-44BB-BA50-EDA0F62F6011}"/>
              </a:ext>
            </a:extLst>
          </p:cNvPr>
          <p:cNvCxnSpPr/>
          <p:nvPr/>
        </p:nvCxnSpPr>
        <p:spPr>
          <a:xfrm>
            <a:off x="4083898" y="2615405"/>
            <a:ext cx="2670628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4F9A76B9-92F9-44E5-A136-2A5A778D427A}"/>
              </a:ext>
            </a:extLst>
          </p:cNvPr>
          <p:cNvCxnSpPr/>
          <p:nvPr/>
        </p:nvCxnSpPr>
        <p:spPr>
          <a:xfrm>
            <a:off x="4751555" y="4030547"/>
            <a:ext cx="459377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A28D4882-4188-4F68-8143-FCD64D27012F}"/>
              </a:ext>
            </a:extLst>
          </p:cNvPr>
          <p:cNvSpPr txBox="1"/>
          <p:nvPr/>
        </p:nvSpPr>
        <p:spPr>
          <a:xfrm>
            <a:off x="9639200" y="3670261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3F70A1"/>
                    </a:gs>
                    <a:gs pos="100000">
                      <a:srgbClr val="75AACC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80%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3F70A1"/>
                  </a:gs>
                  <a:gs pos="100000">
                    <a:srgbClr val="75AACC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5D1F79-F447-4BBB-A7FA-E8283C961670}"/>
              </a:ext>
            </a:extLst>
          </p:cNvPr>
          <p:cNvSpPr txBox="1"/>
          <p:nvPr/>
        </p:nvSpPr>
        <p:spPr>
          <a:xfrm>
            <a:off x="6922247" y="2194437"/>
            <a:ext cx="1417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3F70A1"/>
                    </a:gs>
                    <a:gs pos="100000">
                      <a:srgbClr val="75AACC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20%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3F70A1"/>
                  </a:gs>
                  <a:gs pos="100000">
                    <a:srgbClr val="75AACC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FA4BC7-C3DE-4A2B-9105-E009652FF140}"/>
              </a:ext>
            </a:extLst>
          </p:cNvPr>
          <p:cNvSpPr txBox="1"/>
          <p:nvPr/>
        </p:nvSpPr>
        <p:spPr>
          <a:xfrm>
            <a:off x="8436397" y="211479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0376A0-1DB7-4E84-B7D5-30649A66E498}"/>
              </a:ext>
            </a:extLst>
          </p:cNvPr>
          <p:cNvSpPr/>
          <p:nvPr/>
        </p:nvSpPr>
        <p:spPr>
          <a:xfrm>
            <a:off x="8436397" y="2473910"/>
            <a:ext cx="2656213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3B758C-FFD7-4759-834A-0F634EE1FBE3}"/>
              </a:ext>
            </a:extLst>
          </p:cNvPr>
          <p:cNvSpPr txBox="1"/>
          <p:nvPr/>
        </p:nvSpPr>
        <p:spPr>
          <a:xfrm>
            <a:off x="7155807" y="4776205"/>
            <a:ext cx="3871391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175F1A-CA58-4A0A-AA96-055F4FA79F98}"/>
              </a:ext>
            </a:extLst>
          </p:cNvPr>
          <p:cNvSpPr txBox="1"/>
          <p:nvPr/>
        </p:nvSpPr>
        <p:spPr>
          <a:xfrm>
            <a:off x="9296735" y="441107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32178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F3EAF136-B8B5-471C-B673-FC712D5CE3CF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948ABF0-4F7A-47E3-885E-2DBAB714703E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BB45E3E-F252-4458-B17B-B2A2233A6067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5889E28-9E14-4F7A-8E8C-BF3188356D51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DF20250-3DCC-4657-A7C9-1AE20A22A442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04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椭圆 1">
            <a:extLst>
              <a:ext uri="{FF2B5EF4-FFF2-40B4-BE49-F238E27FC236}">
                <a16:creationId xmlns:a16="http://schemas.microsoft.com/office/drawing/2014/main" id="{00AEFB5A-938B-4F0C-8CC7-4E55BB945A0F}"/>
              </a:ext>
            </a:extLst>
          </p:cNvPr>
          <p:cNvSpPr/>
          <p:nvPr/>
        </p:nvSpPr>
        <p:spPr>
          <a:xfrm>
            <a:off x="2253849" y="2061558"/>
            <a:ext cx="1447800" cy="1447800"/>
          </a:xfrm>
          <a:prstGeom prst="ellips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6566499-1CA6-4B40-A45E-B21DA26F26D4}"/>
              </a:ext>
            </a:extLst>
          </p:cNvPr>
          <p:cNvSpPr/>
          <p:nvPr/>
        </p:nvSpPr>
        <p:spPr>
          <a:xfrm>
            <a:off x="5372100" y="2061558"/>
            <a:ext cx="1447800" cy="1447800"/>
          </a:xfrm>
          <a:prstGeom prst="ellips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C60114B-1730-4EA6-B1F1-F7200BB12136}"/>
              </a:ext>
            </a:extLst>
          </p:cNvPr>
          <p:cNvSpPr/>
          <p:nvPr/>
        </p:nvSpPr>
        <p:spPr>
          <a:xfrm>
            <a:off x="8490350" y="2061558"/>
            <a:ext cx="1447800" cy="1447800"/>
          </a:xfrm>
          <a:prstGeom prst="ellipse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0FBF247-4E2C-43C5-B8B2-FC5B46F942F0}"/>
              </a:ext>
            </a:extLst>
          </p:cNvPr>
          <p:cNvGrpSpPr/>
          <p:nvPr/>
        </p:nvGrpSpPr>
        <p:grpSpPr>
          <a:xfrm>
            <a:off x="2688374" y="2489105"/>
            <a:ext cx="578751" cy="538617"/>
            <a:chOff x="2091362" y="3175320"/>
            <a:chExt cx="258340" cy="240425"/>
          </a:xfrm>
          <a:solidFill>
            <a:schemeClr val="bg1"/>
          </a:solidFill>
        </p:grpSpPr>
        <p:sp>
          <p:nvSpPr>
            <p:cNvPr id="6" name="Freeform 572">
              <a:extLst>
                <a:ext uri="{FF2B5EF4-FFF2-40B4-BE49-F238E27FC236}">
                  <a16:creationId xmlns:a16="http://schemas.microsoft.com/office/drawing/2014/main" id="{077DD9F9-0054-4D91-8A5A-C04BB40E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191" y="3309204"/>
              <a:ext cx="187155" cy="106541"/>
            </a:xfrm>
            <a:custGeom>
              <a:avLst/>
              <a:gdLst>
                <a:gd name="T0" fmla="*/ 0 w 397"/>
                <a:gd name="T1" fmla="*/ 0 h 226"/>
                <a:gd name="T2" fmla="*/ 0 w 397"/>
                <a:gd name="T3" fmla="*/ 226 h 226"/>
                <a:gd name="T4" fmla="*/ 132 w 397"/>
                <a:gd name="T5" fmla="*/ 226 h 226"/>
                <a:gd name="T6" fmla="*/ 132 w 397"/>
                <a:gd name="T7" fmla="*/ 56 h 226"/>
                <a:gd name="T8" fmla="*/ 264 w 397"/>
                <a:gd name="T9" fmla="*/ 56 h 226"/>
                <a:gd name="T10" fmla="*/ 264 w 397"/>
                <a:gd name="T11" fmla="*/ 226 h 226"/>
                <a:gd name="T12" fmla="*/ 397 w 397"/>
                <a:gd name="T13" fmla="*/ 226 h 226"/>
                <a:gd name="T14" fmla="*/ 397 w 397"/>
                <a:gd name="T1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7" h="226">
                  <a:moveTo>
                    <a:pt x="0" y="0"/>
                  </a:moveTo>
                  <a:lnTo>
                    <a:pt x="0" y="226"/>
                  </a:lnTo>
                  <a:lnTo>
                    <a:pt x="132" y="226"/>
                  </a:lnTo>
                  <a:lnTo>
                    <a:pt x="132" y="56"/>
                  </a:lnTo>
                  <a:lnTo>
                    <a:pt x="264" y="56"/>
                  </a:lnTo>
                  <a:lnTo>
                    <a:pt x="264" y="226"/>
                  </a:lnTo>
                  <a:lnTo>
                    <a:pt x="397" y="226"/>
                  </a:lnTo>
                  <a:lnTo>
                    <a:pt x="397" y="0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573">
              <a:extLst>
                <a:ext uri="{FF2B5EF4-FFF2-40B4-BE49-F238E27FC236}">
                  <a16:creationId xmlns:a16="http://schemas.microsoft.com/office/drawing/2014/main" id="{381183AF-049A-4615-952D-0C9CD6D57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362" y="3175320"/>
              <a:ext cx="258340" cy="129170"/>
            </a:xfrm>
            <a:custGeom>
              <a:avLst/>
              <a:gdLst>
                <a:gd name="T0" fmla="*/ 0 w 548"/>
                <a:gd name="T1" fmla="*/ 274 h 274"/>
                <a:gd name="T2" fmla="*/ 274 w 548"/>
                <a:gd name="T3" fmla="*/ 0 h 274"/>
                <a:gd name="T4" fmla="*/ 548 w 548"/>
                <a:gd name="T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8" h="274">
                  <a:moveTo>
                    <a:pt x="0" y="274"/>
                  </a:moveTo>
                  <a:lnTo>
                    <a:pt x="274" y="0"/>
                  </a:lnTo>
                  <a:lnTo>
                    <a:pt x="548" y="274"/>
                  </a:lnTo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574">
              <a:extLst>
                <a:ext uri="{FF2B5EF4-FFF2-40B4-BE49-F238E27FC236}">
                  <a16:creationId xmlns:a16="http://schemas.microsoft.com/office/drawing/2014/main" id="{E6B2B654-C3BE-4ADA-B5F4-25D081615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3" y="3184277"/>
              <a:ext cx="44785" cy="44314"/>
            </a:xfrm>
            <a:custGeom>
              <a:avLst/>
              <a:gdLst>
                <a:gd name="T0" fmla="*/ 0 w 95"/>
                <a:gd name="T1" fmla="*/ 0 h 94"/>
                <a:gd name="T2" fmla="*/ 95 w 95"/>
                <a:gd name="T3" fmla="*/ 0 h 94"/>
                <a:gd name="T4" fmla="*/ 95 w 95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94">
                  <a:moveTo>
                    <a:pt x="0" y="0"/>
                  </a:moveTo>
                  <a:lnTo>
                    <a:pt x="95" y="0"/>
                  </a:lnTo>
                  <a:lnTo>
                    <a:pt x="95" y="94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Freeform 903">
            <a:extLst>
              <a:ext uri="{FF2B5EF4-FFF2-40B4-BE49-F238E27FC236}">
                <a16:creationId xmlns:a16="http://schemas.microsoft.com/office/drawing/2014/main" id="{7CF00F68-B78C-4907-840D-B247CF0F23B8}"/>
              </a:ext>
            </a:extLst>
          </p:cNvPr>
          <p:cNvSpPr>
            <a:spLocks noEditPoints="1"/>
          </p:cNvSpPr>
          <p:nvPr/>
        </p:nvSpPr>
        <p:spPr bwMode="auto">
          <a:xfrm>
            <a:off x="5809078" y="2578001"/>
            <a:ext cx="573843" cy="519834"/>
          </a:xfrm>
          <a:custGeom>
            <a:avLst/>
            <a:gdLst>
              <a:gd name="T0" fmla="*/ 71 w 158"/>
              <a:gd name="T1" fmla="*/ 73 h 143"/>
              <a:gd name="T2" fmla="*/ 47 w 158"/>
              <a:gd name="T3" fmla="*/ 64 h 143"/>
              <a:gd name="T4" fmla="*/ 14 w 158"/>
              <a:gd name="T5" fmla="*/ 71 h 143"/>
              <a:gd name="T6" fmla="*/ 0 w 158"/>
              <a:gd name="T7" fmla="*/ 122 h 143"/>
              <a:gd name="T8" fmla="*/ 56 w 158"/>
              <a:gd name="T9" fmla="*/ 125 h 143"/>
              <a:gd name="T10" fmla="*/ 71 w 158"/>
              <a:gd name="T11" fmla="*/ 73 h 143"/>
              <a:gd name="T12" fmla="*/ 71 w 158"/>
              <a:gd name="T13" fmla="*/ 73 h 143"/>
              <a:gd name="T14" fmla="*/ 51 w 158"/>
              <a:gd name="T15" fmla="*/ 53 h 143"/>
              <a:gd name="T16" fmla="*/ 74 w 158"/>
              <a:gd name="T17" fmla="*/ 62 h 143"/>
              <a:gd name="T18" fmla="*/ 89 w 158"/>
              <a:gd name="T19" fmla="*/ 11 h 143"/>
              <a:gd name="T20" fmla="*/ 66 w 158"/>
              <a:gd name="T21" fmla="*/ 2 h 143"/>
              <a:gd name="T22" fmla="*/ 32 w 158"/>
              <a:gd name="T23" fmla="*/ 8 h 143"/>
              <a:gd name="T24" fmla="*/ 18 w 158"/>
              <a:gd name="T25" fmla="*/ 59 h 143"/>
              <a:gd name="T26" fmla="*/ 51 w 158"/>
              <a:gd name="T27" fmla="*/ 53 h 143"/>
              <a:gd name="T28" fmla="*/ 111 w 158"/>
              <a:gd name="T29" fmla="*/ 89 h 143"/>
              <a:gd name="T30" fmla="*/ 80 w 158"/>
              <a:gd name="T31" fmla="*/ 79 h 143"/>
              <a:gd name="T32" fmla="*/ 80 w 158"/>
              <a:gd name="T33" fmla="*/ 79 h 143"/>
              <a:gd name="T34" fmla="*/ 65 w 158"/>
              <a:gd name="T35" fmla="*/ 131 h 143"/>
              <a:gd name="T36" fmla="*/ 125 w 158"/>
              <a:gd name="T37" fmla="*/ 135 h 143"/>
              <a:gd name="T38" fmla="*/ 140 w 158"/>
              <a:gd name="T39" fmla="*/ 84 h 143"/>
              <a:gd name="T40" fmla="*/ 140 w 158"/>
              <a:gd name="T41" fmla="*/ 84 h 143"/>
              <a:gd name="T42" fmla="*/ 111 w 158"/>
              <a:gd name="T43" fmla="*/ 89 h 143"/>
              <a:gd name="T44" fmla="*/ 158 w 158"/>
              <a:gd name="T45" fmla="*/ 21 h 143"/>
              <a:gd name="T46" fmla="*/ 158 w 158"/>
              <a:gd name="T47" fmla="*/ 21 h 143"/>
              <a:gd name="T48" fmla="*/ 98 w 158"/>
              <a:gd name="T49" fmla="*/ 17 h 143"/>
              <a:gd name="T50" fmla="*/ 96 w 158"/>
              <a:gd name="T51" fmla="*/ 24 h 143"/>
              <a:gd name="T52" fmla="*/ 91 w 158"/>
              <a:gd name="T53" fmla="*/ 42 h 143"/>
              <a:gd name="T54" fmla="*/ 83 w 158"/>
              <a:gd name="T55" fmla="*/ 69 h 143"/>
              <a:gd name="T56" fmla="*/ 143 w 158"/>
              <a:gd name="T57" fmla="*/ 73 h 143"/>
              <a:gd name="T58" fmla="*/ 158 w 158"/>
              <a:gd name="T59" fmla="*/ 21 h 143"/>
              <a:gd name="T60" fmla="*/ 158 w 158"/>
              <a:gd name="T61" fmla="*/ 2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43">
                <a:moveTo>
                  <a:pt x="71" y="73"/>
                </a:moveTo>
                <a:cubicBezTo>
                  <a:pt x="63" y="69"/>
                  <a:pt x="56" y="65"/>
                  <a:pt x="47" y="64"/>
                </a:cubicBezTo>
                <a:cubicBezTo>
                  <a:pt x="36" y="63"/>
                  <a:pt x="25" y="66"/>
                  <a:pt x="14" y="71"/>
                </a:cubicBezTo>
                <a:cubicBezTo>
                  <a:pt x="0" y="122"/>
                  <a:pt x="0" y="122"/>
                  <a:pt x="0" y="122"/>
                </a:cubicBezTo>
                <a:cubicBezTo>
                  <a:pt x="19" y="114"/>
                  <a:pt x="37" y="113"/>
                  <a:pt x="56" y="125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3"/>
                  <a:pt x="71" y="73"/>
                  <a:pt x="71" y="73"/>
                </a:cubicBezTo>
                <a:moveTo>
                  <a:pt x="51" y="53"/>
                </a:moveTo>
                <a:cubicBezTo>
                  <a:pt x="60" y="54"/>
                  <a:pt x="68" y="58"/>
                  <a:pt x="74" y="62"/>
                </a:cubicBezTo>
                <a:cubicBezTo>
                  <a:pt x="79" y="45"/>
                  <a:pt x="84" y="28"/>
                  <a:pt x="89" y="11"/>
                </a:cubicBezTo>
                <a:cubicBezTo>
                  <a:pt x="81" y="6"/>
                  <a:pt x="74" y="3"/>
                  <a:pt x="66" y="2"/>
                </a:cubicBezTo>
                <a:cubicBezTo>
                  <a:pt x="54" y="0"/>
                  <a:pt x="43" y="4"/>
                  <a:pt x="32" y="8"/>
                </a:cubicBezTo>
                <a:cubicBezTo>
                  <a:pt x="27" y="25"/>
                  <a:pt x="23" y="42"/>
                  <a:pt x="18" y="59"/>
                </a:cubicBezTo>
                <a:cubicBezTo>
                  <a:pt x="28" y="55"/>
                  <a:pt x="40" y="52"/>
                  <a:pt x="51" y="53"/>
                </a:cubicBezTo>
                <a:moveTo>
                  <a:pt x="111" y="89"/>
                </a:moveTo>
                <a:cubicBezTo>
                  <a:pt x="97" y="89"/>
                  <a:pt x="88" y="85"/>
                  <a:pt x="80" y="79"/>
                </a:cubicBezTo>
                <a:cubicBezTo>
                  <a:pt x="80" y="79"/>
                  <a:pt x="80" y="79"/>
                  <a:pt x="80" y="79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84" y="143"/>
                  <a:pt x="105" y="143"/>
                  <a:pt x="125" y="13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29" y="88"/>
                  <a:pt x="119" y="89"/>
                  <a:pt x="111" y="89"/>
                </a:cubicBezTo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37" y="29"/>
                  <a:pt x="117" y="30"/>
                  <a:pt x="98" y="17"/>
                </a:cubicBezTo>
                <a:cubicBezTo>
                  <a:pt x="97" y="20"/>
                  <a:pt x="96" y="23"/>
                  <a:pt x="96" y="24"/>
                </a:cubicBezTo>
                <a:cubicBezTo>
                  <a:pt x="94" y="30"/>
                  <a:pt x="92" y="36"/>
                  <a:pt x="91" y="42"/>
                </a:cubicBezTo>
                <a:cubicBezTo>
                  <a:pt x="88" y="51"/>
                  <a:pt x="85" y="60"/>
                  <a:pt x="83" y="69"/>
                </a:cubicBezTo>
                <a:cubicBezTo>
                  <a:pt x="101" y="81"/>
                  <a:pt x="123" y="82"/>
                  <a:pt x="143" y="73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8" y="21"/>
                  <a:pt x="158" y="21"/>
                  <a:pt x="158" y="2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Freeform 898">
            <a:extLst>
              <a:ext uri="{FF2B5EF4-FFF2-40B4-BE49-F238E27FC236}">
                <a16:creationId xmlns:a16="http://schemas.microsoft.com/office/drawing/2014/main" id="{4F15D034-B16C-42DB-821C-41A64C05E2F2}"/>
              </a:ext>
            </a:extLst>
          </p:cNvPr>
          <p:cNvSpPr>
            <a:spLocks noEditPoints="1"/>
          </p:cNvSpPr>
          <p:nvPr/>
        </p:nvSpPr>
        <p:spPr bwMode="auto">
          <a:xfrm>
            <a:off x="8901253" y="2578001"/>
            <a:ext cx="625994" cy="430256"/>
          </a:xfrm>
          <a:custGeom>
            <a:avLst/>
            <a:gdLst>
              <a:gd name="T0" fmla="*/ 107 w 210"/>
              <a:gd name="T1" fmla="*/ 101 h 144"/>
              <a:gd name="T2" fmla="*/ 94 w 210"/>
              <a:gd name="T3" fmla="*/ 89 h 144"/>
              <a:gd name="T4" fmla="*/ 94 w 210"/>
              <a:gd name="T5" fmla="*/ 80 h 144"/>
              <a:gd name="T6" fmla="*/ 100 w 210"/>
              <a:gd name="T7" fmla="*/ 67 h 144"/>
              <a:gd name="T8" fmla="*/ 102 w 210"/>
              <a:gd name="T9" fmla="*/ 50 h 144"/>
              <a:gd name="T10" fmla="*/ 101 w 210"/>
              <a:gd name="T11" fmla="*/ 32 h 144"/>
              <a:gd name="T12" fmla="*/ 96 w 210"/>
              <a:gd name="T13" fmla="*/ 11 h 144"/>
              <a:gd name="T14" fmla="*/ 88 w 210"/>
              <a:gd name="T15" fmla="*/ 7 h 144"/>
              <a:gd name="T16" fmla="*/ 46 w 210"/>
              <a:gd name="T17" fmla="*/ 45 h 144"/>
              <a:gd name="T18" fmla="*/ 48 w 210"/>
              <a:gd name="T19" fmla="*/ 69 h 144"/>
              <a:gd name="T20" fmla="*/ 53 w 210"/>
              <a:gd name="T21" fmla="*/ 81 h 144"/>
              <a:gd name="T22" fmla="*/ 54 w 210"/>
              <a:gd name="T23" fmla="*/ 89 h 144"/>
              <a:gd name="T24" fmla="*/ 41 w 210"/>
              <a:gd name="T25" fmla="*/ 101 h 144"/>
              <a:gd name="T26" fmla="*/ 1 w 210"/>
              <a:gd name="T27" fmla="*/ 122 h 144"/>
              <a:gd name="T28" fmla="*/ 147 w 210"/>
              <a:gd name="T29" fmla="*/ 144 h 144"/>
              <a:gd name="T30" fmla="*/ 130 w 210"/>
              <a:gd name="T31" fmla="*/ 111 h 144"/>
              <a:gd name="T32" fmla="*/ 155 w 210"/>
              <a:gd name="T33" fmla="*/ 103 h 144"/>
              <a:gd name="T34" fmla="*/ 146 w 210"/>
              <a:gd name="T35" fmla="*/ 95 h 144"/>
              <a:gd name="T36" fmla="*/ 146 w 210"/>
              <a:gd name="T37" fmla="*/ 88 h 144"/>
              <a:gd name="T38" fmla="*/ 150 w 210"/>
              <a:gd name="T39" fmla="*/ 79 h 144"/>
              <a:gd name="T40" fmla="*/ 152 w 210"/>
              <a:gd name="T41" fmla="*/ 67 h 144"/>
              <a:gd name="T42" fmla="*/ 151 w 210"/>
              <a:gd name="T43" fmla="*/ 54 h 144"/>
              <a:gd name="T44" fmla="*/ 147 w 210"/>
              <a:gd name="T45" fmla="*/ 39 h 144"/>
              <a:gd name="T46" fmla="*/ 142 w 210"/>
              <a:gd name="T47" fmla="*/ 36 h 144"/>
              <a:gd name="T48" fmla="*/ 111 w 210"/>
              <a:gd name="T49" fmla="*/ 63 h 144"/>
              <a:gd name="T50" fmla="*/ 113 w 210"/>
              <a:gd name="T51" fmla="*/ 80 h 144"/>
              <a:gd name="T52" fmla="*/ 116 w 210"/>
              <a:gd name="T53" fmla="*/ 89 h 144"/>
              <a:gd name="T54" fmla="*/ 117 w 210"/>
              <a:gd name="T55" fmla="*/ 95 h 144"/>
              <a:gd name="T56" fmla="*/ 122 w 210"/>
              <a:gd name="T57" fmla="*/ 104 h 144"/>
              <a:gd name="T58" fmla="*/ 136 w 210"/>
              <a:gd name="T59" fmla="*/ 109 h 144"/>
              <a:gd name="T60" fmla="*/ 151 w 210"/>
              <a:gd name="T61" fmla="*/ 121 h 144"/>
              <a:gd name="T62" fmla="*/ 151 w 210"/>
              <a:gd name="T63" fmla="*/ 130 h 144"/>
              <a:gd name="T64" fmla="*/ 184 w 210"/>
              <a:gd name="T65" fmla="*/ 134 h 144"/>
              <a:gd name="T66" fmla="*/ 171 w 210"/>
              <a:gd name="T67" fmla="*/ 110 h 144"/>
              <a:gd name="T68" fmla="*/ 201 w 210"/>
              <a:gd name="T69" fmla="*/ 108 h 144"/>
              <a:gd name="T70" fmla="*/ 186 w 210"/>
              <a:gd name="T71" fmla="*/ 102 h 144"/>
              <a:gd name="T72" fmla="*/ 181 w 210"/>
              <a:gd name="T73" fmla="*/ 97 h 144"/>
              <a:gd name="T74" fmla="*/ 184 w 210"/>
              <a:gd name="T75" fmla="*/ 88 h 144"/>
              <a:gd name="T76" fmla="*/ 187 w 210"/>
              <a:gd name="T77" fmla="*/ 83 h 144"/>
              <a:gd name="T78" fmla="*/ 186 w 210"/>
              <a:gd name="T79" fmla="*/ 76 h 144"/>
              <a:gd name="T80" fmla="*/ 186 w 210"/>
              <a:gd name="T81" fmla="*/ 61 h 144"/>
              <a:gd name="T82" fmla="*/ 182 w 210"/>
              <a:gd name="T83" fmla="*/ 58 h 144"/>
              <a:gd name="T84" fmla="*/ 165 w 210"/>
              <a:gd name="T85" fmla="*/ 57 h 144"/>
              <a:gd name="T86" fmla="*/ 158 w 210"/>
              <a:gd name="T87" fmla="*/ 79 h 144"/>
              <a:gd name="T88" fmla="*/ 162 w 210"/>
              <a:gd name="T89" fmla="*/ 87 h 144"/>
              <a:gd name="T90" fmla="*/ 165 w 210"/>
              <a:gd name="T91" fmla="*/ 97 h 144"/>
              <a:gd name="T92" fmla="*/ 161 w 210"/>
              <a:gd name="T93" fmla="*/ 102 h 144"/>
              <a:gd name="T94" fmla="*/ 173 w 210"/>
              <a:gd name="T95" fmla="*/ 107 h 144"/>
              <a:gd name="T96" fmla="*/ 187 w 210"/>
              <a:gd name="T97" fmla="*/ 117 h 144"/>
              <a:gd name="T98" fmla="*/ 187 w 210"/>
              <a:gd name="T99" fmla="*/ 118 h 144"/>
              <a:gd name="T100" fmla="*/ 187 w 210"/>
              <a:gd name="T101" fmla="*/ 125 h 144"/>
              <a:gd name="T102" fmla="*/ 210 w 210"/>
              <a:gd name="T103" fmla="*/ 11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0" h="144">
                <a:moveTo>
                  <a:pt x="130" y="111"/>
                </a:moveTo>
                <a:cubicBezTo>
                  <a:pt x="122" y="108"/>
                  <a:pt x="114" y="104"/>
                  <a:pt x="107" y="101"/>
                </a:cubicBezTo>
                <a:cubicBezTo>
                  <a:pt x="105" y="100"/>
                  <a:pt x="102" y="100"/>
                  <a:pt x="100" y="99"/>
                </a:cubicBezTo>
                <a:cubicBezTo>
                  <a:pt x="98" y="98"/>
                  <a:pt x="95" y="92"/>
                  <a:pt x="94" y="89"/>
                </a:cubicBezTo>
                <a:cubicBezTo>
                  <a:pt x="93" y="89"/>
                  <a:pt x="91" y="89"/>
                  <a:pt x="90" y="88"/>
                </a:cubicBezTo>
                <a:cubicBezTo>
                  <a:pt x="90" y="84"/>
                  <a:pt x="93" y="84"/>
                  <a:pt x="94" y="80"/>
                </a:cubicBezTo>
                <a:cubicBezTo>
                  <a:pt x="95" y="77"/>
                  <a:pt x="94" y="73"/>
                  <a:pt x="96" y="71"/>
                </a:cubicBezTo>
                <a:cubicBezTo>
                  <a:pt x="97" y="69"/>
                  <a:pt x="99" y="69"/>
                  <a:pt x="100" y="67"/>
                </a:cubicBezTo>
                <a:cubicBezTo>
                  <a:pt x="101" y="66"/>
                  <a:pt x="102" y="63"/>
                  <a:pt x="102" y="61"/>
                </a:cubicBezTo>
                <a:cubicBezTo>
                  <a:pt x="103" y="58"/>
                  <a:pt x="103" y="53"/>
                  <a:pt x="102" y="50"/>
                </a:cubicBezTo>
                <a:cubicBezTo>
                  <a:pt x="101" y="48"/>
                  <a:pt x="100" y="48"/>
                  <a:pt x="100" y="46"/>
                </a:cubicBezTo>
                <a:cubicBezTo>
                  <a:pt x="100" y="43"/>
                  <a:pt x="101" y="34"/>
                  <a:pt x="101" y="32"/>
                </a:cubicBezTo>
                <a:cubicBezTo>
                  <a:pt x="101" y="26"/>
                  <a:pt x="101" y="22"/>
                  <a:pt x="100" y="17"/>
                </a:cubicBezTo>
                <a:cubicBezTo>
                  <a:pt x="100" y="17"/>
                  <a:pt x="98" y="12"/>
                  <a:pt x="96" y="11"/>
                </a:cubicBezTo>
                <a:cubicBezTo>
                  <a:pt x="91" y="10"/>
                  <a:pt x="91" y="10"/>
                  <a:pt x="91" y="10"/>
                </a:cubicBezTo>
                <a:cubicBezTo>
                  <a:pt x="88" y="7"/>
                  <a:pt x="88" y="7"/>
                  <a:pt x="88" y="7"/>
                </a:cubicBezTo>
                <a:cubicBezTo>
                  <a:pt x="77" y="0"/>
                  <a:pt x="64" y="5"/>
                  <a:pt x="57" y="8"/>
                </a:cubicBezTo>
                <a:cubicBezTo>
                  <a:pt x="48" y="11"/>
                  <a:pt x="41" y="25"/>
                  <a:pt x="46" y="45"/>
                </a:cubicBezTo>
                <a:cubicBezTo>
                  <a:pt x="46" y="49"/>
                  <a:pt x="44" y="50"/>
                  <a:pt x="44" y="52"/>
                </a:cubicBezTo>
                <a:cubicBezTo>
                  <a:pt x="44" y="56"/>
                  <a:pt x="44" y="66"/>
                  <a:pt x="48" y="69"/>
                </a:cubicBezTo>
                <a:cubicBezTo>
                  <a:pt x="49" y="69"/>
                  <a:pt x="51" y="70"/>
                  <a:pt x="51" y="69"/>
                </a:cubicBezTo>
                <a:cubicBezTo>
                  <a:pt x="52" y="73"/>
                  <a:pt x="52" y="77"/>
                  <a:pt x="53" y="81"/>
                </a:cubicBezTo>
                <a:cubicBezTo>
                  <a:pt x="54" y="84"/>
                  <a:pt x="56" y="84"/>
                  <a:pt x="57" y="88"/>
                </a:cubicBezTo>
                <a:cubicBezTo>
                  <a:pt x="54" y="89"/>
                  <a:pt x="54" y="89"/>
                  <a:pt x="54" y="89"/>
                </a:cubicBezTo>
                <a:cubicBezTo>
                  <a:pt x="52" y="92"/>
                  <a:pt x="50" y="98"/>
                  <a:pt x="47" y="99"/>
                </a:cubicBezTo>
                <a:cubicBezTo>
                  <a:pt x="45" y="100"/>
                  <a:pt x="43" y="100"/>
                  <a:pt x="41" y="101"/>
                </a:cubicBezTo>
                <a:cubicBezTo>
                  <a:pt x="34" y="104"/>
                  <a:pt x="25" y="108"/>
                  <a:pt x="18" y="111"/>
                </a:cubicBezTo>
                <a:cubicBezTo>
                  <a:pt x="11" y="114"/>
                  <a:pt x="3" y="115"/>
                  <a:pt x="1" y="122"/>
                </a:cubicBezTo>
                <a:cubicBezTo>
                  <a:pt x="1" y="127"/>
                  <a:pt x="0" y="138"/>
                  <a:pt x="0" y="144"/>
                </a:cubicBezTo>
                <a:cubicBezTo>
                  <a:pt x="147" y="144"/>
                  <a:pt x="147" y="144"/>
                  <a:pt x="147" y="144"/>
                </a:cubicBezTo>
                <a:cubicBezTo>
                  <a:pt x="147" y="138"/>
                  <a:pt x="147" y="127"/>
                  <a:pt x="147" y="122"/>
                </a:cubicBezTo>
                <a:cubicBezTo>
                  <a:pt x="145" y="115"/>
                  <a:pt x="137" y="114"/>
                  <a:pt x="130" y="111"/>
                </a:cubicBezTo>
                <a:close/>
                <a:moveTo>
                  <a:pt x="171" y="110"/>
                </a:moveTo>
                <a:cubicBezTo>
                  <a:pt x="166" y="108"/>
                  <a:pt x="160" y="105"/>
                  <a:pt x="155" y="103"/>
                </a:cubicBezTo>
                <a:cubicBezTo>
                  <a:pt x="153" y="103"/>
                  <a:pt x="152" y="102"/>
                  <a:pt x="150" y="102"/>
                </a:cubicBezTo>
                <a:cubicBezTo>
                  <a:pt x="149" y="101"/>
                  <a:pt x="147" y="97"/>
                  <a:pt x="146" y="95"/>
                </a:cubicBezTo>
                <a:cubicBezTo>
                  <a:pt x="145" y="94"/>
                  <a:pt x="144" y="94"/>
                  <a:pt x="143" y="94"/>
                </a:cubicBezTo>
                <a:cubicBezTo>
                  <a:pt x="143" y="91"/>
                  <a:pt x="145" y="91"/>
                  <a:pt x="146" y="88"/>
                </a:cubicBezTo>
                <a:cubicBezTo>
                  <a:pt x="147" y="86"/>
                  <a:pt x="146" y="84"/>
                  <a:pt x="147" y="82"/>
                </a:cubicBezTo>
                <a:cubicBezTo>
                  <a:pt x="148" y="80"/>
                  <a:pt x="150" y="80"/>
                  <a:pt x="150" y="79"/>
                </a:cubicBezTo>
                <a:cubicBezTo>
                  <a:pt x="151" y="78"/>
                  <a:pt x="152" y="76"/>
                  <a:pt x="152" y="75"/>
                </a:cubicBezTo>
                <a:cubicBezTo>
                  <a:pt x="152" y="72"/>
                  <a:pt x="153" y="69"/>
                  <a:pt x="152" y="67"/>
                </a:cubicBezTo>
                <a:cubicBezTo>
                  <a:pt x="151" y="65"/>
                  <a:pt x="150" y="65"/>
                  <a:pt x="150" y="64"/>
                </a:cubicBezTo>
                <a:cubicBezTo>
                  <a:pt x="150" y="62"/>
                  <a:pt x="151" y="55"/>
                  <a:pt x="151" y="54"/>
                </a:cubicBezTo>
                <a:cubicBezTo>
                  <a:pt x="151" y="50"/>
                  <a:pt x="151" y="47"/>
                  <a:pt x="150" y="43"/>
                </a:cubicBezTo>
                <a:cubicBezTo>
                  <a:pt x="150" y="43"/>
                  <a:pt x="149" y="40"/>
                  <a:pt x="147" y="39"/>
                </a:cubicBezTo>
                <a:cubicBezTo>
                  <a:pt x="144" y="38"/>
                  <a:pt x="144" y="38"/>
                  <a:pt x="144" y="38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33" y="31"/>
                  <a:pt x="124" y="35"/>
                  <a:pt x="120" y="37"/>
                </a:cubicBezTo>
                <a:cubicBezTo>
                  <a:pt x="113" y="39"/>
                  <a:pt x="108" y="49"/>
                  <a:pt x="111" y="63"/>
                </a:cubicBezTo>
                <a:cubicBezTo>
                  <a:pt x="112" y="66"/>
                  <a:pt x="110" y="67"/>
                  <a:pt x="110" y="68"/>
                </a:cubicBezTo>
                <a:cubicBezTo>
                  <a:pt x="110" y="71"/>
                  <a:pt x="111" y="78"/>
                  <a:pt x="113" y="80"/>
                </a:cubicBezTo>
                <a:cubicBezTo>
                  <a:pt x="114" y="80"/>
                  <a:pt x="116" y="81"/>
                  <a:pt x="116" y="81"/>
                </a:cubicBezTo>
                <a:cubicBezTo>
                  <a:pt x="116" y="84"/>
                  <a:pt x="116" y="86"/>
                  <a:pt x="116" y="89"/>
                </a:cubicBezTo>
                <a:cubicBezTo>
                  <a:pt x="117" y="91"/>
                  <a:pt x="119" y="91"/>
                  <a:pt x="119" y="94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6" y="96"/>
                  <a:pt x="115" y="99"/>
                  <a:pt x="114" y="100"/>
                </a:cubicBezTo>
                <a:cubicBezTo>
                  <a:pt x="117" y="101"/>
                  <a:pt x="119" y="103"/>
                  <a:pt x="122" y="104"/>
                </a:cubicBezTo>
                <a:cubicBezTo>
                  <a:pt x="125" y="105"/>
                  <a:pt x="128" y="106"/>
                  <a:pt x="131" y="108"/>
                </a:cubicBezTo>
                <a:cubicBezTo>
                  <a:pt x="133" y="108"/>
                  <a:pt x="134" y="109"/>
                  <a:pt x="136" y="109"/>
                </a:cubicBezTo>
                <a:cubicBezTo>
                  <a:pt x="141" y="111"/>
                  <a:pt x="148" y="114"/>
                  <a:pt x="150" y="121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1" y="122"/>
                  <a:pt x="151" y="122"/>
                  <a:pt x="151" y="122"/>
                </a:cubicBezTo>
                <a:cubicBezTo>
                  <a:pt x="151" y="124"/>
                  <a:pt x="151" y="127"/>
                  <a:pt x="151" y="130"/>
                </a:cubicBezTo>
                <a:cubicBezTo>
                  <a:pt x="151" y="131"/>
                  <a:pt x="151" y="133"/>
                  <a:pt x="151" y="134"/>
                </a:cubicBezTo>
                <a:cubicBezTo>
                  <a:pt x="184" y="134"/>
                  <a:pt x="184" y="134"/>
                  <a:pt x="184" y="134"/>
                </a:cubicBezTo>
                <a:cubicBezTo>
                  <a:pt x="184" y="130"/>
                  <a:pt x="184" y="121"/>
                  <a:pt x="184" y="118"/>
                </a:cubicBezTo>
                <a:cubicBezTo>
                  <a:pt x="182" y="113"/>
                  <a:pt x="176" y="112"/>
                  <a:pt x="171" y="110"/>
                </a:cubicBezTo>
                <a:close/>
                <a:moveTo>
                  <a:pt x="210" y="113"/>
                </a:moveTo>
                <a:cubicBezTo>
                  <a:pt x="208" y="110"/>
                  <a:pt x="204" y="109"/>
                  <a:pt x="201" y="108"/>
                </a:cubicBezTo>
                <a:cubicBezTo>
                  <a:pt x="197" y="106"/>
                  <a:pt x="193" y="105"/>
                  <a:pt x="190" y="103"/>
                </a:cubicBezTo>
                <a:cubicBezTo>
                  <a:pt x="188" y="103"/>
                  <a:pt x="187" y="103"/>
                  <a:pt x="186" y="102"/>
                </a:cubicBezTo>
                <a:cubicBezTo>
                  <a:pt x="185" y="101"/>
                  <a:pt x="184" y="99"/>
                  <a:pt x="183" y="97"/>
                </a:cubicBezTo>
                <a:cubicBezTo>
                  <a:pt x="183" y="97"/>
                  <a:pt x="182" y="97"/>
                  <a:pt x="181" y="97"/>
                </a:cubicBezTo>
                <a:cubicBezTo>
                  <a:pt x="181" y="95"/>
                  <a:pt x="183" y="95"/>
                  <a:pt x="183" y="93"/>
                </a:cubicBezTo>
                <a:cubicBezTo>
                  <a:pt x="184" y="91"/>
                  <a:pt x="183" y="89"/>
                  <a:pt x="184" y="88"/>
                </a:cubicBezTo>
                <a:cubicBezTo>
                  <a:pt x="185" y="87"/>
                  <a:pt x="186" y="87"/>
                  <a:pt x="186" y="86"/>
                </a:cubicBezTo>
                <a:cubicBezTo>
                  <a:pt x="187" y="86"/>
                  <a:pt x="187" y="84"/>
                  <a:pt x="187" y="83"/>
                </a:cubicBezTo>
                <a:cubicBezTo>
                  <a:pt x="188" y="82"/>
                  <a:pt x="188" y="79"/>
                  <a:pt x="187" y="78"/>
                </a:cubicBezTo>
                <a:cubicBezTo>
                  <a:pt x="187" y="77"/>
                  <a:pt x="186" y="77"/>
                  <a:pt x="186" y="76"/>
                </a:cubicBezTo>
                <a:cubicBezTo>
                  <a:pt x="186" y="74"/>
                  <a:pt x="187" y="70"/>
                  <a:pt x="187" y="69"/>
                </a:cubicBezTo>
                <a:cubicBezTo>
                  <a:pt x="187" y="66"/>
                  <a:pt x="187" y="64"/>
                  <a:pt x="186" y="61"/>
                </a:cubicBezTo>
                <a:cubicBezTo>
                  <a:pt x="186" y="61"/>
                  <a:pt x="185" y="59"/>
                  <a:pt x="184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0" y="57"/>
                  <a:pt x="180" y="57"/>
                  <a:pt x="180" y="57"/>
                </a:cubicBezTo>
                <a:cubicBezTo>
                  <a:pt x="175" y="53"/>
                  <a:pt x="168" y="55"/>
                  <a:pt x="165" y="57"/>
                </a:cubicBezTo>
                <a:cubicBezTo>
                  <a:pt x="160" y="58"/>
                  <a:pt x="157" y="65"/>
                  <a:pt x="159" y="75"/>
                </a:cubicBezTo>
                <a:cubicBezTo>
                  <a:pt x="160" y="77"/>
                  <a:pt x="158" y="78"/>
                  <a:pt x="158" y="79"/>
                </a:cubicBezTo>
                <a:cubicBezTo>
                  <a:pt x="158" y="81"/>
                  <a:pt x="159" y="86"/>
                  <a:pt x="160" y="87"/>
                </a:cubicBezTo>
                <a:cubicBezTo>
                  <a:pt x="161" y="87"/>
                  <a:pt x="162" y="87"/>
                  <a:pt x="162" y="87"/>
                </a:cubicBezTo>
                <a:cubicBezTo>
                  <a:pt x="162" y="89"/>
                  <a:pt x="162" y="91"/>
                  <a:pt x="163" y="93"/>
                </a:cubicBezTo>
                <a:cubicBezTo>
                  <a:pt x="163" y="95"/>
                  <a:pt x="164" y="95"/>
                  <a:pt x="165" y="97"/>
                </a:cubicBezTo>
                <a:cubicBezTo>
                  <a:pt x="163" y="97"/>
                  <a:pt x="163" y="97"/>
                  <a:pt x="163" y="97"/>
                </a:cubicBezTo>
                <a:cubicBezTo>
                  <a:pt x="163" y="98"/>
                  <a:pt x="162" y="101"/>
                  <a:pt x="161" y="102"/>
                </a:cubicBezTo>
                <a:cubicBezTo>
                  <a:pt x="162" y="103"/>
                  <a:pt x="164" y="103"/>
                  <a:pt x="166" y="104"/>
                </a:cubicBezTo>
                <a:cubicBezTo>
                  <a:pt x="168" y="105"/>
                  <a:pt x="171" y="106"/>
                  <a:pt x="173" y="107"/>
                </a:cubicBezTo>
                <a:cubicBezTo>
                  <a:pt x="174" y="107"/>
                  <a:pt x="175" y="108"/>
                  <a:pt x="176" y="108"/>
                </a:cubicBezTo>
                <a:cubicBezTo>
                  <a:pt x="180" y="110"/>
                  <a:pt x="185" y="111"/>
                  <a:pt x="187" y="117"/>
                </a:cubicBezTo>
                <a:cubicBezTo>
                  <a:pt x="187" y="117"/>
                  <a:pt x="187" y="117"/>
                  <a:pt x="187" y="117"/>
                </a:cubicBezTo>
                <a:cubicBezTo>
                  <a:pt x="187" y="118"/>
                  <a:pt x="187" y="118"/>
                  <a:pt x="187" y="118"/>
                </a:cubicBezTo>
                <a:cubicBezTo>
                  <a:pt x="187" y="119"/>
                  <a:pt x="187" y="121"/>
                  <a:pt x="187" y="124"/>
                </a:cubicBezTo>
                <a:cubicBezTo>
                  <a:pt x="187" y="124"/>
                  <a:pt x="187" y="124"/>
                  <a:pt x="187" y="125"/>
                </a:cubicBezTo>
                <a:cubicBezTo>
                  <a:pt x="210" y="125"/>
                  <a:pt x="210" y="125"/>
                  <a:pt x="210" y="125"/>
                </a:cubicBezTo>
                <a:cubicBezTo>
                  <a:pt x="210" y="121"/>
                  <a:pt x="210" y="116"/>
                  <a:pt x="210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00B797-E19B-476F-81FA-0B4A6DB3BFF0}"/>
              </a:ext>
            </a:extLst>
          </p:cNvPr>
          <p:cNvSpPr txBox="1"/>
          <p:nvPr/>
        </p:nvSpPr>
        <p:spPr>
          <a:xfrm>
            <a:off x="2056566" y="3947396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1A0521-46AF-4ECD-8932-C7BD9C632962}"/>
              </a:ext>
            </a:extLst>
          </p:cNvPr>
          <p:cNvSpPr txBox="1"/>
          <p:nvPr/>
        </p:nvSpPr>
        <p:spPr>
          <a:xfrm>
            <a:off x="1584960" y="4347506"/>
            <a:ext cx="2785580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478A8D5-FDE7-4A45-BC63-514031305983}"/>
              </a:ext>
            </a:extLst>
          </p:cNvPr>
          <p:cNvSpPr txBox="1"/>
          <p:nvPr/>
        </p:nvSpPr>
        <p:spPr>
          <a:xfrm>
            <a:off x="5174816" y="3947396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E50840-8E76-4374-B5E1-FD9E65ED8F5C}"/>
              </a:ext>
            </a:extLst>
          </p:cNvPr>
          <p:cNvSpPr txBox="1"/>
          <p:nvPr/>
        </p:nvSpPr>
        <p:spPr>
          <a:xfrm>
            <a:off x="4703210" y="4347506"/>
            <a:ext cx="2785580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5E0CE83-07EB-4DE6-9946-36E680AD9869}"/>
              </a:ext>
            </a:extLst>
          </p:cNvPr>
          <p:cNvSpPr txBox="1"/>
          <p:nvPr/>
        </p:nvSpPr>
        <p:spPr>
          <a:xfrm>
            <a:off x="8293067" y="3947396"/>
            <a:ext cx="1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E3AEF8C-D7B2-411D-B6C9-96956E10AC86}"/>
              </a:ext>
            </a:extLst>
          </p:cNvPr>
          <p:cNvSpPr txBox="1"/>
          <p:nvPr/>
        </p:nvSpPr>
        <p:spPr>
          <a:xfrm>
            <a:off x="7821461" y="4347506"/>
            <a:ext cx="2785580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FCB95CC-8EA9-455D-9ED1-8338C6639773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BB60D69-FE4D-4D97-A01C-CEB4ECBB270F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E83CEB-7DE3-44E1-9CCF-E7DD06B14987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8D28F0C-66C0-4C28-9768-0D5037598EBB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BC3F302-B01F-4571-8BE2-3C5BFBF888B2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04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8BE5072-551F-48F5-8030-825019D8C8A9}"/>
              </a:ext>
            </a:extLst>
          </p:cNvPr>
          <p:cNvSpPr/>
          <p:nvPr/>
        </p:nvSpPr>
        <p:spPr>
          <a:xfrm>
            <a:off x="0" y="0"/>
            <a:ext cx="8372168" cy="6858000"/>
          </a:xfrm>
          <a:prstGeom prst="rect">
            <a:avLst/>
          </a:prstGeom>
          <a:blipFill>
            <a:blip r:embed="rId3"/>
            <a:stretch>
              <a:fillRect l="-30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: 对角圆角 2">
            <a:extLst>
              <a:ext uri="{FF2B5EF4-FFF2-40B4-BE49-F238E27FC236}">
                <a16:creationId xmlns:a16="http://schemas.microsoft.com/office/drawing/2014/main" id="{0FC06624-4CA3-4C2B-AD4B-4E22E41485A4}"/>
              </a:ext>
            </a:extLst>
          </p:cNvPr>
          <p:cNvSpPr/>
          <p:nvPr/>
        </p:nvSpPr>
        <p:spPr>
          <a:xfrm>
            <a:off x="7049729" y="2405271"/>
            <a:ext cx="4704736" cy="3006100"/>
          </a:xfrm>
          <a:prstGeom prst="round2DiagRect">
            <a:avLst/>
          </a:prstGeom>
          <a:gradFill>
            <a:gsLst>
              <a:gs pos="0">
                <a:srgbClr val="3F70A1"/>
              </a:gs>
              <a:gs pos="100000">
                <a:srgbClr val="75AA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C0A3FE-0405-47B8-ABD6-EDD179563CE0}"/>
              </a:ext>
            </a:extLst>
          </p:cNvPr>
          <p:cNvSpPr txBox="1"/>
          <p:nvPr/>
        </p:nvSpPr>
        <p:spPr>
          <a:xfrm>
            <a:off x="7496584" y="3225846"/>
            <a:ext cx="188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334A36-185B-4AA5-AF31-30EC09F547B3}"/>
              </a:ext>
            </a:extLst>
          </p:cNvPr>
          <p:cNvSpPr/>
          <p:nvPr/>
        </p:nvSpPr>
        <p:spPr>
          <a:xfrm>
            <a:off x="7496584" y="3776963"/>
            <a:ext cx="3811027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2FABF9-0629-41E5-A8DE-274C1DF5E612}"/>
              </a:ext>
            </a:extLst>
          </p:cNvPr>
          <p:cNvSpPr txBox="1"/>
          <p:nvPr/>
        </p:nvSpPr>
        <p:spPr>
          <a:xfrm>
            <a:off x="7883655" y="734477"/>
            <a:ext cx="4791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3F70A1"/>
                    </a:gs>
                    <a:gs pos="100000">
                      <a:srgbClr val="75AACC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59%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3F70A1"/>
                  </a:gs>
                  <a:gs pos="100000">
                    <a:srgbClr val="75AACC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9D1DCEE1-2726-4D7D-A044-2CFC7E124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EE420566-FD98-4C19-83B2-5F696F6DDA8B}"/>
              </a:ext>
            </a:extLst>
          </p:cNvPr>
          <p:cNvSpPr txBox="1"/>
          <p:nvPr/>
        </p:nvSpPr>
        <p:spPr>
          <a:xfrm rot="10800000">
            <a:off x="966912" y="4820396"/>
            <a:ext cx="665213" cy="523220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9929325-9E6F-4E22-BCD8-CB3DD7928E7C}"/>
              </a:ext>
            </a:extLst>
          </p:cNvPr>
          <p:cNvSpPr txBox="1"/>
          <p:nvPr/>
        </p:nvSpPr>
        <p:spPr>
          <a:xfrm>
            <a:off x="6730644" y="1352974"/>
            <a:ext cx="1146847" cy="902047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6E6BC3C-B83E-42D6-B2AC-9C976EE612FC}"/>
              </a:ext>
            </a:extLst>
          </p:cNvPr>
          <p:cNvSpPr txBox="1"/>
          <p:nvPr/>
        </p:nvSpPr>
        <p:spPr>
          <a:xfrm>
            <a:off x="7934387" y="1569574"/>
            <a:ext cx="340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2021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100000">
                    <a:srgbClr val="3F70A1"/>
                  </a:gs>
                  <a:gs pos="0">
                    <a:srgbClr val="75AACC"/>
                  </a:gs>
                </a:gsLst>
                <a:lin ang="135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D890BCA-DC66-448D-A440-F54EA55E9C25}"/>
              </a:ext>
            </a:extLst>
          </p:cNvPr>
          <p:cNvSpPr txBox="1"/>
          <p:nvPr/>
        </p:nvSpPr>
        <p:spPr>
          <a:xfrm>
            <a:off x="5342526" y="2916741"/>
            <a:ext cx="5802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zh-CN" sz="8000" b="1" dirty="0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endParaRPr kumimoji="0" lang="zh-CN" altLang="en-US" sz="595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5CF8C-18B8-4644-A6C2-4081FB9777EB}"/>
              </a:ext>
            </a:extLst>
          </p:cNvPr>
          <p:cNvSpPr/>
          <p:nvPr/>
        </p:nvSpPr>
        <p:spPr>
          <a:xfrm>
            <a:off x="5326389" y="4240180"/>
            <a:ext cx="5802284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F6B1948-F2C3-4DDF-9FAA-5E0FD166EB13}"/>
              </a:ext>
            </a:extLst>
          </p:cNvPr>
          <p:cNvSpPr txBox="1"/>
          <p:nvPr/>
        </p:nvSpPr>
        <p:spPr>
          <a:xfrm>
            <a:off x="864573" y="5477685"/>
            <a:ext cx="2108826" cy="79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汇报人：</a:t>
            </a:r>
            <a:r>
              <a:rPr lang="en-US" altLang="zh-CN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XXX</a:t>
            </a:r>
          </a:p>
          <a:p>
            <a:pPr lvl="0">
              <a:lnSpc>
                <a:spcPct val="150000"/>
              </a:lnSpc>
              <a:defRPr/>
            </a:pPr>
            <a:r>
              <a:rPr lang="zh-CN" altLang="en-US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时间：</a:t>
            </a:r>
            <a:r>
              <a:rPr lang="en-US" altLang="zh-CN" sz="16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2021.XX.XX</a:t>
            </a:r>
            <a:endParaRPr kumimoji="0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2488FAF-3855-439D-B181-E721164D6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571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E81158-D936-4A20-90B4-2FFDC2AB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EBCE5F-41A9-4F9E-9F05-619491D1451B}"/>
              </a:ext>
            </a:extLst>
          </p:cNvPr>
          <p:cNvSpPr txBox="1"/>
          <p:nvPr/>
        </p:nvSpPr>
        <p:spPr>
          <a:xfrm>
            <a:off x="2807879" y="2375512"/>
            <a:ext cx="1064256" cy="837086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52A247-FDC4-443E-84D9-3838B0FAA757}"/>
              </a:ext>
            </a:extLst>
          </p:cNvPr>
          <p:cNvSpPr txBox="1"/>
          <p:nvPr/>
        </p:nvSpPr>
        <p:spPr>
          <a:xfrm>
            <a:off x="2591861" y="2802629"/>
            <a:ext cx="340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100000">
                    <a:srgbClr val="3F70A1"/>
                  </a:gs>
                  <a:gs pos="0">
                    <a:srgbClr val="75AACC"/>
                  </a:gs>
                </a:gsLst>
                <a:lin ang="135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953B64-8DC7-4D21-984D-44CDEDF0F0D6}"/>
              </a:ext>
            </a:extLst>
          </p:cNvPr>
          <p:cNvSpPr txBox="1"/>
          <p:nvPr/>
        </p:nvSpPr>
        <p:spPr>
          <a:xfrm>
            <a:off x="1136072" y="4149796"/>
            <a:ext cx="495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6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修订的必要性</a:t>
            </a:r>
            <a:endParaRPr kumimoji="0" lang="zh-CN" altLang="en-US" sz="344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1A0DEB-3C6E-4C9C-81D3-77161EDB19D2}"/>
              </a:ext>
            </a:extLst>
          </p:cNvPr>
          <p:cNvSpPr txBox="1"/>
          <p:nvPr/>
        </p:nvSpPr>
        <p:spPr>
          <a:xfrm rot="10800000">
            <a:off x="9626003" y="650177"/>
            <a:ext cx="665213" cy="523220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6C3549-406A-4015-AAD4-9D99EDD9231E}"/>
              </a:ext>
            </a:extLst>
          </p:cNvPr>
          <p:cNvSpPr txBox="1"/>
          <p:nvPr/>
        </p:nvSpPr>
        <p:spPr>
          <a:xfrm>
            <a:off x="9535093" y="1307466"/>
            <a:ext cx="1892481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Business report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7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91E1428C-6485-4539-B562-E4FD55F1CA59}"/>
              </a:ext>
            </a:extLst>
          </p:cNvPr>
          <p:cNvGrpSpPr/>
          <p:nvPr/>
        </p:nvGrpSpPr>
        <p:grpSpPr>
          <a:xfrm>
            <a:off x="557299" y="307770"/>
            <a:ext cx="4023410" cy="813971"/>
            <a:chOff x="557299" y="307770"/>
            <a:chExt cx="4023410" cy="81397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415A9A0-1C50-4394-A247-C6AA9AA808CB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0EF09E8-29D3-4B77-A0E8-5AB926BF345C}"/>
                </a:ext>
              </a:extLst>
            </p:cNvPr>
            <p:cNvSpPr txBox="1"/>
            <p:nvPr/>
          </p:nvSpPr>
          <p:spPr>
            <a:xfrm>
              <a:off x="1454727" y="536966"/>
              <a:ext cx="3125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修订的必要性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BB6FE6F-E7AE-48F7-B6C0-D2D15CA98147}"/>
              </a:ext>
            </a:extLst>
          </p:cNvPr>
          <p:cNvSpPr/>
          <p:nvPr/>
        </p:nvSpPr>
        <p:spPr>
          <a:xfrm>
            <a:off x="740230" y="1820091"/>
            <a:ext cx="10650582" cy="3461653"/>
          </a:xfrm>
          <a:prstGeom prst="rect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CB9EC30-9B2B-43B6-B440-77E5C14CDF5D}"/>
              </a:ext>
            </a:extLst>
          </p:cNvPr>
          <p:cNvSpPr/>
          <p:nvPr/>
        </p:nvSpPr>
        <p:spPr>
          <a:xfrm>
            <a:off x="1533223" y="2160440"/>
            <a:ext cx="8840562" cy="3121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6870" algn="just">
              <a:lnSpc>
                <a:spcPts val="3000"/>
              </a:lnSpc>
              <a:spcAft>
                <a:spcPts val="0"/>
              </a:spcAft>
            </a:pPr>
            <a:r>
              <a:rPr lang="zh-CN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（一）落实重庆战略新定位和发展新任务的需要</a:t>
            </a:r>
            <a:endParaRPr lang="en-US" altLang="zh-CN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56870" algn="just">
              <a:lnSpc>
                <a:spcPts val="3000"/>
              </a:lnSpc>
              <a:spcAft>
                <a:spcPts val="0"/>
              </a:spcAft>
            </a:pPr>
            <a:endParaRPr lang="en-US" altLang="zh-CN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56870" algn="just">
              <a:lnSpc>
                <a:spcPts val="3000"/>
              </a:lnSpc>
            </a:pPr>
            <a:r>
              <a:rPr lang="zh-CN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（二）落实国家人才强国战略规划的需要</a:t>
            </a:r>
          </a:p>
          <a:p>
            <a:pPr marL="356870" algn="just">
              <a:lnSpc>
                <a:spcPts val="3000"/>
              </a:lnSpc>
              <a:spcAft>
                <a:spcPts val="0"/>
              </a:spcAft>
            </a:pPr>
            <a:endParaRPr lang="en-US" altLang="zh-CN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56870" algn="just">
              <a:lnSpc>
                <a:spcPts val="3000"/>
              </a:lnSpc>
            </a:pPr>
            <a:r>
              <a:rPr lang="zh-CN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（三）落实知识更新工程文件新目标和新要求的需要</a:t>
            </a:r>
          </a:p>
          <a:p>
            <a:pPr marL="356870" algn="just">
              <a:lnSpc>
                <a:spcPts val="3000"/>
              </a:lnSpc>
              <a:spcAft>
                <a:spcPts val="0"/>
              </a:spcAft>
            </a:pPr>
            <a:endParaRPr lang="en-US" altLang="zh-CN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356870" algn="just">
              <a:lnSpc>
                <a:spcPts val="3000"/>
              </a:lnSpc>
            </a:pPr>
            <a:r>
              <a:rPr lang="zh-CN" altLang="zh-CN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楷体" panose="02010609060101010101" pitchFamily="49" charset="-122"/>
                <a:cs typeface="Times New Roman" panose="02020603050405020304" pitchFamily="18" charset="0"/>
              </a:rPr>
              <a:t>（四）落实新时代专业技术人员继续教育的需要</a:t>
            </a:r>
          </a:p>
          <a:p>
            <a:pPr marL="356870" algn="just">
              <a:lnSpc>
                <a:spcPts val="3000"/>
              </a:lnSpc>
              <a:spcAft>
                <a:spcPts val="0"/>
              </a:spcAft>
            </a:pPr>
            <a:endParaRPr lang="zh-CN" altLang="zh-CN" sz="1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7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EB545263-E755-468A-86C7-87BB30B79276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0C068E0F-9A5D-4D2B-9960-6BE82491E7D6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0006616-456D-40FE-B323-EEF3CFCE93A8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2520E39-6C00-4A21-876D-BEDF0F686600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46A4A9A3-9E1F-4F45-BB44-233ED234A43B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01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11B80DC-0DEC-4E8D-B7E7-095F4542E1D0}"/>
              </a:ext>
            </a:extLst>
          </p:cNvPr>
          <p:cNvGrpSpPr/>
          <p:nvPr/>
        </p:nvGrpSpPr>
        <p:grpSpPr>
          <a:xfrm>
            <a:off x="1619673" y="2514321"/>
            <a:ext cx="372532" cy="346700"/>
            <a:chOff x="2091362" y="3175320"/>
            <a:chExt cx="258340" cy="240425"/>
          </a:xfr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</p:grpSpPr>
        <p:sp>
          <p:nvSpPr>
            <p:cNvPr id="20" name="Freeform 572">
              <a:extLst>
                <a:ext uri="{FF2B5EF4-FFF2-40B4-BE49-F238E27FC236}">
                  <a16:creationId xmlns:a16="http://schemas.microsoft.com/office/drawing/2014/main" id="{FF5D51DB-1FC8-4FCB-AB3A-193AAF6D7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191" y="3309204"/>
              <a:ext cx="187155" cy="106541"/>
            </a:xfrm>
            <a:custGeom>
              <a:avLst/>
              <a:gdLst>
                <a:gd name="T0" fmla="*/ 0 w 397"/>
                <a:gd name="T1" fmla="*/ 0 h 226"/>
                <a:gd name="T2" fmla="*/ 0 w 397"/>
                <a:gd name="T3" fmla="*/ 226 h 226"/>
                <a:gd name="T4" fmla="*/ 132 w 397"/>
                <a:gd name="T5" fmla="*/ 226 h 226"/>
                <a:gd name="T6" fmla="*/ 132 w 397"/>
                <a:gd name="T7" fmla="*/ 56 h 226"/>
                <a:gd name="T8" fmla="*/ 264 w 397"/>
                <a:gd name="T9" fmla="*/ 56 h 226"/>
                <a:gd name="T10" fmla="*/ 264 w 397"/>
                <a:gd name="T11" fmla="*/ 226 h 226"/>
                <a:gd name="T12" fmla="*/ 397 w 397"/>
                <a:gd name="T13" fmla="*/ 226 h 226"/>
                <a:gd name="T14" fmla="*/ 397 w 397"/>
                <a:gd name="T15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7" h="226">
                  <a:moveTo>
                    <a:pt x="0" y="0"/>
                  </a:moveTo>
                  <a:lnTo>
                    <a:pt x="0" y="226"/>
                  </a:lnTo>
                  <a:lnTo>
                    <a:pt x="132" y="226"/>
                  </a:lnTo>
                  <a:lnTo>
                    <a:pt x="132" y="56"/>
                  </a:lnTo>
                  <a:lnTo>
                    <a:pt x="264" y="56"/>
                  </a:lnTo>
                  <a:lnTo>
                    <a:pt x="264" y="226"/>
                  </a:lnTo>
                  <a:lnTo>
                    <a:pt x="397" y="226"/>
                  </a:lnTo>
                  <a:lnTo>
                    <a:pt x="397" y="0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573">
              <a:extLst>
                <a:ext uri="{FF2B5EF4-FFF2-40B4-BE49-F238E27FC236}">
                  <a16:creationId xmlns:a16="http://schemas.microsoft.com/office/drawing/2014/main" id="{A3D67611-8C2D-49C5-B96D-D061D463A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362" y="3175320"/>
              <a:ext cx="258340" cy="129170"/>
            </a:xfrm>
            <a:custGeom>
              <a:avLst/>
              <a:gdLst>
                <a:gd name="T0" fmla="*/ 0 w 548"/>
                <a:gd name="T1" fmla="*/ 274 h 274"/>
                <a:gd name="T2" fmla="*/ 274 w 548"/>
                <a:gd name="T3" fmla="*/ 0 h 274"/>
                <a:gd name="T4" fmla="*/ 548 w 548"/>
                <a:gd name="T5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8" h="274">
                  <a:moveTo>
                    <a:pt x="0" y="274"/>
                  </a:moveTo>
                  <a:lnTo>
                    <a:pt x="274" y="0"/>
                  </a:lnTo>
                  <a:lnTo>
                    <a:pt x="548" y="274"/>
                  </a:lnTo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574">
              <a:extLst>
                <a:ext uri="{FF2B5EF4-FFF2-40B4-BE49-F238E27FC236}">
                  <a16:creationId xmlns:a16="http://schemas.microsoft.com/office/drawing/2014/main" id="{860F665C-D7ED-4007-BC1A-626444949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3" y="3184277"/>
              <a:ext cx="44785" cy="44314"/>
            </a:xfrm>
            <a:custGeom>
              <a:avLst/>
              <a:gdLst>
                <a:gd name="T0" fmla="*/ 0 w 95"/>
                <a:gd name="T1" fmla="*/ 0 h 94"/>
                <a:gd name="T2" fmla="*/ 95 w 95"/>
                <a:gd name="T3" fmla="*/ 0 h 94"/>
                <a:gd name="T4" fmla="*/ 95 w 95"/>
                <a:gd name="T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5" h="94">
                  <a:moveTo>
                    <a:pt x="0" y="0"/>
                  </a:moveTo>
                  <a:lnTo>
                    <a:pt x="95" y="0"/>
                  </a:lnTo>
                  <a:lnTo>
                    <a:pt x="95" y="94"/>
                  </a:lnTo>
                </a:path>
              </a:pathLst>
            </a:custGeom>
            <a:grpFill/>
            <a:ln w="30163" cap="rnd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F9770507-2112-4899-8F19-C664CB7849B7}"/>
              </a:ext>
            </a:extLst>
          </p:cNvPr>
          <p:cNvSpPr/>
          <p:nvPr/>
        </p:nvSpPr>
        <p:spPr>
          <a:xfrm>
            <a:off x="1431961" y="2313693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4" name="Freeform 903">
            <a:extLst>
              <a:ext uri="{FF2B5EF4-FFF2-40B4-BE49-F238E27FC236}">
                <a16:creationId xmlns:a16="http://schemas.microsoft.com/office/drawing/2014/main" id="{4E0B3DB4-DD02-4187-98F7-02938D7A9E82}"/>
              </a:ext>
            </a:extLst>
          </p:cNvPr>
          <p:cNvSpPr>
            <a:spLocks noEditPoints="1"/>
          </p:cNvSpPr>
          <p:nvPr/>
        </p:nvSpPr>
        <p:spPr bwMode="auto">
          <a:xfrm>
            <a:off x="1609434" y="4679630"/>
            <a:ext cx="393010" cy="356022"/>
          </a:xfrm>
          <a:custGeom>
            <a:avLst/>
            <a:gdLst>
              <a:gd name="T0" fmla="*/ 71 w 158"/>
              <a:gd name="T1" fmla="*/ 73 h 143"/>
              <a:gd name="T2" fmla="*/ 47 w 158"/>
              <a:gd name="T3" fmla="*/ 64 h 143"/>
              <a:gd name="T4" fmla="*/ 14 w 158"/>
              <a:gd name="T5" fmla="*/ 71 h 143"/>
              <a:gd name="T6" fmla="*/ 0 w 158"/>
              <a:gd name="T7" fmla="*/ 122 h 143"/>
              <a:gd name="T8" fmla="*/ 56 w 158"/>
              <a:gd name="T9" fmla="*/ 125 h 143"/>
              <a:gd name="T10" fmla="*/ 71 w 158"/>
              <a:gd name="T11" fmla="*/ 73 h 143"/>
              <a:gd name="T12" fmla="*/ 71 w 158"/>
              <a:gd name="T13" fmla="*/ 73 h 143"/>
              <a:gd name="T14" fmla="*/ 51 w 158"/>
              <a:gd name="T15" fmla="*/ 53 h 143"/>
              <a:gd name="T16" fmla="*/ 74 w 158"/>
              <a:gd name="T17" fmla="*/ 62 h 143"/>
              <a:gd name="T18" fmla="*/ 89 w 158"/>
              <a:gd name="T19" fmla="*/ 11 h 143"/>
              <a:gd name="T20" fmla="*/ 66 w 158"/>
              <a:gd name="T21" fmla="*/ 2 h 143"/>
              <a:gd name="T22" fmla="*/ 32 w 158"/>
              <a:gd name="T23" fmla="*/ 8 h 143"/>
              <a:gd name="T24" fmla="*/ 18 w 158"/>
              <a:gd name="T25" fmla="*/ 59 h 143"/>
              <a:gd name="T26" fmla="*/ 51 w 158"/>
              <a:gd name="T27" fmla="*/ 53 h 143"/>
              <a:gd name="T28" fmla="*/ 111 w 158"/>
              <a:gd name="T29" fmla="*/ 89 h 143"/>
              <a:gd name="T30" fmla="*/ 80 w 158"/>
              <a:gd name="T31" fmla="*/ 79 h 143"/>
              <a:gd name="T32" fmla="*/ 80 w 158"/>
              <a:gd name="T33" fmla="*/ 79 h 143"/>
              <a:gd name="T34" fmla="*/ 65 w 158"/>
              <a:gd name="T35" fmla="*/ 131 h 143"/>
              <a:gd name="T36" fmla="*/ 125 w 158"/>
              <a:gd name="T37" fmla="*/ 135 h 143"/>
              <a:gd name="T38" fmla="*/ 140 w 158"/>
              <a:gd name="T39" fmla="*/ 84 h 143"/>
              <a:gd name="T40" fmla="*/ 140 w 158"/>
              <a:gd name="T41" fmla="*/ 84 h 143"/>
              <a:gd name="T42" fmla="*/ 111 w 158"/>
              <a:gd name="T43" fmla="*/ 89 h 143"/>
              <a:gd name="T44" fmla="*/ 158 w 158"/>
              <a:gd name="T45" fmla="*/ 21 h 143"/>
              <a:gd name="T46" fmla="*/ 158 w 158"/>
              <a:gd name="T47" fmla="*/ 21 h 143"/>
              <a:gd name="T48" fmla="*/ 98 w 158"/>
              <a:gd name="T49" fmla="*/ 17 h 143"/>
              <a:gd name="T50" fmla="*/ 96 w 158"/>
              <a:gd name="T51" fmla="*/ 24 h 143"/>
              <a:gd name="T52" fmla="*/ 91 w 158"/>
              <a:gd name="T53" fmla="*/ 42 h 143"/>
              <a:gd name="T54" fmla="*/ 83 w 158"/>
              <a:gd name="T55" fmla="*/ 69 h 143"/>
              <a:gd name="T56" fmla="*/ 143 w 158"/>
              <a:gd name="T57" fmla="*/ 73 h 143"/>
              <a:gd name="T58" fmla="*/ 158 w 158"/>
              <a:gd name="T59" fmla="*/ 21 h 143"/>
              <a:gd name="T60" fmla="*/ 158 w 158"/>
              <a:gd name="T61" fmla="*/ 2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43">
                <a:moveTo>
                  <a:pt x="71" y="73"/>
                </a:moveTo>
                <a:cubicBezTo>
                  <a:pt x="63" y="69"/>
                  <a:pt x="56" y="65"/>
                  <a:pt x="47" y="64"/>
                </a:cubicBezTo>
                <a:cubicBezTo>
                  <a:pt x="36" y="63"/>
                  <a:pt x="25" y="66"/>
                  <a:pt x="14" y="71"/>
                </a:cubicBezTo>
                <a:cubicBezTo>
                  <a:pt x="0" y="122"/>
                  <a:pt x="0" y="122"/>
                  <a:pt x="0" y="122"/>
                </a:cubicBezTo>
                <a:cubicBezTo>
                  <a:pt x="19" y="114"/>
                  <a:pt x="37" y="113"/>
                  <a:pt x="56" y="125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73"/>
                  <a:pt x="71" y="73"/>
                  <a:pt x="71" y="73"/>
                </a:cubicBezTo>
                <a:moveTo>
                  <a:pt x="51" y="53"/>
                </a:moveTo>
                <a:cubicBezTo>
                  <a:pt x="60" y="54"/>
                  <a:pt x="68" y="58"/>
                  <a:pt x="74" y="62"/>
                </a:cubicBezTo>
                <a:cubicBezTo>
                  <a:pt x="79" y="45"/>
                  <a:pt x="84" y="28"/>
                  <a:pt x="89" y="11"/>
                </a:cubicBezTo>
                <a:cubicBezTo>
                  <a:pt x="81" y="6"/>
                  <a:pt x="74" y="3"/>
                  <a:pt x="66" y="2"/>
                </a:cubicBezTo>
                <a:cubicBezTo>
                  <a:pt x="54" y="0"/>
                  <a:pt x="43" y="4"/>
                  <a:pt x="32" y="8"/>
                </a:cubicBezTo>
                <a:cubicBezTo>
                  <a:pt x="27" y="25"/>
                  <a:pt x="23" y="42"/>
                  <a:pt x="18" y="59"/>
                </a:cubicBezTo>
                <a:cubicBezTo>
                  <a:pt x="28" y="55"/>
                  <a:pt x="40" y="52"/>
                  <a:pt x="51" y="53"/>
                </a:cubicBezTo>
                <a:moveTo>
                  <a:pt x="111" y="89"/>
                </a:moveTo>
                <a:cubicBezTo>
                  <a:pt x="97" y="89"/>
                  <a:pt x="88" y="85"/>
                  <a:pt x="80" y="79"/>
                </a:cubicBezTo>
                <a:cubicBezTo>
                  <a:pt x="80" y="79"/>
                  <a:pt x="80" y="79"/>
                  <a:pt x="80" y="79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84" y="143"/>
                  <a:pt x="105" y="143"/>
                  <a:pt x="125" y="135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ubicBezTo>
                  <a:pt x="129" y="88"/>
                  <a:pt x="119" y="89"/>
                  <a:pt x="111" y="89"/>
                </a:cubicBezTo>
                <a:moveTo>
                  <a:pt x="158" y="21"/>
                </a:moveTo>
                <a:cubicBezTo>
                  <a:pt x="158" y="21"/>
                  <a:pt x="158" y="21"/>
                  <a:pt x="158" y="21"/>
                </a:cubicBezTo>
                <a:cubicBezTo>
                  <a:pt x="137" y="29"/>
                  <a:pt x="117" y="30"/>
                  <a:pt x="98" y="17"/>
                </a:cubicBezTo>
                <a:cubicBezTo>
                  <a:pt x="97" y="20"/>
                  <a:pt x="96" y="23"/>
                  <a:pt x="96" y="24"/>
                </a:cubicBezTo>
                <a:cubicBezTo>
                  <a:pt x="94" y="30"/>
                  <a:pt x="92" y="36"/>
                  <a:pt x="91" y="42"/>
                </a:cubicBezTo>
                <a:cubicBezTo>
                  <a:pt x="88" y="51"/>
                  <a:pt x="85" y="60"/>
                  <a:pt x="83" y="69"/>
                </a:cubicBezTo>
                <a:cubicBezTo>
                  <a:pt x="101" y="81"/>
                  <a:pt x="123" y="82"/>
                  <a:pt x="143" y="73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8" y="21"/>
                  <a:pt x="158" y="21"/>
                  <a:pt x="158" y="21"/>
                </a:cubicBezTo>
              </a:path>
            </a:pathLst>
          </a:cu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0AC854EB-6B02-4800-9FBD-CD019AE6A332}"/>
              </a:ext>
            </a:extLst>
          </p:cNvPr>
          <p:cNvSpPr/>
          <p:nvPr/>
        </p:nvSpPr>
        <p:spPr>
          <a:xfrm>
            <a:off x="1431961" y="4483662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Freeform 898">
            <a:extLst>
              <a:ext uri="{FF2B5EF4-FFF2-40B4-BE49-F238E27FC236}">
                <a16:creationId xmlns:a16="http://schemas.microsoft.com/office/drawing/2014/main" id="{E0A26659-A0E4-4539-BF81-159D2B388493}"/>
              </a:ext>
            </a:extLst>
          </p:cNvPr>
          <p:cNvSpPr>
            <a:spLocks noEditPoints="1"/>
          </p:cNvSpPr>
          <p:nvPr/>
        </p:nvSpPr>
        <p:spPr bwMode="auto">
          <a:xfrm>
            <a:off x="6375798" y="2538570"/>
            <a:ext cx="433862" cy="298202"/>
          </a:xfrm>
          <a:custGeom>
            <a:avLst/>
            <a:gdLst>
              <a:gd name="T0" fmla="*/ 107 w 210"/>
              <a:gd name="T1" fmla="*/ 101 h 144"/>
              <a:gd name="T2" fmla="*/ 94 w 210"/>
              <a:gd name="T3" fmla="*/ 89 h 144"/>
              <a:gd name="T4" fmla="*/ 94 w 210"/>
              <a:gd name="T5" fmla="*/ 80 h 144"/>
              <a:gd name="T6" fmla="*/ 100 w 210"/>
              <a:gd name="T7" fmla="*/ 67 h 144"/>
              <a:gd name="T8" fmla="*/ 102 w 210"/>
              <a:gd name="T9" fmla="*/ 50 h 144"/>
              <a:gd name="T10" fmla="*/ 101 w 210"/>
              <a:gd name="T11" fmla="*/ 32 h 144"/>
              <a:gd name="T12" fmla="*/ 96 w 210"/>
              <a:gd name="T13" fmla="*/ 11 h 144"/>
              <a:gd name="T14" fmla="*/ 88 w 210"/>
              <a:gd name="T15" fmla="*/ 7 h 144"/>
              <a:gd name="T16" fmla="*/ 46 w 210"/>
              <a:gd name="T17" fmla="*/ 45 h 144"/>
              <a:gd name="T18" fmla="*/ 48 w 210"/>
              <a:gd name="T19" fmla="*/ 69 h 144"/>
              <a:gd name="T20" fmla="*/ 53 w 210"/>
              <a:gd name="T21" fmla="*/ 81 h 144"/>
              <a:gd name="T22" fmla="*/ 54 w 210"/>
              <a:gd name="T23" fmla="*/ 89 h 144"/>
              <a:gd name="T24" fmla="*/ 41 w 210"/>
              <a:gd name="T25" fmla="*/ 101 h 144"/>
              <a:gd name="T26" fmla="*/ 1 w 210"/>
              <a:gd name="T27" fmla="*/ 122 h 144"/>
              <a:gd name="T28" fmla="*/ 147 w 210"/>
              <a:gd name="T29" fmla="*/ 144 h 144"/>
              <a:gd name="T30" fmla="*/ 130 w 210"/>
              <a:gd name="T31" fmla="*/ 111 h 144"/>
              <a:gd name="T32" fmla="*/ 155 w 210"/>
              <a:gd name="T33" fmla="*/ 103 h 144"/>
              <a:gd name="T34" fmla="*/ 146 w 210"/>
              <a:gd name="T35" fmla="*/ 95 h 144"/>
              <a:gd name="T36" fmla="*/ 146 w 210"/>
              <a:gd name="T37" fmla="*/ 88 h 144"/>
              <a:gd name="T38" fmla="*/ 150 w 210"/>
              <a:gd name="T39" fmla="*/ 79 h 144"/>
              <a:gd name="T40" fmla="*/ 152 w 210"/>
              <a:gd name="T41" fmla="*/ 67 h 144"/>
              <a:gd name="T42" fmla="*/ 151 w 210"/>
              <a:gd name="T43" fmla="*/ 54 h 144"/>
              <a:gd name="T44" fmla="*/ 147 w 210"/>
              <a:gd name="T45" fmla="*/ 39 h 144"/>
              <a:gd name="T46" fmla="*/ 142 w 210"/>
              <a:gd name="T47" fmla="*/ 36 h 144"/>
              <a:gd name="T48" fmla="*/ 111 w 210"/>
              <a:gd name="T49" fmla="*/ 63 h 144"/>
              <a:gd name="T50" fmla="*/ 113 w 210"/>
              <a:gd name="T51" fmla="*/ 80 h 144"/>
              <a:gd name="T52" fmla="*/ 116 w 210"/>
              <a:gd name="T53" fmla="*/ 89 h 144"/>
              <a:gd name="T54" fmla="*/ 117 w 210"/>
              <a:gd name="T55" fmla="*/ 95 h 144"/>
              <a:gd name="T56" fmla="*/ 122 w 210"/>
              <a:gd name="T57" fmla="*/ 104 h 144"/>
              <a:gd name="T58" fmla="*/ 136 w 210"/>
              <a:gd name="T59" fmla="*/ 109 h 144"/>
              <a:gd name="T60" fmla="*/ 151 w 210"/>
              <a:gd name="T61" fmla="*/ 121 h 144"/>
              <a:gd name="T62" fmla="*/ 151 w 210"/>
              <a:gd name="T63" fmla="*/ 130 h 144"/>
              <a:gd name="T64" fmla="*/ 184 w 210"/>
              <a:gd name="T65" fmla="*/ 134 h 144"/>
              <a:gd name="T66" fmla="*/ 171 w 210"/>
              <a:gd name="T67" fmla="*/ 110 h 144"/>
              <a:gd name="T68" fmla="*/ 201 w 210"/>
              <a:gd name="T69" fmla="*/ 108 h 144"/>
              <a:gd name="T70" fmla="*/ 186 w 210"/>
              <a:gd name="T71" fmla="*/ 102 h 144"/>
              <a:gd name="T72" fmla="*/ 181 w 210"/>
              <a:gd name="T73" fmla="*/ 97 h 144"/>
              <a:gd name="T74" fmla="*/ 184 w 210"/>
              <a:gd name="T75" fmla="*/ 88 h 144"/>
              <a:gd name="T76" fmla="*/ 187 w 210"/>
              <a:gd name="T77" fmla="*/ 83 h 144"/>
              <a:gd name="T78" fmla="*/ 186 w 210"/>
              <a:gd name="T79" fmla="*/ 76 h 144"/>
              <a:gd name="T80" fmla="*/ 186 w 210"/>
              <a:gd name="T81" fmla="*/ 61 h 144"/>
              <a:gd name="T82" fmla="*/ 182 w 210"/>
              <a:gd name="T83" fmla="*/ 58 h 144"/>
              <a:gd name="T84" fmla="*/ 165 w 210"/>
              <a:gd name="T85" fmla="*/ 57 h 144"/>
              <a:gd name="T86" fmla="*/ 158 w 210"/>
              <a:gd name="T87" fmla="*/ 79 h 144"/>
              <a:gd name="T88" fmla="*/ 162 w 210"/>
              <a:gd name="T89" fmla="*/ 87 h 144"/>
              <a:gd name="T90" fmla="*/ 165 w 210"/>
              <a:gd name="T91" fmla="*/ 97 h 144"/>
              <a:gd name="T92" fmla="*/ 161 w 210"/>
              <a:gd name="T93" fmla="*/ 102 h 144"/>
              <a:gd name="T94" fmla="*/ 173 w 210"/>
              <a:gd name="T95" fmla="*/ 107 h 144"/>
              <a:gd name="T96" fmla="*/ 187 w 210"/>
              <a:gd name="T97" fmla="*/ 117 h 144"/>
              <a:gd name="T98" fmla="*/ 187 w 210"/>
              <a:gd name="T99" fmla="*/ 118 h 144"/>
              <a:gd name="T100" fmla="*/ 187 w 210"/>
              <a:gd name="T101" fmla="*/ 125 h 144"/>
              <a:gd name="T102" fmla="*/ 210 w 210"/>
              <a:gd name="T103" fmla="*/ 11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0" h="144">
                <a:moveTo>
                  <a:pt x="130" y="111"/>
                </a:moveTo>
                <a:cubicBezTo>
                  <a:pt x="122" y="108"/>
                  <a:pt x="114" y="104"/>
                  <a:pt x="107" y="101"/>
                </a:cubicBezTo>
                <a:cubicBezTo>
                  <a:pt x="105" y="100"/>
                  <a:pt x="102" y="100"/>
                  <a:pt x="100" y="99"/>
                </a:cubicBezTo>
                <a:cubicBezTo>
                  <a:pt x="98" y="98"/>
                  <a:pt x="95" y="92"/>
                  <a:pt x="94" y="89"/>
                </a:cubicBezTo>
                <a:cubicBezTo>
                  <a:pt x="93" y="89"/>
                  <a:pt x="91" y="89"/>
                  <a:pt x="90" y="88"/>
                </a:cubicBezTo>
                <a:cubicBezTo>
                  <a:pt x="90" y="84"/>
                  <a:pt x="93" y="84"/>
                  <a:pt x="94" y="80"/>
                </a:cubicBezTo>
                <a:cubicBezTo>
                  <a:pt x="95" y="77"/>
                  <a:pt x="94" y="73"/>
                  <a:pt x="96" y="71"/>
                </a:cubicBezTo>
                <a:cubicBezTo>
                  <a:pt x="97" y="69"/>
                  <a:pt x="99" y="69"/>
                  <a:pt x="100" y="67"/>
                </a:cubicBezTo>
                <a:cubicBezTo>
                  <a:pt x="101" y="66"/>
                  <a:pt x="102" y="63"/>
                  <a:pt x="102" y="61"/>
                </a:cubicBezTo>
                <a:cubicBezTo>
                  <a:pt x="103" y="58"/>
                  <a:pt x="103" y="53"/>
                  <a:pt x="102" y="50"/>
                </a:cubicBezTo>
                <a:cubicBezTo>
                  <a:pt x="101" y="48"/>
                  <a:pt x="100" y="48"/>
                  <a:pt x="100" y="46"/>
                </a:cubicBezTo>
                <a:cubicBezTo>
                  <a:pt x="100" y="43"/>
                  <a:pt x="101" y="34"/>
                  <a:pt x="101" y="32"/>
                </a:cubicBezTo>
                <a:cubicBezTo>
                  <a:pt x="101" y="26"/>
                  <a:pt x="101" y="22"/>
                  <a:pt x="100" y="17"/>
                </a:cubicBezTo>
                <a:cubicBezTo>
                  <a:pt x="100" y="17"/>
                  <a:pt x="98" y="12"/>
                  <a:pt x="96" y="11"/>
                </a:cubicBezTo>
                <a:cubicBezTo>
                  <a:pt x="91" y="10"/>
                  <a:pt x="91" y="10"/>
                  <a:pt x="91" y="10"/>
                </a:cubicBezTo>
                <a:cubicBezTo>
                  <a:pt x="88" y="7"/>
                  <a:pt x="88" y="7"/>
                  <a:pt x="88" y="7"/>
                </a:cubicBezTo>
                <a:cubicBezTo>
                  <a:pt x="77" y="0"/>
                  <a:pt x="64" y="5"/>
                  <a:pt x="57" y="8"/>
                </a:cubicBezTo>
                <a:cubicBezTo>
                  <a:pt x="48" y="11"/>
                  <a:pt x="41" y="25"/>
                  <a:pt x="46" y="45"/>
                </a:cubicBezTo>
                <a:cubicBezTo>
                  <a:pt x="46" y="49"/>
                  <a:pt x="44" y="50"/>
                  <a:pt x="44" y="52"/>
                </a:cubicBezTo>
                <a:cubicBezTo>
                  <a:pt x="44" y="56"/>
                  <a:pt x="44" y="66"/>
                  <a:pt x="48" y="69"/>
                </a:cubicBezTo>
                <a:cubicBezTo>
                  <a:pt x="49" y="69"/>
                  <a:pt x="51" y="70"/>
                  <a:pt x="51" y="69"/>
                </a:cubicBezTo>
                <a:cubicBezTo>
                  <a:pt x="52" y="73"/>
                  <a:pt x="52" y="77"/>
                  <a:pt x="53" y="81"/>
                </a:cubicBezTo>
                <a:cubicBezTo>
                  <a:pt x="54" y="84"/>
                  <a:pt x="56" y="84"/>
                  <a:pt x="57" y="88"/>
                </a:cubicBezTo>
                <a:cubicBezTo>
                  <a:pt x="54" y="89"/>
                  <a:pt x="54" y="89"/>
                  <a:pt x="54" y="89"/>
                </a:cubicBezTo>
                <a:cubicBezTo>
                  <a:pt x="52" y="92"/>
                  <a:pt x="50" y="98"/>
                  <a:pt x="47" y="99"/>
                </a:cubicBezTo>
                <a:cubicBezTo>
                  <a:pt x="45" y="100"/>
                  <a:pt x="43" y="100"/>
                  <a:pt x="41" y="101"/>
                </a:cubicBezTo>
                <a:cubicBezTo>
                  <a:pt x="34" y="104"/>
                  <a:pt x="25" y="108"/>
                  <a:pt x="18" y="111"/>
                </a:cubicBezTo>
                <a:cubicBezTo>
                  <a:pt x="11" y="114"/>
                  <a:pt x="3" y="115"/>
                  <a:pt x="1" y="122"/>
                </a:cubicBezTo>
                <a:cubicBezTo>
                  <a:pt x="1" y="127"/>
                  <a:pt x="0" y="138"/>
                  <a:pt x="0" y="144"/>
                </a:cubicBezTo>
                <a:cubicBezTo>
                  <a:pt x="147" y="144"/>
                  <a:pt x="147" y="144"/>
                  <a:pt x="147" y="144"/>
                </a:cubicBezTo>
                <a:cubicBezTo>
                  <a:pt x="147" y="138"/>
                  <a:pt x="147" y="127"/>
                  <a:pt x="147" y="122"/>
                </a:cubicBezTo>
                <a:cubicBezTo>
                  <a:pt x="145" y="115"/>
                  <a:pt x="137" y="114"/>
                  <a:pt x="130" y="111"/>
                </a:cubicBezTo>
                <a:close/>
                <a:moveTo>
                  <a:pt x="171" y="110"/>
                </a:moveTo>
                <a:cubicBezTo>
                  <a:pt x="166" y="108"/>
                  <a:pt x="160" y="105"/>
                  <a:pt x="155" y="103"/>
                </a:cubicBezTo>
                <a:cubicBezTo>
                  <a:pt x="153" y="103"/>
                  <a:pt x="152" y="102"/>
                  <a:pt x="150" y="102"/>
                </a:cubicBezTo>
                <a:cubicBezTo>
                  <a:pt x="149" y="101"/>
                  <a:pt x="147" y="97"/>
                  <a:pt x="146" y="95"/>
                </a:cubicBezTo>
                <a:cubicBezTo>
                  <a:pt x="145" y="94"/>
                  <a:pt x="144" y="94"/>
                  <a:pt x="143" y="94"/>
                </a:cubicBezTo>
                <a:cubicBezTo>
                  <a:pt x="143" y="91"/>
                  <a:pt x="145" y="91"/>
                  <a:pt x="146" y="88"/>
                </a:cubicBezTo>
                <a:cubicBezTo>
                  <a:pt x="147" y="86"/>
                  <a:pt x="146" y="84"/>
                  <a:pt x="147" y="82"/>
                </a:cubicBezTo>
                <a:cubicBezTo>
                  <a:pt x="148" y="80"/>
                  <a:pt x="150" y="80"/>
                  <a:pt x="150" y="79"/>
                </a:cubicBezTo>
                <a:cubicBezTo>
                  <a:pt x="151" y="78"/>
                  <a:pt x="152" y="76"/>
                  <a:pt x="152" y="75"/>
                </a:cubicBezTo>
                <a:cubicBezTo>
                  <a:pt x="152" y="72"/>
                  <a:pt x="153" y="69"/>
                  <a:pt x="152" y="67"/>
                </a:cubicBezTo>
                <a:cubicBezTo>
                  <a:pt x="151" y="65"/>
                  <a:pt x="150" y="65"/>
                  <a:pt x="150" y="64"/>
                </a:cubicBezTo>
                <a:cubicBezTo>
                  <a:pt x="150" y="62"/>
                  <a:pt x="151" y="55"/>
                  <a:pt x="151" y="54"/>
                </a:cubicBezTo>
                <a:cubicBezTo>
                  <a:pt x="151" y="50"/>
                  <a:pt x="151" y="47"/>
                  <a:pt x="150" y="43"/>
                </a:cubicBezTo>
                <a:cubicBezTo>
                  <a:pt x="150" y="43"/>
                  <a:pt x="149" y="40"/>
                  <a:pt x="147" y="39"/>
                </a:cubicBezTo>
                <a:cubicBezTo>
                  <a:pt x="144" y="38"/>
                  <a:pt x="144" y="38"/>
                  <a:pt x="144" y="38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33" y="31"/>
                  <a:pt x="124" y="35"/>
                  <a:pt x="120" y="37"/>
                </a:cubicBezTo>
                <a:cubicBezTo>
                  <a:pt x="113" y="39"/>
                  <a:pt x="108" y="49"/>
                  <a:pt x="111" y="63"/>
                </a:cubicBezTo>
                <a:cubicBezTo>
                  <a:pt x="112" y="66"/>
                  <a:pt x="110" y="67"/>
                  <a:pt x="110" y="68"/>
                </a:cubicBezTo>
                <a:cubicBezTo>
                  <a:pt x="110" y="71"/>
                  <a:pt x="111" y="78"/>
                  <a:pt x="113" y="80"/>
                </a:cubicBezTo>
                <a:cubicBezTo>
                  <a:pt x="114" y="80"/>
                  <a:pt x="116" y="81"/>
                  <a:pt x="116" y="81"/>
                </a:cubicBezTo>
                <a:cubicBezTo>
                  <a:pt x="116" y="84"/>
                  <a:pt x="116" y="86"/>
                  <a:pt x="116" y="89"/>
                </a:cubicBezTo>
                <a:cubicBezTo>
                  <a:pt x="117" y="91"/>
                  <a:pt x="119" y="91"/>
                  <a:pt x="119" y="94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6" y="96"/>
                  <a:pt x="115" y="99"/>
                  <a:pt x="114" y="100"/>
                </a:cubicBezTo>
                <a:cubicBezTo>
                  <a:pt x="117" y="101"/>
                  <a:pt x="119" y="103"/>
                  <a:pt x="122" y="104"/>
                </a:cubicBezTo>
                <a:cubicBezTo>
                  <a:pt x="125" y="105"/>
                  <a:pt x="128" y="106"/>
                  <a:pt x="131" y="108"/>
                </a:cubicBezTo>
                <a:cubicBezTo>
                  <a:pt x="133" y="108"/>
                  <a:pt x="134" y="109"/>
                  <a:pt x="136" y="109"/>
                </a:cubicBezTo>
                <a:cubicBezTo>
                  <a:pt x="141" y="111"/>
                  <a:pt x="148" y="114"/>
                  <a:pt x="150" y="121"/>
                </a:cubicBezTo>
                <a:cubicBezTo>
                  <a:pt x="151" y="121"/>
                  <a:pt x="151" y="121"/>
                  <a:pt x="151" y="121"/>
                </a:cubicBezTo>
                <a:cubicBezTo>
                  <a:pt x="151" y="122"/>
                  <a:pt x="151" y="122"/>
                  <a:pt x="151" y="122"/>
                </a:cubicBezTo>
                <a:cubicBezTo>
                  <a:pt x="151" y="124"/>
                  <a:pt x="151" y="127"/>
                  <a:pt x="151" y="130"/>
                </a:cubicBezTo>
                <a:cubicBezTo>
                  <a:pt x="151" y="131"/>
                  <a:pt x="151" y="133"/>
                  <a:pt x="151" y="134"/>
                </a:cubicBezTo>
                <a:cubicBezTo>
                  <a:pt x="184" y="134"/>
                  <a:pt x="184" y="134"/>
                  <a:pt x="184" y="134"/>
                </a:cubicBezTo>
                <a:cubicBezTo>
                  <a:pt x="184" y="130"/>
                  <a:pt x="184" y="121"/>
                  <a:pt x="184" y="118"/>
                </a:cubicBezTo>
                <a:cubicBezTo>
                  <a:pt x="182" y="113"/>
                  <a:pt x="176" y="112"/>
                  <a:pt x="171" y="110"/>
                </a:cubicBezTo>
                <a:close/>
                <a:moveTo>
                  <a:pt x="210" y="113"/>
                </a:moveTo>
                <a:cubicBezTo>
                  <a:pt x="208" y="110"/>
                  <a:pt x="204" y="109"/>
                  <a:pt x="201" y="108"/>
                </a:cubicBezTo>
                <a:cubicBezTo>
                  <a:pt x="197" y="106"/>
                  <a:pt x="193" y="105"/>
                  <a:pt x="190" y="103"/>
                </a:cubicBezTo>
                <a:cubicBezTo>
                  <a:pt x="188" y="103"/>
                  <a:pt x="187" y="103"/>
                  <a:pt x="186" y="102"/>
                </a:cubicBezTo>
                <a:cubicBezTo>
                  <a:pt x="185" y="101"/>
                  <a:pt x="184" y="99"/>
                  <a:pt x="183" y="97"/>
                </a:cubicBezTo>
                <a:cubicBezTo>
                  <a:pt x="183" y="97"/>
                  <a:pt x="182" y="97"/>
                  <a:pt x="181" y="97"/>
                </a:cubicBezTo>
                <a:cubicBezTo>
                  <a:pt x="181" y="95"/>
                  <a:pt x="183" y="95"/>
                  <a:pt x="183" y="93"/>
                </a:cubicBezTo>
                <a:cubicBezTo>
                  <a:pt x="184" y="91"/>
                  <a:pt x="183" y="89"/>
                  <a:pt x="184" y="88"/>
                </a:cubicBezTo>
                <a:cubicBezTo>
                  <a:pt x="185" y="87"/>
                  <a:pt x="186" y="87"/>
                  <a:pt x="186" y="86"/>
                </a:cubicBezTo>
                <a:cubicBezTo>
                  <a:pt x="187" y="86"/>
                  <a:pt x="187" y="84"/>
                  <a:pt x="187" y="83"/>
                </a:cubicBezTo>
                <a:cubicBezTo>
                  <a:pt x="188" y="82"/>
                  <a:pt x="188" y="79"/>
                  <a:pt x="187" y="78"/>
                </a:cubicBezTo>
                <a:cubicBezTo>
                  <a:pt x="187" y="77"/>
                  <a:pt x="186" y="77"/>
                  <a:pt x="186" y="76"/>
                </a:cubicBezTo>
                <a:cubicBezTo>
                  <a:pt x="186" y="74"/>
                  <a:pt x="187" y="70"/>
                  <a:pt x="187" y="69"/>
                </a:cubicBezTo>
                <a:cubicBezTo>
                  <a:pt x="187" y="66"/>
                  <a:pt x="187" y="64"/>
                  <a:pt x="186" y="61"/>
                </a:cubicBezTo>
                <a:cubicBezTo>
                  <a:pt x="186" y="61"/>
                  <a:pt x="185" y="59"/>
                  <a:pt x="184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0" y="57"/>
                  <a:pt x="180" y="57"/>
                  <a:pt x="180" y="57"/>
                </a:cubicBezTo>
                <a:cubicBezTo>
                  <a:pt x="175" y="53"/>
                  <a:pt x="168" y="55"/>
                  <a:pt x="165" y="57"/>
                </a:cubicBezTo>
                <a:cubicBezTo>
                  <a:pt x="160" y="58"/>
                  <a:pt x="157" y="65"/>
                  <a:pt x="159" y="75"/>
                </a:cubicBezTo>
                <a:cubicBezTo>
                  <a:pt x="160" y="77"/>
                  <a:pt x="158" y="78"/>
                  <a:pt x="158" y="79"/>
                </a:cubicBezTo>
                <a:cubicBezTo>
                  <a:pt x="158" y="81"/>
                  <a:pt x="159" y="86"/>
                  <a:pt x="160" y="87"/>
                </a:cubicBezTo>
                <a:cubicBezTo>
                  <a:pt x="161" y="87"/>
                  <a:pt x="162" y="87"/>
                  <a:pt x="162" y="87"/>
                </a:cubicBezTo>
                <a:cubicBezTo>
                  <a:pt x="162" y="89"/>
                  <a:pt x="162" y="91"/>
                  <a:pt x="163" y="93"/>
                </a:cubicBezTo>
                <a:cubicBezTo>
                  <a:pt x="163" y="95"/>
                  <a:pt x="164" y="95"/>
                  <a:pt x="165" y="97"/>
                </a:cubicBezTo>
                <a:cubicBezTo>
                  <a:pt x="163" y="97"/>
                  <a:pt x="163" y="97"/>
                  <a:pt x="163" y="97"/>
                </a:cubicBezTo>
                <a:cubicBezTo>
                  <a:pt x="163" y="98"/>
                  <a:pt x="162" y="101"/>
                  <a:pt x="161" y="102"/>
                </a:cubicBezTo>
                <a:cubicBezTo>
                  <a:pt x="162" y="103"/>
                  <a:pt x="164" y="103"/>
                  <a:pt x="166" y="104"/>
                </a:cubicBezTo>
                <a:cubicBezTo>
                  <a:pt x="168" y="105"/>
                  <a:pt x="171" y="106"/>
                  <a:pt x="173" y="107"/>
                </a:cubicBezTo>
                <a:cubicBezTo>
                  <a:pt x="174" y="107"/>
                  <a:pt x="175" y="108"/>
                  <a:pt x="176" y="108"/>
                </a:cubicBezTo>
                <a:cubicBezTo>
                  <a:pt x="180" y="110"/>
                  <a:pt x="185" y="111"/>
                  <a:pt x="187" y="117"/>
                </a:cubicBezTo>
                <a:cubicBezTo>
                  <a:pt x="187" y="117"/>
                  <a:pt x="187" y="117"/>
                  <a:pt x="187" y="117"/>
                </a:cubicBezTo>
                <a:cubicBezTo>
                  <a:pt x="187" y="118"/>
                  <a:pt x="187" y="118"/>
                  <a:pt x="187" y="118"/>
                </a:cubicBezTo>
                <a:cubicBezTo>
                  <a:pt x="187" y="119"/>
                  <a:pt x="187" y="121"/>
                  <a:pt x="187" y="124"/>
                </a:cubicBezTo>
                <a:cubicBezTo>
                  <a:pt x="187" y="124"/>
                  <a:pt x="187" y="124"/>
                  <a:pt x="187" y="125"/>
                </a:cubicBezTo>
                <a:cubicBezTo>
                  <a:pt x="210" y="125"/>
                  <a:pt x="210" y="125"/>
                  <a:pt x="210" y="125"/>
                </a:cubicBezTo>
                <a:cubicBezTo>
                  <a:pt x="210" y="121"/>
                  <a:pt x="210" y="116"/>
                  <a:pt x="210" y="113"/>
                </a:cubicBezTo>
                <a:close/>
              </a:path>
            </a:pathLst>
          </a:cu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E87ADF36-94F9-401A-9806-7D99AD8A9B51}"/>
              </a:ext>
            </a:extLst>
          </p:cNvPr>
          <p:cNvSpPr/>
          <p:nvPr/>
        </p:nvSpPr>
        <p:spPr>
          <a:xfrm>
            <a:off x="6218751" y="2313693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4C2A1DC6-533E-4E8A-9EE8-A0A45A8BE336}"/>
              </a:ext>
            </a:extLst>
          </p:cNvPr>
          <p:cNvGrpSpPr/>
          <p:nvPr/>
        </p:nvGrpSpPr>
        <p:grpSpPr>
          <a:xfrm>
            <a:off x="6456381" y="4692698"/>
            <a:ext cx="272696" cy="329884"/>
            <a:chOff x="3722956" y="2622813"/>
            <a:chExt cx="213554" cy="258340"/>
          </a:xfr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</p:grpSpPr>
        <p:sp>
          <p:nvSpPr>
            <p:cNvPr id="29" name="Freeform 531">
              <a:extLst>
                <a:ext uri="{FF2B5EF4-FFF2-40B4-BE49-F238E27FC236}">
                  <a16:creationId xmlns:a16="http://schemas.microsoft.com/office/drawing/2014/main" id="{C2E21346-5343-429F-93A9-DB09F5E3E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956" y="2622813"/>
              <a:ext cx="213554" cy="258340"/>
            </a:xfrm>
            <a:custGeom>
              <a:avLst/>
              <a:gdLst>
                <a:gd name="T0" fmla="*/ 152 w 192"/>
                <a:gd name="T1" fmla="*/ 24 h 232"/>
                <a:gd name="T2" fmla="*/ 96 w 192"/>
                <a:gd name="T3" fmla="*/ 0 h 232"/>
                <a:gd name="T4" fmla="*/ 96 w 192"/>
                <a:gd name="T5" fmla="*/ 0 h 232"/>
                <a:gd name="T6" fmla="*/ 40 w 192"/>
                <a:gd name="T7" fmla="*/ 24 h 232"/>
                <a:gd name="T8" fmla="*/ 0 w 192"/>
                <a:gd name="T9" fmla="*/ 8 h 232"/>
                <a:gd name="T10" fmla="*/ 0 w 192"/>
                <a:gd name="T11" fmla="*/ 152 h 232"/>
                <a:gd name="T12" fmla="*/ 96 w 192"/>
                <a:gd name="T13" fmla="*/ 232 h 232"/>
                <a:gd name="T14" fmla="*/ 192 w 192"/>
                <a:gd name="T15" fmla="*/ 152 h 232"/>
                <a:gd name="T16" fmla="*/ 192 w 192"/>
                <a:gd name="T17" fmla="*/ 8 h 232"/>
                <a:gd name="T18" fmla="*/ 152 w 192"/>
                <a:gd name="T19" fmla="*/ 2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232">
                  <a:moveTo>
                    <a:pt x="152" y="24"/>
                  </a:moveTo>
                  <a:cubicBezTo>
                    <a:pt x="132" y="24"/>
                    <a:pt x="108" y="15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4" y="15"/>
                    <a:pt x="60" y="24"/>
                    <a:pt x="40" y="24"/>
                  </a:cubicBezTo>
                  <a:cubicBezTo>
                    <a:pt x="22" y="24"/>
                    <a:pt x="12" y="20"/>
                    <a:pt x="0" y="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52"/>
                    <a:pt x="10" y="208"/>
                    <a:pt x="96" y="232"/>
                  </a:cubicBezTo>
                  <a:cubicBezTo>
                    <a:pt x="182" y="208"/>
                    <a:pt x="192" y="152"/>
                    <a:pt x="192" y="152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0" y="20"/>
                    <a:pt x="170" y="24"/>
                    <a:pt x="152" y="24"/>
                  </a:cubicBezTo>
                  <a:close/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532">
              <a:extLst>
                <a:ext uri="{FF2B5EF4-FFF2-40B4-BE49-F238E27FC236}">
                  <a16:creationId xmlns:a16="http://schemas.microsoft.com/office/drawing/2014/main" id="{1AA894E6-7174-447B-8DB5-3EE7345D1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269" y="2685041"/>
              <a:ext cx="124927" cy="124927"/>
            </a:xfrm>
            <a:custGeom>
              <a:avLst/>
              <a:gdLst>
                <a:gd name="T0" fmla="*/ 265 w 265"/>
                <a:gd name="T1" fmla="*/ 94 h 265"/>
                <a:gd name="T2" fmla="*/ 170 w 265"/>
                <a:gd name="T3" fmla="*/ 94 h 265"/>
                <a:gd name="T4" fmla="*/ 170 w 265"/>
                <a:gd name="T5" fmla="*/ 0 h 265"/>
                <a:gd name="T6" fmla="*/ 95 w 265"/>
                <a:gd name="T7" fmla="*/ 0 h 265"/>
                <a:gd name="T8" fmla="*/ 95 w 265"/>
                <a:gd name="T9" fmla="*/ 94 h 265"/>
                <a:gd name="T10" fmla="*/ 0 w 265"/>
                <a:gd name="T11" fmla="*/ 94 h 265"/>
                <a:gd name="T12" fmla="*/ 0 w 265"/>
                <a:gd name="T13" fmla="*/ 170 h 265"/>
                <a:gd name="T14" fmla="*/ 95 w 265"/>
                <a:gd name="T15" fmla="*/ 170 h 265"/>
                <a:gd name="T16" fmla="*/ 95 w 265"/>
                <a:gd name="T17" fmla="*/ 265 h 265"/>
                <a:gd name="T18" fmla="*/ 170 w 265"/>
                <a:gd name="T19" fmla="*/ 265 h 265"/>
                <a:gd name="T20" fmla="*/ 170 w 265"/>
                <a:gd name="T21" fmla="*/ 170 h 265"/>
                <a:gd name="T22" fmla="*/ 265 w 265"/>
                <a:gd name="T23" fmla="*/ 170 h 265"/>
                <a:gd name="T24" fmla="*/ 265 w 265"/>
                <a:gd name="T25" fmla="*/ 9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" h="265">
                  <a:moveTo>
                    <a:pt x="265" y="94"/>
                  </a:moveTo>
                  <a:lnTo>
                    <a:pt x="170" y="94"/>
                  </a:lnTo>
                  <a:lnTo>
                    <a:pt x="170" y="0"/>
                  </a:lnTo>
                  <a:lnTo>
                    <a:pt x="95" y="0"/>
                  </a:lnTo>
                  <a:lnTo>
                    <a:pt x="95" y="94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95" y="170"/>
                  </a:lnTo>
                  <a:lnTo>
                    <a:pt x="95" y="265"/>
                  </a:lnTo>
                  <a:lnTo>
                    <a:pt x="170" y="265"/>
                  </a:lnTo>
                  <a:lnTo>
                    <a:pt x="170" y="170"/>
                  </a:lnTo>
                  <a:lnTo>
                    <a:pt x="265" y="170"/>
                  </a:lnTo>
                  <a:lnTo>
                    <a:pt x="265" y="94"/>
                  </a:lnTo>
                  <a:close/>
                </a:path>
              </a:pathLst>
            </a:custGeom>
            <a:grpFill/>
            <a:ln w="30163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DBB6E596-6AF2-43BF-8198-74ACEEB3C779}"/>
              </a:ext>
            </a:extLst>
          </p:cNvPr>
          <p:cNvSpPr/>
          <p:nvPr/>
        </p:nvSpPr>
        <p:spPr>
          <a:xfrm>
            <a:off x="6218751" y="4483662"/>
            <a:ext cx="747957" cy="747957"/>
          </a:xfrm>
          <a:prstGeom prst="ellipse">
            <a:avLst/>
          </a:prstGeom>
          <a:noFill/>
          <a:ln>
            <a:gradFill>
              <a:gsLst>
                <a:gs pos="0">
                  <a:srgbClr val="3F70A1"/>
                </a:gs>
                <a:gs pos="100000">
                  <a:srgbClr val="75AACC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CD963C9-D362-49FD-B8F5-13C1546569CF}"/>
              </a:ext>
            </a:extLst>
          </p:cNvPr>
          <p:cNvSpPr txBox="1"/>
          <p:nvPr/>
        </p:nvSpPr>
        <p:spPr>
          <a:xfrm>
            <a:off x="2603282" y="2182886"/>
            <a:ext cx="2121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9B70DC-F5AB-426F-A294-B5F1721E1180}"/>
              </a:ext>
            </a:extLst>
          </p:cNvPr>
          <p:cNvSpPr txBox="1"/>
          <p:nvPr/>
        </p:nvSpPr>
        <p:spPr>
          <a:xfrm>
            <a:off x="2603282" y="2582699"/>
            <a:ext cx="3304881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D412928-DA47-44CB-96B8-038096E28653}"/>
              </a:ext>
            </a:extLst>
          </p:cNvPr>
          <p:cNvSpPr txBox="1"/>
          <p:nvPr/>
        </p:nvSpPr>
        <p:spPr>
          <a:xfrm>
            <a:off x="2603282" y="4349623"/>
            <a:ext cx="2121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EC0CC87-883A-4151-95BC-427B898128A5}"/>
              </a:ext>
            </a:extLst>
          </p:cNvPr>
          <p:cNvSpPr txBox="1"/>
          <p:nvPr/>
        </p:nvSpPr>
        <p:spPr>
          <a:xfrm>
            <a:off x="2603282" y="4749436"/>
            <a:ext cx="3304881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DBE2B4F-E9C0-4A45-8F80-EF162C75CAE5}"/>
              </a:ext>
            </a:extLst>
          </p:cNvPr>
          <p:cNvSpPr txBox="1"/>
          <p:nvPr/>
        </p:nvSpPr>
        <p:spPr>
          <a:xfrm>
            <a:off x="7455158" y="2182886"/>
            <a:ext cx="2121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829EB86-BF58-4931-AE78-FB0A1D7983ED}"/>
              </a:ext>
            </a:extLst>
          </p:cNvPr>
          <p:cNvSpPr txBox="1"/>
          <p:nvPr/>
        </p:nvSpPr>
        <p:spPr>
          <a:xfrm>
            <a:off x="7455158" y="2582699"/>
            <a:ext cx="3304881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1C19B6-6D25-47D8-A279-57128ED28D00}"/>
              </a:ext>
            </a:extLst>
          </p:cNvPr>
          <p:cNvSpPr txBox="1"/>
          <p:nvPr/>
        </p:nvSpPr>
        <p:spPr>
          <a:xfrm>
            <a:off x="7455158" y="4349623"/>
            <a:ext cx="2121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2BC8166-9F94-49D4-9CF5-BDF1130714D5}"/>
              </a:ext>
            </a:extLst>
          </p:cNvPr>
          <p:cNvSpPr txBox="1"/>
          <p:nvPr/>
        </p:nvSpPr>
        <p:spPr>
          <a:xfrm>
            <a:off x="7455158" y="4749436"/>
            <a:ext cx="3304881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2606DF-A988-455B-86F9-74BD6F2C88FD}"/>
              </a:ext>
            </a:extLst>
          </p:cNvPr>
          <p:cNvSpPr/>
          <p:nvPr/>
        </p:nvSpPr>
        <p:spPr>
          <a:xfrm>
            <a:off x="0" y="1341120"/>
            <a:ext cx="4008120" cy="5516880"/>
          </a:xfrm>
          <a:prstGeom prst="rect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5FB85E-A8A7-40AD-B961-298A777BF8C7}"/>
              </a:ext>
            </a:extLst>
          </p:cNvPr>
          <p:cNvSpPr/>
          <p:nvPr/>
        </p:nvSpPr>
        <p:spPr>
          <a:xfrm>
            <a:off x="2118360" y="1966654"/>
            <a:ext cx="5242560" cy="390144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9061DD-E7B2-4121-933C-B8C592E359AF}"/>
              </a:ext>
            </a:extLst>
          </p:cNvPr>
          <p:cNvSpPr txBox="1"/>
          <p:nvPr/>
        </p:nvSpPr>
        <p:spPr>
          <a:xfrm>
            <a:off x="7726166" y="2704624"/>
            <a:ext cx="255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2AECD3C-3B39-4C79-8E2A-EBE4562B65B9}"/>
              </a:ext>
            </a:extLst>
          </p:cNvPr>
          <p:cNvSpPr/>
          <p:nvPr/>
        </p:nvSpPr>
        <p:spPr>
          <a:xfrm>
            <a:off x="7726167" y="3254818"/>
            <a:ext cx="3644510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" b="0" i="0" u="none" strike="noStrike" kern="1200" cap="none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2A1D51E-8C7B-4488-A464-6C1DA2E9FB6F}"/>
              </a:ext>
            </a:extLst>
          </p:cNvPr>
          <p:cNvGrpSpPr/>
          <p:nvPr/>
        </p:nvGrpSpPr>
        <p:grpSpPr>
          <a:xfrm>
            <a:off x="9054249" y="4480355"/>
            <a:ext cx="607517" cy="607517"/>
            <a:chOff x="4187283" y="2525914"/>
            <a:chExt cx="1451726" cy="145172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C268D4C-CD86-46C5-8A99-707BEBAE2569}"/>
                </a:ext>
              </a:extLst>
            </p:cNvPr>
            <p:cNvSpPr/>
            <p:nvPr/>
          </p:nvSpPr>
          <p:spPr>
            <a:xfrm>
              <a:off x="4187283" y="2525914"/>
              <a:ext cx="1451726" cy="1451726"/>
            </a:xfrm>
            <a:prstGeom prst="ellipse">
              <a:avLst/>
            </a:pr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224F10C-94AF-4B0F-9459-CF9B5C278290}"/>
                </a:ext>
              </a:extLst>
            </p:cNvPr>
            <p:cNvGrpSpPr/>
            <p:nvPr/>
          </p:nvGrpSpPr>
          <p:grpSpPr>
            <a:xfrm>
              <a:off x="4684605" y="3116384"/>
              <a:ext cx="478066" cy="312616"/>
              <a:chOff x="5162583" y="3067890"/>
              <a:chExt cx="258811" cy="169241"/>
            </a:xfrm>
          </p:grpSpPr>
          <p:sp>
            <p:nvSpPr>
              <p:cNvPr id="10" name="Freeform 143">
                <a:extLst>
                  <a:ext uri="{FF2B5EF4-FFF2-40B4-BE49-F238E27FC236}">
                    <a16:creationId xmlns:a16="http://schemas.microsoft.com/office/drawing/2014/main" id="{9F9AC9D8-79E8-4A6F-B48F-6B307F209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83" y="3067890"/>
                <a:ext cx="258811" cy="169241"/>
              </a:xfrm>
              <a:custGeom>
                <a:avLst/>
                <a:gdLst>
                  <a:gd name="T0" fmla="*/ 232 w 232"/>
                  <a:gd name="T1" fmla="*/ 136 h 152"/>
                  <a:gd name="T2" fmla="*/ 216 w 232"/>
                  <a:gd name="T3" fmla="*/ 152 h 152"/>
                  <a:gd name="T4" fmla="*/ 16 w 232"/>
                  <a:gd name="T5" fmla="*/ 152 h 152"/>
                  <a:gd name="T6" fmla="*/ 0 w 232"/>
                  <a:gd name="T7" fmla="*/ 136 h 152"/>
                  <a:gd name="T8" fmla="*/ 0 w 232"/>
                  <a:gd name="T9" fmla="*/ 16 h 152"/>
                  <a:gd name="T10" fmla="*/ 16 w 232"/>
                  <a:gd name="T11" fmla="*/ 0 h 152"/>
                  <a:gd name="T12" fmla="*/ 216 w 232"/>
                  <a:gd name="T13" fmla="*/ 0 h 152"/>
                  <a:gd name="T14" fmla="*/ 232 w 232"/>
                  <a:gd name="T15" fmla="*/ 16 h 152"/>
                  <a:gd name="T16" fmla="*/ 232 w 232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52">
                    <a:moveTo>
                      <a:pt x="232" y="136"/>
                    </a:moveTo>
                    <a:cubicBezTo>
                      <a:pt x="232" y="145"/>
                      <a:pt x="224" y="152"/>
                      <a:pt x="2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8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4" y="0"/>
                      <a:pt x="232" y="8"/>
                      <a:pt x="232" y="16"/>
                    </a:cubicBezTo>
                    <a:lnTo>
                      <a:pt x="232" y="13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44">
                <a:extLst>
                  <a:ext uri="{FF2B5EF4-FFF2-40B4-BE49-F238E27FC236}">
                    <a16:creationId xmlns:a16="http://schemas.microsoft.com/office/drawing/2014/main" id="{1C0B32ED-4821-4EB3-A883-BF53C36BC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411" y="3112675"/>
                <a:ext cx="187155" cy="62228"/>
              </a:xfrm>
              <a:custGeom>
                <a:avLst/>
                <a:gdLst>
                  <a:gd name="T0" fmla="*/ 397 w 397"/>
                  <a:gd name="T1" fmla="*/ 0 h 132"/>
                  <a:gd name="T2" fmla="*/ 199 w 397"/>
                  <a:gd name="T3" fmla="*/ 132 h 132"/>
                  <a:gd name="T4" fmla="*/ 0 w 397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7" h="132">
                    <a:moveTo>
                      <a:pt x="397" y="0"/>
                    </a:moveTo>
                    <a:lnTo>
                      <a:pt x="199" y="132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Line 145">
                <a:extLst>
                  <a:ext uri="{FF2B5EF4-FFF2-40B4-BE49-F238E27FC236}">
                    <a16:creationId xmlns:a16="http://schemas.microsoft.com/office/drawing/2014/main" id="{0F7761E9-39B8-44D6-ACE8-F816485D0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8411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Line 146">
                <a:extLst>
                  <a:ext uri="{FF2B5EF4-FFF2-40B4-BE49-F238E27FC236}">
                    <a16:creationId xmlns:a16="http://schemas.microsoft.com/office/drawing/2014/main" id="{6B1790D0-B63A-424F-A4B0-79DEC3CEC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5495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4BF2802-5548-4414-80B8-6AF9253BE0F3}"/>
              </a:ext>
            </a:extLst>
          </p:cNvPr>
          <p:cNvGrpSpPr/>
          <p:nvPr/>
        </p:nvGrpSpPr>
        <p:grpSpPr>
          <a:xfrm>
            <a:off x="7827821" y="4480355"/>
            <a:ext cx="607517" cy="607517"/>
            <a:chOff x="4187283" y="2525914"/>
            <a:chExt cx="1451726" cy="145172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4BC565-4DCB-4422-9F2B-FACB895095ED}"/>
                </a:ext>
              </a:extLst>
            </p:cNvPr>
            <p:cNvSpPr/>
            <p:nvPr/>
          </p:nvSpPr>
          <p:spPr>
            <a:xfrm>
              <a:off x="4187283" y="2525914"/>
              <a:ext cx="1451726" cy="1451726"/>
            </a:xfrm>
            <a:prstGeom prst="ellipse">
              <a:avLst/>
            </a:pr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DD20F4B-AA2F-40A6-83E5-5EC7F7C30590}"/>
                </a:ext>
              </a:extLst>
            </p:cNvPr>
            <p:cNvGrpSpPr/>
            <p:nvPr/>
          </p:nvGrpSpPr>
          <p:grpSpPr>
            <a:xfrm>
              <a:off x="4684605" y="3116384"/>
              <a:ext cx="478066" cy="312616"/>
              <a:chOff x="5162583" y="3067890"/>
              <a:chExt cx="258811" cy="169241"/>
            </a:xfrm>
          </p:grpSpPr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A3F83077-E91D-4B64-83E4-45F98E3EA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83" y="3067890"/>
                <a:ext cx="258811" cy="169241"/>
              </a:xfrm>
              <a:custGeom>
                <a:avLst/>
                <a:gdLst>
                  <a:gd name="T0" fmla="*/ 232 w 232"/>
                  <a:gd name="T1" fmla="*/ 136 h 152"/>
                  <a:gd name="T2" fmla="*/ 216 w 232"/>
                  <a:gd name="T3" fmla="*/ 152 h 152"/>
                  <a:gd name="T4" fmla="*/ 16 w 232"/>
                  <a:gd name="T5" fmla="*/ 152 h 152"/>
                  <a:gd name="T6" fmla="*/ 0 w 232"/>
                  <a:gd name="T7" fmla="*/ 136 h 152"/>
                  <a:gd name="T8" fmla="*/ 0 w 232"/>
                  <a:gd name="T9" fmla="*/ 16 h 152"/>
                  <a:gd name="T10" fmla="*/ 16 w 232"/>
                  <a:gd name="T11" fmla="*/ 0 h 152"/>
                  <a:gd name="T12" fmla="*/ 216 w 232"/>
                  <a:gd name="T13" fmla="*/ 0 h 152"/>
                  <a:gd name="T14" fmla="*/ 232 w 232"/>
                  <a:gd name="T15" fmla="*/ 16 h 152"/>
                  <a:gd name="T16" fmla="*/ 232 w 232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52">
                    <a:moveTo>
                      <a:pt x="232" y="136"/>
                    </a:moveTo>
                    <a:cubicBezTo>
                      <a:pt x="232" y="145"/>
                      <a:pt x="224" y="152"/>
                      <a:pt x="2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8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4" y="0"/>
                      <a:pt x="232" y="8"/>
                      <a:pt x="232" y="16"/>
                    </a:cubicBezTo>
                    <a:lnTo>
                      <a:pt x="232" y="13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8A47F033-92A3-4C07-BE94-B7621BA6B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411" y="3112675"/>
                <a:ext cx="187155" cy="62228"/>
              </a:xfrm>
              <a:custGeom>
                <a:avLst/>
                <a:gdLst>
                  <a:gd name="T0" fmla="*/ 397 w 397"/>
                  <a:gd name="T1" fmla="*/ 0 h 132"/>
                  <a:gd name="T2" fmla="*/ 199 w 397"/>
                  <a:gd name="T3" fmla="*/ 132 h 132"/>
                  <a:gd name="T4" fmla="*/ 0 w 397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7" h="132">
                    <a:moveTo>
                      <a:pt x="397" y="0"/>
                    </a:moveTo>
                    <a:lnTo>
                      <a:pt x="199" y="132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Line 145">
                <a:extLst>
                  <a:ext uri="{FF2B5EF4-FFF2-40B4-BE49-F238E27FC236}">
                    <a16:creationId xmlns:a16="http://schemas.microsoft.com/office/drawing/2014/main" id="{DCEE1688-CEEB-4EF7-9890-C0DCC55D7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8411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Line 146">
                <a:extLst>
                  <a:ext uri="{FF2B5EF4-FFF2-40B4-BE49-F238E27FC236}">
                    <a16:creationId xmlns:a16="http://schemas.microsoft.com/office/drawing/2014/main" id="{1EB2C307-9B3F-473B-A805-17DDDABE1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5495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303A312-94C7-4DA1-A090-DAB709C9AE4F}"/>
              </a:ext>
            </a:extLst>
          </p:cNvPr>
          <p:cNvGrpSpPr/>
          <p:nvPr/>
        </p:nvGrpSpPr>
        <p:grpSpPr>
          <a:xfrm>
            <a:off x="10280677" y="4480355"/>
            <a:ext cx="607517" cy="607517"/>
            <a:chOff x="4187283" y="2525914"/>
            <a:chExt cx="1451726" cy="1451726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5BF350C-161F-4279-B8CE-8BEEBFEEDDC1}"/>
                </a:ext>
              </a:extLst>
            </p:cNvPr>
            <p:cNvSpPr/>
            <p:nvPr/>
          </p:nvSpPr>
          <p:spPr>
            <a:xfrm>
              <a:off x="4187283" y="2525914"/>
              <a:ext cx="1451726" cy="1451726"/>
            </a:xfrm>
            <a:prstGeom prst="ellipse">
              <a:avLst/>
            </a:pr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7C5CAFF-1AAC-46BA-9F88-FB3962F2A1E1}"/>
                </a:ext>
              </a:extLst>
            </p:cNvPr>
            <p:cNvGrpSpPr/>
            <p:nvPr/>
          </p:nvGrpSpPr>
          <p:grpSpPr>
            <a:xfrm>
              <a:off x="4684605" y="3116384"/>
              <a:ext cx="478066" cy="312616"/>
              <a:chOff x="5162583" y="3067890"/>
              <a:chExt cx="258811" cy="169241"/>
            </a:xfrm>
          </p:grpSpPr>
          <p:sp>
            <p:nvSpPr>
              <p:cNvPr id="24" name="Freeform 143">
                <a:extLst>
                  <a:ext uri="{FF2B5EF4-FFF2-40B4-BE49-F238E27FC236}">
                    <a16:creationId xmlns:a16="http://schemas.microsoft.com/office/drawing/2014/main" id="{E51F8B30-D598-4A8B-9E80-AA8940D0A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2583" y="3067890"/>
                <a:ext cx="258811" cy="169241"/>
              </a:xfrm>
              <a:custGeom>
                <a:avLst/>
                <a:gdLst>
                  <a:gd name="T0" fmla="*/ 232 w 232"/>
                  <a:gd name="T1" fmla="*/ 136 h 152"/>
                  <a:gd name="T2" fmla="*/ 216 w 232"/>
                  <a:gd name="T3" fmla="*/ 152 h 152"/>
                  <a:gd name="T4" fmla="*/ 16 w 232"/>
                  <a:gd name="T5" fmla="*/ 152 h 152"/>
                  <a:gd name="T6" fmla="*/ 0 w 232"/>
                  <a:gd name="T7" fmla="*/ 136 h 152"/>
                  <a:gd name="T8" fmla="*/ 0 w 232"/>
                  <a:gd name="T9" fmla="*/ 16 h 152"/>
                  <a:gd name="T10" fmla="*/ 16 w 232"/>
                  <a:gd name="T11" fmla="*/ 0 h 152"/>
                  <a:gd name="T12" fmla="*/ 216 w 232"/>
                  <a:gd name="T13" fmla="*/ 0 h 152"/>
                  <a:gd name="T14" fmla="*/ 232 w 232"/>
                  <a:gd name="T15" fmla="*/ 16 h 152"/>
                  <a:gd name="T16" fmla="*/ 232 w 232"/>
                  <a:gd name="T17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2" h="152">
                    <a:moveTo>
                      <a:pt x="232" y="136"/>
                    </a:moveTo>
                    <a:cubicBezTo>
                      <a:pt x="232" y="145"/>
                      <a:pt x="224" y="152"/>
                      <a:pt x="216" y="152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8" y="152"/>
                      <a:pt x="0" y="145"/>
                      <a:pt x="0" y="13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8"/>
                      <a:pt x="8" y="0"/>
                      <a:pt x="16" y="0"/>
                    </a:cubicBezTo>
                    <a:cubicBezTo>
                      <a:pt x="216" y="0"/>
                      <a:pt x="216" y="0"/>
                      <a:pt x="216" y="0"/>
                    </a:cubicBezTo>
                    <a:cubicBezTo>
                      <a:pt x="224" y="0"/>
                      <a:pt x="232" y="8"/>
                      <a:pt x="232" y="16"/>
                    </a:cubicBezTo>
                    <a:lnTo>
                      <a:pt x="232" y="136"/>
                    </a:lnTo>
                    <a:close/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44">
                <a:extLst>
                  <a:ext uri="{FF2B5EF4-FFF2-40B4-BE49-F238E27FC236}">
                    <a16:creationId xmlns:a16="http://schemas.microsoft.com/office/drawing/2014/main" id="{1D50AFDB-7ACF-4387-A629-F322FE542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8411" y="3112675"/>
                <a:ext cx="187155" cy="62228"/>
              </a:xfrm>
              <a:custGeom>
                <a:avLst/>
                <a:gdLst>
                  <a:gd name="T0" fmla="*/ 397 w 397"/>
                  <a:gd name="T1" fmla="*/ 0 h 132"/>
                  <a:gd name="T2" fmla="*/ 199 w 397"/>
                  <a:gd name="T3" fmla="*/ 132 h 132"/>
                  <a:gd name="T4" fmla="*/ 0 w 397"/>
                  <a:gd name="T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7" h="132">
                    <a:moveTo>
                      <a:pt x="397" y="0"/>
                    </a:moveTo>
                    <a:lnTo>
                      <a:pt x="199" y="132"/>
                    </a:lnTo>
                    <a:lnTo>
                      <a:pt x="0" y="0"/>
                    </a:lnTo>
                  </a:path>
                </a:pathLst>
              </a:cu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Line 145">
                <a:extLst>
                  <a:ext uri="{FF2B5EF4-FFF2-40B4-BE49-F238E27FC236}">
                    <a16:creationId xmlns:a16="http://schemas.microsoft.com/office/drawing/2014/main" id="{69059217-787D-4F09-9275-18637DB5E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8411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Line 146">
                <a:extLst>
                  <a:ext uri="{FF2B5EF4-FFF2-40B4-BE49-F238E27FC236}">
                    <a16:creationId xmlns:a16="http://schemas.microsoft.com/office/drawing/2014/main" id="{174C4357-B95A-4A35-B3D2-5A2976099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345495" y="3170660"/>
                <a:ext cx="40071" cy="26400"/>
              </a:xfrm>
              <a:prstGeom prst="line">
                <a:avLst/>
              </a:prstGeom>
              <a:noFill/>
              <a:ln w="3016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B0642D5-C5C0-4AFD-A431-C347B24F9B08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9354D75-110B-4C24-A7FF-77BEE99FCCA0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9E64EB10-13A4-4F98-8B1D-99576FC22465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03A9E8D-F113-406E-BA88-6F221F88AB7D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0BC847E-1FCC-4A35-B958-6478BC4C2ED1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01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6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85AA00-F20D-49B5-B659-1B41CBB0DE28}"/>
              </a:ext>
            </a:extLst>
          </p:cNvPr>
          <p:cNvSpPr txBox="1"/>
          <p:nvPr/>
        </p:nvSpPr>
        <p:spPr>
          <a:xfrm>
            <a:off x="2342955" y="2208798"/>
            <a:ext cx="176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46D1E9-0215-49C0-9DF2-C4CD55F4445B}"/>
              </a:ext>
            </a:extLst>
          </p:cNvPr>
          <p:cNvSpPr/>
          <p:nvPr/>
        </p:nvSpPr>
        <p:spPr>
          <a:xfrm>
            <a:off x="1386197" y="2626103"/>
            <a:ext cx="2656213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3B284AD-1256-4FAB-8451-C934BAD01950}"/>
              </a:ext>
            </a:extLst>
          </p:cNvPr>
          <p:cNvSpPr txBox="1"/>
          <p:nvPr/>
        </p:nvSpPr>
        <p:spPr>
          <a:xfrm>
            <a:off x="2342955" y="4214416"/>
            <a:ext cx="176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CDC4D7-0E89-4C19-9898-CC7840913967}"/>
              </a:ext>
            </a:extLst>
          </p:cNvPr>
          <p:cNvSpPr/>
          <p:nvPr/>
        </p:nvSpPr>
        <p:spPr>
          <a:xfrm>
            <a:off x="1386197" y="4631721"/>
            <a:ext cx="2656213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99A426-2360-45B2-B1A3-B11B0AC140DD}"/>
              </a:ext>
            </a:extLst>
          </p:cNvPr>
          <p:cNvSpPr txBox="1"/>
          <p:nvPr/>
        </p:nvSpPr>
        <p:spPr>
          <a:xfrm>
            <a:off x="8178792" y="2208798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4B88F3B-2A04-4349-BCB9-7F1C6E3847F1}"/>
              </a:ext>
            </a:extLst>
          </p:cNvPr>
          <p:cNvSpPr/>
          <p:nvPr/>
        </p:nvSpPr>
        <p:spPr>
          <a:xfrm>
            <a:off x="8178792" y="2626103"/>
            <a:ext cx="2656213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12BB2C-1CBF-4C77-9A05-07FF2A92C108}"/>
              </a:ext>
            </a:extLst>
          </p:cNvPr>
          <p:cNvSpPr txBox="1"/>
          <p:nvPr/>
        </p:nvSpPr>
        <p:spPr>
          <a:xfrm>
            <a:off x="8179093" y="4335988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1E21259-1EE8-46FC-BF16-1D1336E23AA6}"/>
              </a:ext>
            </a:extLst>
          </p:cNvPr>
          <p:cNvSpPr/>
          <p:nvPr/>
        </p:nvSpPr>
        <p:spPr>
          <a:xfrm>
            <a:off x="8179093" y="4753293"/>
            <a:ext cx="2656213" cy="7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</a:t>
            </a:r>
            <a:endParaRPr kumimoji="0" lang="zh-CN" altLang="en-US" sz="1300" b="0" i="0" u="none" strike="noStrike" kern="1200" cap="none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19C14F2-6153-4BA9-B6B8-A222EB4A9DD6}"/>
              </a:ext>
            </a:extLst>
          </p:cNvPr>
          <p:cNvGrpSpPr/>
          <p:nvPr/>
        </p:nvGrpSpPr>
        <p:grpSpPr>
          <a:xfrm>
            <a:off x="7537039" y="2410154"/>
            <a:ext cx="576000" cy="86337"/>
            <a:chOff x="10081133" y="1546987"/>
            <a:chExt cx="576000" cy="86337"/>
          </a:xfrm>
          <a:solidFill>
            <a:schemeClr val="bg1">
              <a:lumMod val="75000"/>
            </a:schemeClr>
          </a:solidFill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2FA7EB8D-AF63-4A7C-9AD9-5D8D2E4B3FE0}"/>
                </a:ext>
              </a:extLst>
            </p:cNvPr>
            <p:cNvSpPr/>
            <p:nvPr/>
          </p:nvSpPr>
          <p:spPr>
            <a:xfrm>
              <a:off x="10570796" y="1546987"/>
              <a:ext cx="86337" cy="86337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2CFC7F3C-451A-4D8A-8502-3216EE76A6C9}"/>
                </a:ext>
              </a:extLst>
            </p:cNvPr>
            <p:cNvCxnSpPr/>
            <p:nvPr/>
          </p:nvCxnSpPr>
          <p:spPr>
            <a:xfrm>
              <a:off x="10081133" y="1590156"/>
              <a:ext cx="576000" cy="0"/>
            </a:xfrm>
            <a:prstGeom prst="lin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6CF77B4-ED9E-48DB-AA6E-3200AEB80A2D}"/>
              </a:ext>
            </a:extLst>
          </p:cNvPr>
          <p:cNvGrpSpPr/>
          <p:nvPr/>
        </p:nvGrpSpPr>
        <p:grpSpPr>
          <a:xfrm>
            <a:off x="7552639" y="4583748"/>
            <a:ext cx="576000" cy="86337"/>
            <a:chOff x="10081133" y="1546987"/>
            <a:chExt cx="576000" cy="86337"/>
          </a:xfrm>
          <a:solidFill>
            <a:schemeClr val="bg1">
              <a:lumMod val="75000"/>
            </a:schemeClr>
          </a:solidFill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2645F53-29FF-4CF1-95E0-3B4FFB220574}"/>
                </a:ext>
              </a:extLst>
            </p:cNvPr>
            <p:cNvSpPr/>
            <p:nvPr/>
          </p:nvSpPr>
          <p:spPr>
            <a:xfrm>
              <a:off x="10570796" y="1546987"/>
              <a:ext cx="86337" cy="86337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309EE0A-3A57-4CC3-9AA1-B2246BE7C8A8}"/>
                </a:ext>
              </a:extLst>
            </p:cNvPr>
            <p:cNvCxnSpPr/>
            <p:nvPr/>
          </p:nvCxnSpPr>
          <p:spPr>
            <a:xfrm>
              <a:off x="10081133" y="1590156"/>
              <a:ext cx="576000" cy="0"/>
            </a:xfrm>
            <a:prstGeom prst="lin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29B96D0-7D72-4D06-BB63-65010A87A590}"/>
              </a:ext>
            </a:extLst>
          </p:cNvPr>
          <p:cNvGrpSpPr/>
          <p:nvPr/>
        </p:nvGrpSpPr>
        <p:grpSpPr>
          <a:xfrm>
            <a:off x="4118781" y="2410154"/>
            <a:ext cx="576000" cy="86337"/>
            <a:chOff x="3182116" y="1912804"/>
            <a:chExt cx="576000" cy="86337"/>
          </a:xfrm>
          <a:solidFill>
            <a:schemeClr val="bg1">
              <a:lumMod val="75000"/>
            </a:schemeClr>
          </a:solidFill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60DE00B-20A4-401F-95F6-0CAE30A8F739}"/>
                </a:ext>
              </a:extLst>
            </p:cNvPr>
            <p:cNvSpPr/>
            <p:nvPr/>
          </p:nvSpPr>
          <p:spPr>
            <a:xfrm>
              <a:off x="3182116" y="1912804"/>
              <a:ext cx="86337" cy="86337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810D6216-B972-4F4B-98E3-738859DA0446}"/>
                </a:ext>
              </a:extLst>
            </p:cNvPr>
            <p:cNvCxnSpPr>
              <a:cxnSpLocks/>
            </p:cNvCxnSpPr>
            <p:nvPr/>
          </p:nvCxnSpPr>
          <p:spPr>
            <a:xfrm>
              <a:off x="3182116" y="1955972"/>
              <a:ext cx="576000" cy="0"/>
            </a:xfrm>
            <a:prstGeom prst="lin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92C5FD4-4628-4E5D-927E-62A4C54767F0}"/>
              </a:ext>
            </a:extLst>
          </p:cNvPr>
          <p:cNvGrpSpPr/>
          <p:nvPr/>
        </p:nvGrpSpPr>
        <p:grpSpPr>
          <a:xfrm>
            <a:off x="4132833" y="4583748"/>
            <a:ext cx="576000" cy="86337"/>
            <a:chOff x="3182116" y="1912804"/>
            <a:chExt cx="576000" cy="86337"/>
          </a:xfrm>
          <a:solidFill>
            <a:schemeClr val="bg1">
              <a:lumMod val="75000"/>
            </a:schemeClr>
          </a:solidFill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167BBD7D-F3AC-4A6C-BFA6-3CF6F8D04628}"/>
                </a:ext>
              </a:extLst>
            </p:cNvPr>
            <p:cNvSpPr/>
            <p:nvPr/>
          </p:nvSpPr>
          <p:spPr>
            <a:xfrm>
              <a:off x="3182116" y="1912804"/>
              <a:ext cx="86337" cy="86337"/>
            </a:xfrm>
            <a:prstGeom prst="ellips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DF5917E2-C69D-4242-B123-E07C0F53157C}"/>
                </a:ext>
              </a:extLst>
            </p:cNvPr>
            <p:cNvCxnSpPr/>
            <p:nvPr/>
          </p:nvCxnSpPr>
          <p:spPr>
            <a:xfrm>
              <a:off x="3182116" y="1955972"/>
              <a:ext cx="576000" cy="0"/>
            </a:xfrm>
            <a:prstGeom prst="lin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BBE4937-1F17-4E4A-953A-DBE8B1AB238F}"/>
              </a:ext>
            </a:extLst>
          </p:cNvPr>
          <p:cNvGrpSpPr/>
          <p:nvPr/>
        </p:nvGrpSpPr>
        <p:grpSpPr>
          <a:xfrm>
            <a:off x="4810800" y="2272388"/>
            <a:ext cx="2570400" cy="2570400"/>
            <a:chOff x="4810800" y="2653388"/>
            <a:chExt cx="2570400" cy="2570400"/>
          </a:xfrm>
        </p:grpSpPr>
        <p:sp>
          <p:nvSpPr>
            <p:cNvPr id="22" name="自由: 形状 33">
              <a:extLst>
                <a:ext uri="{FF2B5EF4-FFF2-40B4-BE49-F238E27FC236}">
                  <a16:creationId xmlns:a16="http://schemas.microsoft.com/office/drawing/2014/main" id="{D65C3DCA-8A8D-42B3-B675-E4884DF38674}"/>
                </a:ext>
              </a:extLst>
            </p:cNvPr>
            <p:cNvSpPr/>
            <p:nvPr/>
          </p:nvSpPr>
          <p:spPr>
            <a:xfrm>
              <a:off x="4810800" y="2653388"/>
              <a:ext cx="1285200" cy="1285200"/>
            </a:xfrm>
            <a:custGeom>
              <a:avLst/>
              <a:gdLst>
                <a:gd name="connsiteX0" fmla="*/ 0 w 1656000"/>
                <a:gd name="connsiteY0" fmla="*/ 0 h 1656000"/>
                <a:gd name="connsiteX1" fmla="*/ 828000 w 1656000"/>
                <a:gd name="connsiteY1" fmla="*/ 0 h 1656000"/>
                <a:gd name="connsiteX2" fmla="*/ 1656000 w 1656000"/>
                <a:gd name="connsiteY2" fmla="*/ 828000 h 1656000"/>
                <a:gd name="connsiteX3" fmla="*/ 1656000 w 1656000"/>
                <a:gd name="connsiteY3" fmla="*/ 1656000 h 1656000"/>
                <a:gd name="connsiteX4" fmla="*/ 828000 w 1656000"/>
                <a:gd name="connsiteY4" fmla="*/ 1656000 h 1656000"/>
                <a:gd name="connsiteX5" fmla="*/ 0 w 1656000"/>
                <a:gd name="connsiteY5" fmla="*/ 828000 h 16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6000" h="1656000">
                  <a:moveTo>
                    <a:pt x="0" y="0"/>
                  </a:moveTo>
                  <a:lnTo>
                    <a:pt x="828000" y="0"/>
                  </a:lnTo>
                  <a:cubicBezTo>
                    <a:pt x="1285292" y="0"/>
                    <a:pt x="1656000" y="370708"/>
                    <a:pt x="1656000" y="828000"/>
                  </a:cubicBezTo>
                  <a:lnTo>
                    <a:pt x="1656000" y="1656000"/>
                  </a:lnTo>
                  <a:lnTo>
                    <a:pt x="828000" y="1656000"/>
                  </a:lnTo>
                  <a:cubicBezTo>
                    <a:pt x="370708" y="1656000"/>
                    <a:pt x="0" y="1285292"/>
                    <a:pt x="0" y="82800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自由: 形状 34">
              <a:extLst>
                <a:ext uri="{FF2B5EF4-FFF2-40B4-BE49-F238E27FC236}">
                  <a16:creationId xmlns:a16="http://schemas.microsoft.com/office/drawing/2014/main" id="{DCB87979-C5DF-4103-8E08-3E6A26C851F7}"/>
                </a:ext>
              </a:extLst>
            </p:cNvPr>
            <p:cNvSpPr/>
            <p:nvPr/>
          </p:nvSpPr>
          <p:spPr>
            <a:xfrm>
              <a:off x="6096000" y="2653388"/>
              <a:ext cx="1285200" cy="1285200"/>
            </a:xfrm>
            <a:custGeom>
              <a:avLst/>
              <a:gdLst>
                <a:gd name="connsiteX0" fmla="*/ 828000 w 1656000"/>
                <a:gd name="connsiteY0" fmla="*/ 0 h 1656000"/>
                <a:gd name="connsiteX1" fmla="*/ 1656000 w 1656000"/>
                <a:gd name="connsiteY1" fmla="*/ 0 h 1656000"/>
                <a:gd name="connsiteX2" fmla="*/ 1656000 w 1656000"/>
                <a:gd name="connsiteY2" fmla="*/ 828000 h 1656000"/>
                <a:gd name="connsiteX3" fmla="*/ 828000 w 1656000"/>
                <a:gd name="connsiteY3" fmla="*/ 1656000 h 1656000"/>
                <a:gd name="connsiteX4" fmla="*/ 0 w 1656000"/>
                <a:gd name="connsiteY4" fmla="*/ 1656000 h 1656000"/>
                <a:gd name="connsiteX5" fmla="*/ 0 w 1656000"/>
                <a:gd name="connsiteY5" fmla="*/ 828000 h 1656000"/>
                <a:gd name="connsiteX6" fmla="*/ 828000 w 1656000"/>
                <a:gd name="connsiteY6" fmla="*/ 0 h 16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6000" h="1656000">
                  <a:moveTo>
                    <a:pt x="828000" y="0"/>
                  </a:moveTo>
                  <a:lnTo>
                    <a:pt x="1656000" y="0"/>
                  </a:lnTo>
                  <a:lnTo>
                    <a:pt x="1656000" y="828000"/>
                  </a:lnTo>
                  <a:cubicBezTo>
                    <a:pt x="1656000" y="1285292"/>
                    <a:pt x="1285292" y="1656000"/>
                    <a:pt x="828000" y="1656000"/>
                  </a:cubicBezTo>
                  <a:lnTo>
                    <a:pt x="0" y="1656000"/>
                  </a:lnTo>
                  <a:lnTo>
                    <a:pt x="0" y="828000"/>
                  </a:lnTo>
                  <a:cubicBezTo>
                    <a:pt x="0" y="370708"/>
                    <a:pt x="370708" y="0"/>
                    <a:pt x="828000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自由: 形状 35">
              <a:extLst>
                <a:ext uri="{FF2B5EF4-FFF2-40B4-BE49-F238E27FC236}">
                  <a16:creationId xmlns:a16="http://schemas.microsoft.com/office/drawing/2014/main" id="{F9813364-709F-42B6-ACBD-CFA8F56C498D}"/>
                </a:ext>
              </a:extLst>
            </p:cNvPr>
            <p:cNvSpPr/>
            <p:nvPr/>
          </p:nvSpPr>
          <p:spPr>
            <a:xfrm>
              <a:off x="4810800" y="3938588"/>
              <a:ext cx="1285200" cy="1285200"/>
            </a:xfrm>
            <a:custGeom>
              <a:avLst/>
              <a:gdLst>
                <a:gd name="connsiteX0" fmla="*/ 828000 w 1656000"/>
                <a:gd name="connsiteY0" fmla="*/ 0 h 1656000"/>
                <a:gd name="connsiteX1" fmla="*/ 1656000 w 1656000"/>
                <a:gd name="connsiteY1" fmla="*/ 0 h 1656000"/>
                <a:gd name="connsiteX2" fmla="*/ 1656000 w 1656000"/>
                <a:gd name="connsiteY2" fmla="*/ 828000 h 1656000"/>
                <a:gd name="connsiteX3" fmla="*/ 828000 w 1656000"/>
                <a:gd name="connsiteY3" fmla="*/ 1656000 h 1656000"/>
                <a:gd name="connsiteX4" fmla="*/ 0 w 1656000"/>
                <a:gd name="connsiteY4" fmla="*/ 1656000 h 1656000"/>
                <a:gd name="connsiteX5" fmla="*/ 0 w 1656000"/>
                <a:gd name="connsiteY5" fmla="*/ 828000 h 1656000"/>
                <a:gd name="connsiteX6" fmla="*/ 828000 w 1656000"/>
                <a:gd name="connsiteY6" fmla="*/ 0 h 16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6000" h="1656000">
                  <a:moveTo>
                    <a:pt x="828000" y="0"/>
                  </a:moveTo>
                  <a:lnTo>
                    <a:pt x="1656000" y="0"/>
                  </a:lnTo>
                  <a:lnTo>
                    <a:pt x="1656000" y="828000"/>
                  </a:lnTo>
                  <a:cubicBezTo>
                    <a:pt x="1656000" y="1285292"/>
                    <a:pt x="1285292" y="1656000"/>
                    <a:pt x="828000" y="1656000"/>
                  </a:cubicBezTo>
                  <a:lnTo>
                    <a:pt x="0" y="1656000"/>
                  </a:lnTo>
                  <a:lnTo>
                    <a:pt x="0" y="828000"/>
                  </a:lnTo>
                  <a:cubicBezTo>
                    <a:pt x="0" y="370708"/>
                    <a:pt x="370708" y="0"/>
                    <a:pt x="828000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自由: 形状 36">
              <a:extLst>
                <a:ext uri="{FF2B5EF4-FFF2-40B4-BE49-F238E27FC236}">
                  <a16:creationId xmlns:a16="http://schemas.microsoft.com/office/drawing/2014/main" id="{5EA88F39-98E8-497C-BE27-DE019DA9FCB8}"/>
                </a:ext>
              </a:extLst>
            </p:cNvPr>
            <p:cNvSpPr/>
            <p:nvPr/>
          </p:nvSpPr>
          <p:spPr>
            <a:xfrm>
              <a:off x="6096000" y="3938588"/>
              <a:ext cx="1285200" cy="1285200"/>
            </a:xfrm>
            <a:custGeom>
              <a:avLst/>
              <a:gdLst>
                <a:gd name="connsiteX0" fmla="*/ 365057 w 1656000"/>
                <a:gd name="connsiteY0" fmla="*/ 141409 h 1656000"/>
                <a:gd name="connsiteX1" fmla="*/ 141409 w 1656000"/>
                <a:gd name="connsiteY1" fmla="*/ 365057 h 1656000"/>
                <a:gd name="connsiteX2" fmla="*/ 365057 w 1656000"/>
                <a:gd name="connsiteY2" fmla="*/ 141409 h 1656000"/>
                <a:gd name="connsiteX3" fmla="*/ 743342 w 1656000"/>
                <a:gd name="connsiteY3" fmla="*/ 4275 h 1656000"/>
                <a:gd name="connsiteX4" fmla="*/ 505705 w 1656000"/>
                <a:gd name="connsiteY4" fmla="*/ 65068 h 1656000"/>
                <a:gd name="connsiteX5" fmla="*/ 743342 w 1656000"/>
                <a:gd name="connsiteY5" fmla="*/ 4275 h 1656000"/>
                <a:gd name="connsiteX6" fmla="*/ 0 w 1656000"/>
                <a:gd name="connsiteY6" fmla="*/ 0 h 1656000"/>
                <a:gd name="connsiteX7" fmla="*/ 828000 w 1656000"/>
                <a:gd name="connsiteY7" fmla="*/ 0 h 1656000"/>
                <a:gd name="connsiteX8" fmla="*/ 1656000 w 1656000"/>
                <a:gd name="connsiteY8" fmla="*/ 828000 h 1656000"/>
                <a:gd name="connsiteX9" fmla="*/ 1656000 w 1656000"/>
                <a:gd name="connsiteY9" fmla="*/ 1656000 h 1656000"/>
                <a:gd name="connsiteX10" fmla="*/ 828000 w 1656000"/>
                <a:gd name="connsiteY10" fmla="*/ 1656000 h 1656000"/>
                <a:gd name="connsiteX11" fmla="*/ 0 w 1656000"/>
                <a:gd name="connsiteY11" fmla="*/ 828000 h 16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6000" h="1656000">
                  <a:moveTo>
                    <a:pt x="365057" y="141409"/>
                  </a:moveTo>
                  <a:cubicBezTo>
                    <a:pt x="276957" y="200928"/>
                    <a:pt x="200928" y="276957"/>
                    <a:pt x="141409" y="365057"/>
                  </a:cubicBezTo>
                  <a:cubicBezTo>
                    <a:pt x="200928" y="276957"/>
                    <a:pt x="276957" y="200928"/>
                    <a:pt x="365057" y="141409"/>
                  </a:cubicBezTo>
                  <a:close/>
                  <a:moveTo>
                    <a:pt x="743342" y="4275"/>
                  </a:moveTo>
                  <a:cubicBezTo>
                    <a:pt x="659837" y="12755"/>
                    <a:pt x="580000" y="33644"/>
                    <a:pt x="505705" y="65068"/>
                  </a:cubicBezTo>
                  <a:cubicBezTo>
                    <a:pt x="580000" y="33644"/>
                    <a:pt x="659837" y="12755"/>
                    <a:pt x="743342" y="4275"/>
                  </a:cubicBezTo>
                  <a:close/>
                  <a:moveTo>
                    <a:pt x="0" y="0"/>
                  </a:moveTo>
                  <a:lnTo>
                    <a:pt x="828000" y="0"/>
                  </a:lnTo>
                  <a:cubicBezTo>
                    <a:pt x="1285292" y="0"/>
                    <a:pt x="1656000" y="370708"/>
                    <a:pt x="1656000" y="828000"/>
                  </a:cubicBezTo>
                  <a:lnTo>
                    <a:pt x="1656000" y="1656000"/>
                  </a:lnTo>
                  <a:lnTo>
                    <a:pt x="828000" y="1656000"/>
                  </a:lnTo>
                  <a:cubicBezTo>
                    <a:pt x="370708" y="1656000"/>
                    <a:pt x="0" y="1285292"/>
                    <a:pt x="0" y="82800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682FB8E-A0E5-49BD-A5DB-0AEBA5A0883E}"/>
                </a:ext>
              </a:extLst>
            </p:cNvPr>
            <p:cNvSpPr txBox="1"/>
            <p:nvPr/>
          </p:nvSpPr>
          <p:spPr>
            <a:xfrm>
              <a:off x="5200767" y="2834323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96D23A7-729C-4E90-9F18-73BA8E32C5DD}"/>
                </a:ext>
              </a:extLst>
            </p:cNvPr>
            <p:cNvSpPr txBox="1"/>
            <p:nvPr/>
          </p:nvSpPr>
          <p:spPr>
            <a:xfrm>
              <a:off x="6372955" y="2834323"/>
              <a:ext cx="6848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w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0CB5E6B-6477-4C55-A16D-DA325F499DCC}"/>
                </a:ext>
              </a:extLst>
            </p:cNvPr>
            <p:cNvSpPr txBox="1"/>
            <p:nvPr/>
          </p:nvSpPr>
          <p:spPr>
            <a:xfrm>
              <a:off x="5140654" y="4119523"/>
              <a:ext cx="569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o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479BE5-B68F-4241-971C-3E29D5F797F9}"/>
                </a:ext>
              </a:extLst>
            </p:cNvPr>
            <p:cNvSpPr txBox="1"/>
            <p:nvPr/>
          </p:nvSpPr>
          <p:spPr>
            <a:xfrm>
              <a:off x="6485967" y="4227245"/>
              <a:ext cx="5116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C630C82-2B78-43B5-817A-2ACB80DEBA8C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C34C011-40C8-4BBB-AE9C-59EBB000902B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D073EE13-F05F-4C3E-AAE6-978231542A90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4407A0D-DED5-4F75-9B9B-8735906E69DD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FD678B2-D9C2-41BF-8882-C62C8393D724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01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1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E81158-D936-4A20-90B4-2FFDC2AB8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568" r="568" b="568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EBCE5F-41A9-4F9E-9F05-619491D1451B}"/>
              </a:ext>
            </a:extLst>
          </p:cNvPr>
          <p:cNvSpPr txBox="1"/>
          <p:nvPr/>
        </p:nvSpPr>
        <p:spPr>
          <a:xfrm>
            <a:off x="2807879" y="2375512"/>
            <a:ext cx="1064256" cy="837086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noFill/>
          <a:ln>
            <a:solidFill>
              <a:srgbClr val="3F70A1"/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352A247-FDC4-443E-84D9-3838B0FAA757}"/>
              </a:ext>
            </a:extLst>
          </p:cNvPr>
          <p:cNvSpPr txBox="1"/>
          <p:nvPr/>
        </p:nvSpPr>
        <p:spPr>
          <a:xfrm>
            <a:off x="2591861" y="2802629"/>
            <a:ext cx="34040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100000">
                      <a:srgbClr val="3F70A1"/>
                    </a:gs>
                    <a:gs pos="0">
                      <a:srgbClr val="75AACC"/>
                    </a:gs>
                  </a:gsLst>
                  <a:lin ang="135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100000">
                    <a:srgbClr val="3F70A1"/>
                  </a:gs>
                  <a:gs pos="0">
                    <a:srgbClr val="75AACC"/>
                  </a:gs>
                </a:gsLst>
                <a:lin ang="13500000" scaled="1"/>
              </a:gra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0953B64-8DC7-4D21-984D-44CDEDF0F0D6}"/>
              </a:ext>
            </a:extLst>
          </p:cNvPr>
          <p:cNvSpPr txBox="1"/>
          <p:nvPr/>
        </p:nvSpPr>
        <p:spPr>
          <a:xfrm>
            <a:off x="1136072" y="4149796"/>
            <a:ext cx="4666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6000" b="1" dirty="0"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</a:rPr>
              <a:t>请输入标题</a:t>
            </a:r>
            <a:endParaRPr kumimoji="0" lang="zh-CN" altLang="en-US" sz="344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Rectangle 44">
            <a:extLst>
              <a:ext uri="{FF2B5EF4-FFF2-40B4-BE49-F238E27FC236}">
                <a16:creationId xmlns:a16="http://schemas.microsoft.com/office/drawing/2014/main" id="{E1550815-4410-454A-8CB1-1C603013904C}"/>
              </a:ext>
            </a:extLst>
          </p:cNvPr>
          <p:cNvSpPr/>
          <p:nvPr/>
        </p:nvSpPr>
        <p:spPr>
          <a:xfrm>
            <a:off x="1529329" y="5083994"/>
            <a:ext cx="4256817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A wonderful serenity has taken possession of my entire soul like these sweet mornings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91A0DEB-3C6E-4C9C-81D3-77161EDB19D2}"/>
              </a:ext>
            </a:extLst>
          </p:cNvPr>
          <p:cNvSpPr txBox="1"/>
          <p:nvPr/>
        </p:nvSpPr>
        <p:spPr>
          <a:xfrm rot="10800000">
            <a:off x="9626003" y="650177"/>
            <a:ext cx="665213" cy="523220"/>
          </a:xfrm>
          <a:custGeom>
            <a:avLst/>
            <a:gdLst/>
            <a:ahLst/>
            <a:cxnLst/>
            <a:rect l="l" t="t" r="r" b="b"/>
            <a:pathLst>
              <a:path w="1146847" h="902047">
                <a:moveTo>
                  <a:pt x="1065247" y="0"/>
                </a:moveTo>
                <a:lnTo>
                  <a:pt x="1146847" y="172101"/>
                </a:lnTo>
                <a:cubicBezTo>
                  <a:pt x="1063763" y="199796"/>
                  <a:pt x="1004171" y="238370"/>
                  <a:pt x="968069" y="287824"/>
                </a:cubicBezTo>
                <a:cubicBezTo>
                  <a:pt x="931968" y="337279"/>
                  <a:pt x="912928" y="403053"/>
                  <a:pt x="910949" y="485147"/>
                </a:cubicBezTo>
                <a:lnTo>
                  <a:pt x="1112723" y="485147"/>
                </a:lnTo>
                <a:lnTo>
                  <a:pt x="1112723" y="902047"/>
                </a:lnTo>
                <a:lnTo>
                  <a:pt x="695823" y="902047"/>
                </a:lnTo>
                <a:lnTo>
                  <a:pt x="695823" y="603838"/>
                </a:lnTo>
                <a:cubicBezTo>
                  <a:pt x="695823" y="482180"/>
                  <a:pt x="706456" y="386733"/>
                  <a:pt x="727721" y="317497"/>
                </a:cubicBezTo>
                <a:cubicBezTo>
                  <a:pt x="748986" y="248261"/>
                  <a:pt x="788550" y="185949"/>
                  <a:pt x="846412" y="130560"/>
                </a:cubicBezTo>
                <a:cubicBezTo>
                  <a:pt x="904273" y="75171"/>
                  <a:pt x="977218" y="31651"/>
                  <a:pt x="1065247" y="0"/>
                </a:cubicBezTo>
                <a:close/>
                <a:moveTo>
                  <a:pt x="369424" y="0"/>
                </a:moveTo>
                <a:lnTo>
                  <a:pt x="451024" y="172101"/>
                </a:lnTo>
                <a:cubicBezTo>
                  <a:pt x="367941" y="199796"/>
                  <a:pt x="308348" y="238370"/>
                  <a:pt x="272247" y="287824"/>
                </a:cubicBezTo>
                <a:cubicBezTo>
                  <a:pt x="236145" y="337279"/>
                  <a:pt x="217105" y="403053"/>
                  <a:pt x="215127" y="485147"/>
                </a:cubicBezTo>
                <a:lnTo>
                  <a:pt x="416901" y="485147"/>
                </a:lnTo>
                <a:lnTo>
                  <a:pt x="416901" y="902047"/>
                </a:lnTo>
                <a:lnTo>
                  <a:pt x="0" y="902047"/>
                </a:lnTo>
                <a:lnTo>
                  <a:pt x="0" y="603838"/>
                </a:lnTo>
                <a:cubicBezTo>
                  <a:pt x="0" y="483169"/>
                  <a:pt x="10633" y="387969"/>
                  <a:pt x="31899" y="318239"/>
                </a:cubicBezTo>
                <a:cubicBezTo>
                  <a:pt x="53164" y="248508"/>
                  <a:pt x="92480" y="185949"/>
                  <a:pt x="149847" y="130560"/>
                </a:cubicBezTo>
                <a:cubicBezTo>
                  <a:pt x="207214" y="75171"/>
                  <a:pt x="280407" y="31651"/>
                  <a:pt x="369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00" b="1" i="0" u="none" strike="noStrike" kern="1200" cap="none" spc="300" normalizeH="0" baseline="0" noProof="0" dirty="0">
              <a:ln>
                <a:solidFill>
                  <a:srgbClr val="3F70A1"/>
                </a:solidFill>
              </a:ln>
              <a:noFill/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6C3549-406A-4015-AAD4-9D99EDD9231E}"/>
              </a:ext>
            </a:extLst>
          </p:cNvPr>
          <p:cNvSpPr txBox="1"/>
          <p:nvPr/>
        </p:nvSpPr>
        <p:spPr>
          <a:xfrm>
            <a:off x="9535093" y="1307466"/>
            <a:ext cx="1892481" cy="100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Business report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7901EF1A-F4FA-4E66-8451-68B3D7BC6DE3}"/>
              </a:ext>
            </a:extLst>
          </p:cNvPr>
          <p:cNvGrpSpPr/>
          <p:nvPr/>
        </p:nvGrpSpPr>
        <p:grpSpPr>
          <a:xfrm>
            <a:off x="557299" y="307770"/>
            <a:ext cx="11061605" cy="6267525"/>
            <a:chOff x="557299" y="307770"/>
            <a:chExt cx="11061605" cy="626752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A1864BA-F4D4-4578-9509-6F8F6A01B994}"/>
                </a:ext>
              </a:extLst>
            </p:cNvPr>
            <p:cNvSpPr txBox="1"/>
            <p:nvPr/>
          </p:nvSpPr>
          <p:spPr>
            <a:xfrm>
              <a:off x="557299" y="307770"/>
              <a:ext cx="716823" cy="563814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noFill/>
            <a:ln>
              <a:solidFill>
                <a:srgbClr val="3F70A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4DD3275-F83C-4CB4-A2ED-96D44BA5CBD5}"/>
                </a:ext>
              </a:extLst>
            </p:cNvPr>
            <p:cNvSpPr txBox="1"/>
            <p:nvPr/>
          </p:nvSpPr>
          <p:spPr>
            <a:xfrm>
              <a:off x="1454727" y="536966"/>
              <a:ext cx="25353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思源黑体 CN Bold" panose="020B0800000000000000" pitchFamily="34" charset="-122"/>
                  <a:ea typeface="思源黑体 CN Bold" panose="020B0800000000000000" pitchFamily="34" charset="-122"/>
                  <a:sym typeface="Arial" panose="020B0604020202020204" pitchFamily="34" charset="0"/>
                </a:rPr>
                <a:t>请输入标题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C37C161-3D29-4E92-B93B-81AEDC9E7F9D}"/>
                </a:ext>
              </a:extLst>
            </p:cNvPr>
            <p:cNvSpPr txBox="1"/>
            <p:nvPr/>
          </p:nvSpPr>
          <p:spPr>
            <a:xfrm rot="10800000">
              <a:off x="10953691" y="6014031"/>
              <a:ext cx="665213" cy="523220"/>
            </a:xfrm>
            <a:custGeom>
              <a:avLst/>
              <a:gdLst/>
              <a:ahLst/>
              <a:cxnLst/>
              <a:rect l="l" t="t" r="r" b="b"/>
              <a:pathLst>
                <a:path w="1146847" h="902047">
                  <a:moveTo>
                    <a:pt x="1065247" y="0"/>
                  </a:moveTo>
                  <a:lnTo>
                    <a:pt x="1146847" y="172101"/>
                  </a:lnTo>
                  <a:cubicBezTo>
                    <a:pt x="1063763" y="199796"/>
                    <a:pt x="1004171" y="238370"/>
                    <a:pt x="968069" y="287824"/>
                  </a:cubicBezTo>
                  <a:cubicBezTo>
                    <a:pt x="931968" y="337279"/>
                    <a:pt x="912928" y="403053"/>
                    <a:pt x="910949" y="485147"/>
                  </a:cubicBezTo>
                  <a:lnTo>
                    <a:pt x="1112723" y="485147"/>
                  </a:lnTo>
                  <a:lnTo>
                    <a:pt x="1112723" y="902047"/>
                  </a:lnTo>
                  <a:lnTo>
                    <a:pt x="695823" y="902047"/>
                  </a:lnTo>
                  <a:lnTo>
                    <a:pt x="695823" y="603838"/>
                  </a:lnTo>
                  <a:cubicBezTo>
                    <a:pt x="695823" y="482180"/>
                    <a:pt x="706456" y="386733"/>
                    <a:pt x="727721" y="317497"/>
                  </a:cubicBezTo>
                  <a:cubicBezTo>
                    <a:pt x="748986" y="248261"/>
                    <a:pt x="788550" y="185949"/>
                    <a:pt x="846412" y="130560"/>
                  </a:cubicBezTo>
                  <a:cubicBezTo>
                    <a:pt x="904273" y="75171"/>
                    <a:pt x="977218" y="31651"/>
                    <a:pt x="1065247" y="0"/>
                  </a:cubicBezTo>
                  <a:close/>
                  <a:moveTo>
                    <a:pt x="369424" y="0"/>
                  </a:moveTo>
                  <a:lnTo>
                    <a:pt x="451024" y="172101"/>
                  </a:lnTo>
                  <a:cubicBezTo>
                    <a:pt x="367941" y="199796"/>
                    <a:pt x="308348" y="238370"/>
                    <a:pt x="272247" y="287824"/>
                  </a:cubicBezTo>
                  <a:cubicBezTo>
                    <a:pt x="236145" y="337279"/>
                    <a:pt x="217105" y="403053"/>
                    <a:pt x="215127" y="485147"/>
                  </a:cubicBezTo>
                  <a:lnTo>
                    <a:pt x="416901" y="485147"/>
                  </a:lnTo>
                  <a:lnTo>
                    <a:pt x="416901" y="902047"/>
                  </a:lnTo>
                  <a:lnTo>
                    <a:pt x="0" y="902047"/>
                  </a:lnTo>
                  <a:lnTo>
                    <a:pt x="0" y="603838"/>
                  </a:lnTo>
                  <a:cubicBezTo>
                    <a:pt x="0" y="483169"/>
                    <a:pt x="10633" y="387969"/>
                    <a:pt x="31899" y="318239"/>
                  </a:cubicBezTo>
                  <a:cubicBezTo>
                    <a:pt x="53164" y="248508"/>
                    <a:pt x="92480" y="185949"/>
                    <a:pt x="149847" y="130560"/>
                  </a:cubicBezTo>
                  <a:cubicBezTo>
                    <a:pt x="207214" y="75171"/>
                    <a:pt x="280407" y="31651"/>
                    <a:pt x="369424" y="0"/>
                  </a:cubicBezTo>
                  <a:close/>
                </a:path>
              </a:pathLst>
            </a:custGeom>
            <a:gradFill>
              <a:gsLst>
                <a:gs pos="100000">
                  <a:srgbClr val="3F70A1"/>
                </a:gs>
                <a:gs pos="0">
                  <a:srgbClr val="75AACC"/>
                </a:gs>
              </a:gsLst>
              <a:lin ang="135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00" b="1" i="0" u="none" strike="noStrike" kern="1200" cap="none" spc="300" normalizeH="0" baseline="0" noProof="0" dirty="0">
                <a:ln>
                  <a:solidFill>
                    <a:srgbClr val="3F70A1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8BE0337-3B8F-4AFF-9A7C-8014EFE0E865}"/>
                </a:ext>
              </a:extLst>
            </p:cNvPr>
            <p:cNvSpPr txBox="1"/>
            <p:nvPr/>
          </p:nvSpPr>
          <p:spPr>
            <a:xfrm>
              <a:off x="9932575" y="6113630"/>
              <a:ext cx="14381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en-US" altLang="zh-CN" sz="2400" b="1" dirty="0">
                  <a:latin typeface="Arial" panose="020B0604020202020204" pitchFamily="34" charset="0"/>
                  <a:ea typeface="思源黑体 CN Bold" panose="020B0800000000000000" pitchFamily="34" charset="-122"/>
                  <a:cs typeface="Arial" panose="020B0604020202020204" pitchFamily="34" charset="0"/>
                </a:rPr>
                <a:t>PART 02</a:t>
              </a:r>
              <a:endParaRPr kumimoji="0" lang="zh-CN" altLang="en-US" sz="8800" b="1" i="0" u="none" strike="noStrike" kern="1200" cap="none" spc="60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B8D1539-AC07-43A2-8F09-3842D015AA8B}"/>
              </a:ext>
            </a:extLst>
          </p:cNvPr>
          <p:cNvSpPr/>
          <p:nvPr/>
        </p:nvSpPr>
        <p:spPr>
          <a:xfrm>
            <a:off x="0" y="1901370"/>
            <a:ext cx="12192000" cy="2895600"/>
          </a:xfrm>
          <a:prstGeom prst="rect">
            <a:avLst/>
          </a:prstGeom>
          <a:gradFill>
            <a:gsLst>
              <a:gs pos="100000">
                <a:srgbClr val="3F70A1"/>
              </a:gs>
              <a:gs pos="0">
                <a:srgbClr val="75AAC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B705A6-D523-4EE4-B770-DE423A1AB767}"/>
              </a:ext>
            </a:extLst>
          </p:cNvPr>
          <p:cNvSpPr/>
          <p:nvPr/>
        </p:nvSpPr>
        <p:spPr>
          <a:xfrm>
            <a:off x="1400686" y="2286344"/>
            <a:ext cx="17235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请输入标题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29095F-8AC1-434B-B4E4-AF0F86FD36BD}"/>
              </a:ext>
            </a:extLst>
          </p:cNvPr>
          <p:cNvGrpSpPr/>
          <p:nvPr/>
        </p:nvGrpSpPr>
        <p:grpSpPr>
          <a:xfrm>
            <a:off x="1400686" y="2993371"/>
            <a:ext cx="4098414" cy="276999"/>
            <a:chOff x="1413386" y="2456295"/>
            <a:chExt cx="4098414" cy="276999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8F4C388-8158-4E80-AD41-3EBAB1A592EA}"/>
                </a:ext>
              </a:extLst>
            </p:cNvPr>
            <p:cNvSpPr/>
            <p:nvPr/>
          </p:nvSpPr>
          <p:spPr>
            <a:xfrm flipV="1">
              <a:off x="1413386" y="2519905"/>
              <a:ext cx="149778" cy="149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416B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EA352F-9E6A-4EB9-B6B8-FFBBDD63F946}"/>
                </a:ext>
              </a:extLst>
            </p:cNvPr>
            <p:cNvSpPr/>
            <p:nvPr/>
          </p:nvSpPr>
          <p:spPr>
            <a:xfrm>
              <a:off x="1704962" y="2456295"/>
              <a:ext cx="3806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Summary of the work, with the end of the year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4958851B-41AB-4040-8A62-E111113A5390}"/>
              </a:ext>
            </a:extLst>
          </p:cNvPr>
          <p:cNvGrpSpPr/>
          <p:nvPr/>
        </p:nvGrpSpPr>
        <p:grpSpPr>
          <a:xfrm>
            <a:off x="1400686" y="3471653"/>
            <a:ext cx="4098414" cy="276999"/>
            <a:chOff x="1413386" y="3333887"/>
            <a:chExt cx="4098414" cy="276999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CA35F65C-CF1A-4F46-9477-EA330CE87F4B}"/>
                </a:ext>
              </a:extLst>
            </p:cNvPr>
            <p:cNvSpPr/>
            <p:nvPr/>
          </p:nvSpPr>
          <p:spPr>
            <a:xfrm flipV="1">
              <a:off x="1413386" y="3397497"/>
              <a:ext cx="149778" cy="149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416B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7EEA035-0963-424E-8F0B-64613F4CE862}"/>
                </a:ext>
              </a:extLst>
            </p:cNvPr>
            <p:cNvSpPr/>
            <p:nvPr/>
          </p:nvSpPr>
          <p:spPr>
            <a:xfrm>
              <a:off x="1704962" y="3333887"/>
              <a:ext cx="3806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Summary of the work, with the end of the year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ED6BFD-AC85-4523-8CCB-FCDD205FEF28}"/>
              </a:ext>
            </a:extLst>
          </p:cNvPr>
          <p:cNvGrpSpPr/>
          <p:nvPr/>
        </p:nvGrpSpPr>
        <p:grpSpPr>
          <a:xfrm>
            <a:off x="1400686" y="3949934"/>
            <a:ext cx="4098414" cy="276999"/>
            <a:chOff x="1413386" y="4274158"/>
            <a:chExt cx="4098414" cy="276999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79F3794-629A-4D48-AC4C-8ABF465760A5}"/>
                </a:ext>
              </a:extLst>
            </p:cNvPr>
            <p:cNvSpPr/>
            <p:nvPr/>
          </p:nvSpPr>
          <p:spPr>
            <a:xfrm flipV="1">
              <a:off x="1413386" y="4337768"/>
              <a:ext cx="149778" cy="14977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416B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3BB3B5C-30A0-4F15-B762-8BF7560C3441}"/>
                </a:ext>
              </a:extLst>
            </p:cNvPr>
            <p:cNvSpPr/>
            <p:nvPr/>
          </p:nvSpPr>
          <p:spPr>
            <a:xfrm>
              <a:off x="1704962" y="4274158"/>
              <a:ext cx="38068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Summary of the work, with the end of the year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8DCAF780-5AC4-41E5-A0CF-1F68FE9F2943}"/>
              </a:ext>
            </a:extLst>
          </p:cNvPr>
          <p:cNvSpPr/>
          <p:nvPr/>
        </p:nvSpPr>
        <p:spPr>
          <a:xfrm>
            <a:off x="1326494" y="4821170"/>
            <a:ext cx="5559215" cy="55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A wonderful serenity has taken possession of my entire soul, like these sweet mornings of spring which I enjoy with my whole heart. </a:t>
            </a: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C93C751-4117-405D-8DBC-96C4E46AA4AE}"/>
              </a:ext>
            </a:extLst>
          </p:cNvPr>
          <p:cNvGrpSpPr/>
          <p:nvPr/>
        </p:nvGrpSpPr>
        <p:grpSpPr>
          <a:xfrm>
            <a:off x="7386439" y="1210246"/>
            <a:ext cx="2999040" cy="4495320"/>
            <a:chOff x="7890387" y="1895888"/>
            <a:chExt cx="2375605" cy="3560841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8578346-354F-4E93-9425-229B93A5F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0387" y="1895888"/>
              <a:ext cx="2375605" cy="35608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8655783-B36F-427F-A066-FB2493021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6" r="29716"/>
            <a:stretch/>
          </p:blipFill>
          <p:spPr>
            <a:xfrm>
              <a:off x="8170045" y="2552742"/>
              <a:ext cx="1426412" cy="2344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60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Arial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1039</Words>
  <Application>Microsoft Office PowerPoint</Application>
  <PresentationFormat>宽屏</PresentationFormat>
  <Paragraphs>184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等线</vt:lpstr>
      <vt:lpstr>楷体</vt:lpstr>
      <vt:lpstr>思源黑体 CN Bold</vt:lpstr>
      <vt:lpstr>思源黑体 CN Medium</vt:lpstr>
      <vt:lpstr>宋体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52</dc:title>
  <dc:creator>.</dc:creator>
  <cp:lastModifiedBy>邹行行　　</cp:lastModifiedBy>
  <cp:revision>227</cp:revision>
  <dcterms:created xsi:type="dcterms:W3CDTF">2019-03-22T13:10:46Z</dcterms:created>
  <dcterms:modified xsi:type="dcterms:W3CDTF">2023-06-20T00:43:32Z</dcterms:modified>
</cp:coreProperties>
</file>