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3.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4.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5.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5"/>
  </p:notesMasterIdLst>
  <p:handoutMasterIdLst>
    <p:handoutMasterId r:id="rId26"/>
  </p:handoutMasterIdLst>
  <p:sldIdLst>
    <p:sldId id="322" r:id="rId3"/>
    <p:sldId id="323" r:id="rId4"/>
    <p:sldId id="300" r:id="rId5"/>
    <p:sldId id="274" r:id="rId6"/>
    <p:sldId id="275" r:id="rId7"/>
    <p:sldId id="276" r:id="rId8"/>
    <p:sldId id="277" r:id="rId9"/>
    <p:sldId id="327" r:id="rId10"/>
    <p:sldId id="278" r:id="rId11"/>
    <p:sldId id="279" r:id="rId12"/>
    <p:sldId id="280" r:id="rId13"/>
    <p:sldId id="281" r:id="rId14"/>
    <p:sldId id="328" r:id="rId15"/>
    <p:sldId id="282" r:id="rId16"/>
    <p:sldId id="283" r:id="rId17"/>
    <p:sldId id="284" r:id="rId18"/>
    <p:sldId id="329" r:id="rId19"/>
    <p:sldId id="287" r:id="rId20"/>
    <p:sldId id="288" r:id="rId21"/>
    <p:sldId id="289" r:id="rId22"/>
    <p:sldId id="290" r:id="rId23"/>
    <p:sldId id="326" r:id="rId24"/>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A7A"/>
    <a:srgbClr val="A0B2C5"/>
    <a:srgbClr val="F8F8F8"/>
    <a:srgbClr val="476B92"/>
    <a:srgbClr val="8BAAE2"/>
    <a:srgbClr val="3A70D2"/>
    <a:srgbClr val="E8E8E8"/>
    <a:srgbClr val="EFEFEF"/>
    <a:srgbClr val="F9F9F9"/>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12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2020/10/13 Tuesday</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2944775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2020/10/13 Tuesday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57425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a:t>
            </a:fld>
            <a:endParaRPr lang="zh-CN" altLang="en-US"/>
          </a:p>
        </p:txBody>
      </p:sp>
    </p:spTree>
    <p:extLst>
      <p:ext uri="{BB962C8B-B14F-4D97-AF65-F5344CB8AC3E}">
        <p14:creationId xmlns:p14="http://schemas.microsoft.com/office/powerpoint/2010/main" val="1426138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4088741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11</a:t>
            </a:fld>
            <a:endParaRPr lang="zh-CN" altLang="en-US"/>
          </a:p>
        </p:txBody>
      </p:sp>
    </p:spTree>
    <p:extLst>
      <p:ext uri="{BB962C8B-B14F-4D97-AF65-F5344CB8AC3E}">
        <p14:creationId xmlns:p14="http://schemas.microsoft.com/office/powerpoint/2010/main" val="4891451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3328447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3105505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14</a:t>
            </a:fld>
            <a:endParaRPr lang="zh-CN" altLang="en-US"/>
          </a:p>
        </p:txBody>
      </p:sp>
    </p:spTree>
    <p:extLst>
      <p:ext uri="{BB962C8B-B14F-4D97-AF65-F5344CB8AC3E}">
        <p14:creationId xmlns:p14="http://schemas.microsoft.com/office/powerpoint/2010/main" val="3229103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15</a:t>
            </a:fld>
            <a:endParaRPr lang="zh-CN" altLang="en-US"/>
          </a:p>
        </p:txBody>
      </p:sp>
    </p:spTree>
    <p:extLst>
      <p:ext uri="{BB962C8B-B14F-4D97-AF65-F5344CB8AC3E}">
        <p14:creationId xmlns:p14="http://schemas.microsoft.com/office/powerpoint/2010/main" val="12257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16</a:t>
            </a:fld>
            <a:endParaRPr lang="zh-CN" altLang="en-US"/>
          </a:p>
        </p:txBody>
      </p:sp>
    </p:spTree>
    <p:extLst>
      <p:ext uri="{BB962C8B-B14F-4D97-AF65-F5344CB8AC3E}">
        <p14:creationId xmlns:p14="http://schemas.microsoft.com/office/powerpoint/2010/main" val="1157088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17</a:t>
            </a:fld>
            <a:endParaRPr lang="zh-CN" altLang="en-US"/>
          </a:p>
        </p:txBody>
      </p:sp>
    </p:spTree>
    <p:extLst>
      <p:ext uri="{BB962C8B-B14F-4D97-AF65-F5344CB8AC3E}">
        <p14:creationId xmlns:p14="http://schemas.microsoft.com/office/powerpoint/2010/main" val="13044495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18</a:t>
            </a:fld>
            <a:endParaRPr lang="zh-CN" altLang="en-US"/>
          </a:p>
        </p:txBody>
      </p:sp>
    </p:spTree>
    <p:extLst>
      <p:ext uri="{BB962C8B-B14F-4D97-AF65-F5344CB8AC3E}">
        <p14:creationId xmlns:p14="http://schemas.microsoft.com/office/powerpoint/2010/main" val="483859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612902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a:t>
            </a:fld>
            <a:endParaRPr lang="zh-CN" altLang="en-US"/>
          </a:p>
        </p:txBody>
      </p:sp>
    </p:spTree>
    <p:extLst>
      <p:ext uri="{BB962C8B-B14F-4D97-AF65-F5344CB8AC3E}">
        <p14:creationId xmlns:p14="http://schemas.microsoft.com/office/powerpoint/2010/main" val="998504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20</a:t>
            </a:fld>
            <a:endParaRPr lang="zh-CN" altLang="en-US"/>
          </a:p>
        </p:txBody>
      </p:sp>
    </p:spTree>
    <p:extLst>
      <p:ext uri="{BB962C8B-B14F-4D97-AF65-F5344CB8AC3E}">
        <p14:creationId xmlns:p14="http://schemas.microsoft.com/office/powerpoint/2010/main" val="12517174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21</a:t>
            </a:fld>
            <a:endParaRPr lang="zh-CN" altLang="en-US"/>
          </a:p>
        </p:txBody>
      </p:sp>
    </p:spTree>
    <p:extLst>
      <p:ext uri="{BB962C8B-B14F-4D97-AF65-F5344CB8AC3E}">
        <p14:creationId xmlns:p14="http://schemas.microsoft.com/office/powerpoint/2010/main" val="1000763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519599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a:t>
            </a:fld>
            <a:endParaRPr lang="zh-CN" altLang="en-US"/>
          </a:p>
        </p:txBody>
      </p:sp>
    </p:spTree>
    <p:extLst>
      <p:ext uri="{BB962C8B-B14F-4D97-AF65-F5344CB8AC3E}">
        <p14:creationId xmlns:p14="http://schemas.microsoft.com/office/powerpoint/2010/main" val="3285818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4</a:t>
            </a:fld>
            <a:endParaRPr lang="zh-CN" altLang="en-US"/>
          </a:p>
        </p:txBody>
      </p:sp>
    </p:spTree>
    <p:extLst>
      <p:ext uri="{BB962C8B-B14F-4D97-AF65-F5344CB8AC3E}">
        <p14:creationId xmlns:p14="http://schemas.microsoft.com/office/powerpoint/2010/main" val="3881775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extLst>
      <p:ext uri="{BB962C8B-B14F-4D97-AF65-F5344CB8AC3E}">
        <p14:creationId xmlns:p14="http://schemas.microsoft.com/office/powerpoint/2010/main" val="3337938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a:t>
            </a:fld>
            <a:endParaRPr lang="zh-CN" altLang="en-US"/>
          </a:p>
        </p:txBody>
      </p:sp>
    </p:spTree>
    <p:extLst>
      <p:ext uri="{BB962C8B-B14F-4D97-AF65-F5344CB8AC3E}">
        <p14:creationId xmlns:p14="http://schemas.microsoft.com/office/powerpoint/2010/main" val="3772087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7</a:t>
            </a:fld>
            <a:endParaRPr lang="zh-CN" altLang="en-US"/>
          </a:p>
        </p:txBody>
      </p:sp>
    </p:spTree>
    <p:extLst>
      <p:ext uri="{BB962C8B-B14F-4D97-AF65-F5344CB8AC3E}">
        <p14:creationId xmlns:p14="http://schemas.microsoft.com/office/powerpoint/2010/main" val="3878603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3660538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1834583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2020/10/13 Tuesday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2753360" y="1085870"/>
            <a:ext cx="6668135" cy="3261340"/>
            <a:chOff x="2646044" y="881325"/>
            <a:chExt cx="6668135" cy="3261340"/>
          </a:xfrm>
        </p:grpSpPr>
        <p:sp>
          <p:nvSpPr>
            <p:cNvPr id="8" name="文本框 7"/>
            <p:cNvSpPr txBox="1"/>
            <p:nvPr userDrawn="1"/>
          </p:nvSpPr>
          <p:spPr>
            <a:xfrm>
              <a:off x="2959098" y="2443254"/>
              <a:ext cx="6273798" cy="922020"/>
            </a:xfrm>
            <a:prstGeom prst="rect">
              <a:avLst/>
            </a:prstGeom>
            <a:noFill/>
          </p:spPr>
          <p:txBody>
            <a:bodyPr wrap="square" rtlCol="0">
              <a:spAutoFit/>
            </a:bodyPr>
            <a:lstStyle/>
            <a:p>
              <a:pPr algn="ctr"/>
              <a:r>
                <a:rPr lang="zh-CN" altLang="en-US" sz="5400" b="1" spc="300" dirty="0">
                  <a:solidFill>
                    <a:schemeClr val="tx1"/>
                  </a:solidFill>
                  <a:effectLst/>
                  <a:latin typeface="思源黑体 CN Heavy" panose="020B0A00000000000000" charset="-122"/>
                  <a:ea typeface="思源黑体 CN Heavy" panose="020B0A00000000000000" charset="-122"/>
                </a:rPr>
                <a:t>第二季度工作总结</a:t>
              </a:r>
            </a:p>
          </p:txBody>
        </p:sp>
        <p:sp>
          <p:nvSpPr>
            <p:cNvPr id="2" name="文本框 1"/>
            <p:cNvSpPr txBox="1"/>
            <p:nvPr userDrawn="1"/>
          </p:nvSpPr>
          <p:spPr>
            <a:xfrm>
              <a:off x="3949697" y="3491093"/>
              <a:ext cx="4292600" cy="460375"/>
            </a:xfrm>
            <a:prstGeom prst="rect">
              <a:avLst/>
            </a:prstGeom>
            <a:noFill/>
          </p:spPr>
          <p:txBody>
            <a:bodyPr wrap="square" rtlCol="0">
              <a:spAutoFit/>
            </a:bodyPr>
            <a:lstStyle/>
            <a:p>
              <a:pPr algn="ctr"/>
              <a:r>
                <a:rPr lang="zh-CN" altLang="en-US" sz="2400" dirty="0">
                  <a:solidFill>
                    <a:srgbClr val="1E4A7A"/>
                  </a:solidFill>
                  <a:latin typeface="思源黑体 CN Bold" panose="020B0800000000000000" charset="-122"/>
                  <a:ea typeface="思源黑体 CN Bold" panose="020B0800000000000000" charset="-122"/>
                </a:rPr>
                <a:t>请输入您的单位名称</a:t>
              </a:r>
            </a:p>
          </p:txBody>
        </p:sp>
        <p:grpSp>
          <p:nvGrpSpPr>
            <p:cNvPr id="3" name="组合 2"/>
            <p:cNvGrpSpPr/>
            <p:nvPr userDrawn="1"/>
          </p:nvGrpSpPr>
          <p:grpSpPr>
            <a:xfrm>
              <a:off x="2646044" y="3963863"/>
              <a:ext cx="6668135" cy="178802"/>
              <a:chOff x="2689974" y="4128137"/>
              <a:chExt cx="6668135" cy="178802"/>
            </a:xfrm>
          </p:grpSpPr>
          <p:cxnSp>
            <p:nvCxnSpPr>
              <p:cNvPr id="12" name="直接连接符 11"/>
              <p:cNvCxnSpPr/>
              <p:nvPr userDrawn="1"/>
            </p:nvCxnSpPr>
            <p:spPr>
              <a:xfrm>
                <a:off x="2689974" y="4306939"/>
                <a:ext cx="6668135" cy="0"/>
              </a:xfrm>
              <a:prstGeom prst="line">
                <a:avLst/>
              </a:prstGeom>
              <a:ln>
                <a:solidFill>
                  <a:srgbClr val="1E4A7A"/>
                </a:solidFill>
              </a:ln>
            </p:spPr>
            <p:style>
              <a:lnRef idx="1">
                <a:schemeClr val="accent1"/>
              </a:lnRef>
              <a:fillRef idx="0">
                <a:schemeClr val="accent1"/>
              </a:fillRef>
              <a:effectRef idx="0">
                <a:schemeClr val="accent1"/>
              </a:effectRef>
              <a:fontRef idx="minor">
                <a:schemeClr val="tx1"/>
              </a:fontRef>
            </p:style>
          </p:cxnSp>
          <p:sp>
            <p:nvSpPr>
              <p:cNvPr id="13" name="矩形: 圆角 12"/>
              <p:cNvSpPr/>
              <p:nvPr userDrawn="1"/>
            </p:nvSpPr>
            <p:spPr>
              <a:xfrm>
                <a:off x="4647565" y="4128137"/>
                <a:ext cx="3052445" cy="17462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A70D2"/>
                  </a:solidFill>
                </a:endParaRPr>
              </a:p>
            </p:txBody>
          </p:sp>
        </p:grpSp>
        <p:sp>
          <p:nvSpPr>
            <p:cNvPr id="11" name="文本框 10"/>
            <p:cNvSpPr txBox="1"/>
            <p:nvPr userDrawn="1"/>
          </p:nvSpPr>
          <p:spPr>
            <a:xfrm>
              <a:off x="5935979" y="881325"/>
              <a:ext cx="3002280" cy="1198880"/>
            </a:xfrm>
            <a:prstGeom prst="rect">
              <a:avLst/>
            </a:prstGeom>
            <a:noFill/>
          </p:spPr>
          <p:txBody>
            <a:bodyPr wrap="square" rtlCol="0">
              <a:spAutoFit/>
            </a:bodyPr>
            <a:lstStyle/>
            <a:p>
              <a:pPr algn="dist"/>
              <a:r>
                <a:rPr lang="en-US" altLang="zh-CN" sz="7200" dirty="0">
                  <a:solidFill>
                    <a:srgbClr val="1E4A7A"/>
                  </a:solidFill>
                  <a:latin typeface="思源黑体 CN Heavy" panose="020B0A00000000000000" charset="-122"/>
                  <a:ea typeface="思源黑体 CN Heavy" panose="020B0A00000000000000" charset="-122"/>
                </a:rPr>
                <a:t>2020</a:t>
              </a:r>
            </a:p>
          </p:txBody>
        </p:sp>
      </p:grpSp>
      <p:grpSp>
        <p:nvGrpSpPr>
          <p:cNvPr id="14" name="组合 13"/>
          <p:cNvGrpSpPr/>
          <p:nvPr/>
        </p:nvGrpSpPr>
        <p:grpSpPr>
          <a:xfrm>
            <a:off x="3663799" y="4869243"/>
            <a:ext cx="4864397" cy="369332"/>
            <a:chOff x="3377901" y="4690334"/>
            <a:chExt cx="4864397" cy="369332"/>
          </a:xfrm>
        </p:grpSpPr>
        <p:sp>
          <p:nvSpPr>
            <p:cNvPr id="15" name="文本框 14"/>
            <p:cNvSpPr txBox="1"/>
            <p:nvPr userDrawn="1"/>
          </p:nvSpPr>
          <p:spPr>
            <a:xfrm>
              <a:off x="3377901" y="4690334"/>
              <a:ext cx="2248348" cy="369332"/>
            </a:xfrm>
            <a:prstGeom prst="rect">
              <a:avLst/>
            </a:prstGeom>
            <a:noFill/>
          </p:spPr>
          <p:txBody>
            <a:bodyPr wrap="square" rtlCol="0">
              <a:spAutoFit/>
            </a:bodyPr>
            <a:lstStyle/>
            <a:p>
              <a:pPr algn="ctr"/>
              <a:r>
                <a:rPr lang="zh-CN" altLang="en-US" sz="1800" dirty="0">
                  <a:solidFill>
                    <a:srgbClr val="1E4A7A"/>
                  </a:solidFill>
                  <a:latin typeface="思源黑体 CN Bold" panose="020B0800000000000000" charset="-122"/>
                  <a:ea typeface="思源黑体 CN Bold" panose="020B0800000000000000" charset="-122"/>
                </a:rPr>
                <a:t>汇报人：</a:t>
              </a:r>
              <a:r>
                <a:rPr lang="en-US" altLang="zh-CN" sz="1800" dirty="0">
                  <a:solidFill>
                    <a:srgbClr val="1E4A7A"/>
                  </a:solidFill>
                  <a:latin typeface="思源黑体 CN Bold" panose="020B0800000000000000" charset="-122"/>
                  <a:ea typeface="思源黑体 CN Bold" panose="020B0800000000000000" charset="-122"/>
                </a:rPr>
                <a:t>XXX</a:t>
              </a:r>
              <a:endParaRPr lang="zh-CN" altLang="en-US" sz="1800" dirty="0">
                <a:solidFill>
                  <a:srgbClr val="1E4A7A"/>
                </a:solidFill>
                <a:latin typeface="思源黑体 CN Bold" panose="020B0800000000000000" charset="-122"/>
                <a:ea typeface="思源黑体 CN Bold" panose="020B0800000000000000" charset="-122"/>
              </a:endParaRPr>
            </a:p>
          </p:txBody>
        </p:sp>
        <p:sp>
          <p:nvSpPr>
            <p:cNvPr id="16" name="文本框 15"/>
            <p:cNvSpPr txBox="1"/>
            <p:nvPr userDrawn="1"/>
          </p:nvSpPr>
          <p:spPr>
            <a:xfrm>
              <a:off x="5993950" y="4690334"/>
              <a:ext cx="2248348" cy="368300"/>
            </a:xfrm>
            <a:prstGeom prst="rect">
              <a:avLst/>
            </a:prstGeom>
            <a:noFill/>
          </p:spPr>
          <p:txBody>
            <a:bodyPr wrap="square" rtlCol="0">
              <a:spAutoFit/>
            </a:bodyPr>
            <a:lstStyle/>
            <a:p>
              <a:pPr algn="ctr"/>
              <a:r>
                <a:rPr lang="en-US" altLang="zh-CN" sz="1800" dirty="0">
                  <a:solidFill>
                    <a:srgbClr val="1E4A7A"/>
                  </a:solidFill>
                  <a:latin typeface="思源黑体 CN Bold" panose="020B0800000000000000" charset="-122"/>
                  <a:ea typeface="思源黑体 CN Bold" panose="020B0800000000000000" charset="-122"/>
                </a:rPr>
                <a:t>2020</a:t>
              </a:r>
              <a:r>
                <a:rPr lang="zh-CN" altLang="en-US" sz="1800" dirty="0">
                  <a:solidFill>
                    <a:srgbClr val="1E4A7A"/>
                  </a:solidFill>
                  <a:latin typeface="思源黑体 CN Bold" panose="020B0800000000000000" charset="-122"/>
                  <a:ea typeface="思源黑体 CN Bold" panose="020B0800000000000000" charset="-122"/>
                </a:rPr>
                <a:t>年</a:t>
              </a:r>
              <a:r>
                <a:rPr lang="en-US" altLang="zh-CN" sz="1800" dirty="0">
                  <a:solidFill>
                    <a:srgbClr val="1E4A7A"/>
                  </a:solidFill>
                  <a:latin typeface="思源黑体 CN Bold" panose="020B0800000000000000" charset="-122"/>
                  <a:ea typeface="思源黑体 CN Bold" panose="020B0800000000000000" charset="-122"/>
                </a:rPr>
                <a:t>X</a:t>
              </a:r>
              <a:r>
                <a:rPr lang="zh-CN" altLang="en-US" sz="1800" dirty="0">
                  <a:solidFill>
                    <a:srgbClr val="1E4A7A"/>
                  </a:solidFill>
                  <a:latin typeface="思源黑体 CN Bold" panose="020B0800000000000000" charset="-122"/>
                  <a:ea typeface="思源黑体 CN Bold" panose="020B0800000000000000" charset="-122"/>
                </a:rPr>
                <a:t>月</a:t>
              </a:r>
              <a:r>
                <a:rPr lang="en-US" altLang="zh-CN" sz="1800" dirty="0">
                  <a:solidFill>
                    <a:srgbClr val="1E4A7A"/>
                  </a:solidFill>
                  <a:latin typeface="思源黑体 CN Bold" panose="020B0800000000000000" charset="-122"/>
                  <a:ea typeface="思源黑体 CN Bold" panose="020B0800000000000000" charset="-122"/>
                </a:rPr>
                <a:t>X</a:t>
              </a:r>
              <a:r>
                <a:rPr lang="zh-CN" altLang="en-US" sz="1800" dirty="0">
                  <a:solidFill>
                    <a:srgbClr val="1E4A7A"/>
                  </a:solidFill>
                  <a:latin typeface="思源黑体 CN Bold" panose="020B0800000000000000" charset="-122"/>
                  <a:ea typeface="思源黑体 CN Bold" panose="020B0800000000000000" charset="-122"/>
                </a:rPr>
                <a:t>日</a:t>
              </a:r>
            </a:p>
          </p:txBody>
        </p:sp>
      </p:grpSp>
      <p:grpSp>
        <p:nvGrpSpPr>
          <p:cNvPr id="33" name="组合 32"/>
          <p:cNvGrpSpPr/>
          <p:nvPr/>
        </p:nvGrpSpPr>
        <p:grpSpPr>
          <a:xfrm>
            <a:off x="0" y="-11430"/>
            <a:ext cx="5265578" cy="5260414"/>
            <a:chOff x="0" y="0"/>
            <a:chExt cx="6643" cy="7367"/>
          </a:xfrm>
        </p:grpSpPr>
        <p:sp>
          <p:nvSpPr>
            <p:cNvPr id="32" name="矩形: 圆顶角 5"/>
            <p:cNvSpPr/>
            <p:nvPr/>
          </p:nvSpPr>
          <p:spPr>
            <a:xfrm flipV="1">
              <a:off x="0" y="16"/>
              <a:ext cx="5770" cy="7351"/>
            </a:xfrm>
            <a:custGeom>
              <a:avLst/>
              <a:gdLst>
                <a:gd name="connsiteX0" fmla="*/ 0 w 5721"/>
                <a:gd name="connsiteY0" fmla="*/ 5876 h 5876"/>
                <a:gd name="connsiteX1" fmla="*/ 0 w 5721"/>
                <a:gd name="connsiteY1" fmla="*/ 0 h 5876"/>
                <a:gd name="connsiteX2" fmla="*/ 5721 w 5721"/>
                <a:gd name="connsiteY2" fmla="*/ 5876 h 5876"/>
                <a:gd name="connsiteX3" fmla="*/ 0 w 5721"/>
                <a:gd name="connsiteY3" fmla="*/ 5876 h 5876"/>
              </a:gdLst>
              <a:ahLst/>
              <a:cxnLst>
                <a:cxn ang="0">
                  <a:pos x="connsiteX0" y="connsiteY0"/>
                </a:cxn>
                <a:cxn ang="0">
                  <a:pos x="connsiteX1" y="connsiteY1"/>
                </a:cxn>
                <a:cxn ang="0">
                  <a:pos x="connsiteX2" y="connsiteY2"/>
                </a:cxn>
                <a:cxn ang="0">
                  <a:pos x="connsiteX3" y="connsiteY3"/>
                </a:cxn>
              </a:cxnLst>
              <a:rect l="l" t="t" r="r" b="b"/>
              <a:pathLst>
                <a:path w="5721" h="5876">
                  <a:moveTo>
                    <a:pt x="0" y="5876"/>
                  </a:moveTo>
                  <a:lnTo>
                    <a:pt x="0" y="0"/>
                  </a:lnTo>
                  <a:cubicBezTo>
                    <a:pt x="787" y="2810"/>
                    <a:pt x="2306" y="4430"/>
                    <a:pt x="5721" y="5876"/>
                  </a:cubicBezTo>
                  <a:lnTo>
                    <a:pt x="0" y="5876"/>
                  </a:lnTo>
                  <a:close/>
                </a:path>
              </a:pathLst>
            </a:cu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圆顶角 5"/>
            <p:cNvSpPr/>
            <p:nvPr/>
          </p:nvSpPr>
          <p:spPr>
            <a:xfrm flipV="1">
              <a:off x="0" y="0"/>
              <a:ext cx="6643" cy="5640"/>
            </a:xfrm>
            <a:custGeom>
              <a:avLst/>
              <a:gdLst>
                <a:gd name="connsiteX0" fmla="*/ 0 w 5721"/>
                <a:gd name="connsiteY0" fmla="*/ 5876 h 5876"/>
                <a:gd name="connsiteX1" fmla="*/ 0 w 5721"/>
                <a:gd name="connsiteY1" fmla="*/ 0 h 5876"/>
                <a:gd name="connsiteX2" fmla="*/ 5721 w 5721"/>
                <a:gd name="connsiteY2" fmla="*/ 5876 h 5876"/>
                <a:gd name="connsiteX3" fmla="*/ 0 w 5721"/>
                <a:gd name="connsiteY3" fmla="*/ 5876 h 5876"/>
              </a:gdLst>
              <a:ahLst/>
              <a:cxnLst>
                <a:cxn ang="0">
                  <a:pos x="connsiteX0" y="connsiteY0"/>
                </a:cxn>
                <a:cxn ang="0">
                  <a:pos x="connsiteX1" y="connsiteY1"/>
                </a:cxn>
                <a:cxn ang="0">
                  <a:pos x="connsiteX2" y="connsiteY2"/>
                </a:cxn>
                <a:cxn ang="0">
                  <a:pos x="connsiteX3" y="connsiteY3"/>
                </a:cxn>
              </a:cxnLst>
              <a:rect l="l" t="t" r="r" b="b"/>
              <a:pathLst>
                <a:path w="5721" h="5876">
                  <a:moveTo>
                    <a:pt x="0" y="5876"/>
                  </a:moveTo>
                  <a:lnTo>
                    <a:pt x="0" y="0"/>
                  </a:lnTo>
                  <a:cubicBezTo>
                    <a:pt x="787" y="2810"/>
                    <a:pt x="2306" y="4430"/>
                    <a:pt x="5721" y="5876"/>
                  </a:cubicBezTo>
                  <a:lnTo>
                    <a:pt x="0" y="5876"/>
                  </a:lnTo>
                  <a:close/>
                </a:path>
              </a:pathLst>
            </a:cu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 name="组合 33"/>
          <p:cNvGrpSpPr/>
          <p:nvPr/>
        </p:nvGrpSpPr>
        <p:grpSpPr>
          <a:xfrm flipH="1" flipV="1">
            <a:off x="8926195" y="4156075"/>
            <a:ext cx="3265805" cy="2701925"/>
            <a:chOff x="0" y="0"/>
            <a:chExt cx="6642" cy="7350"/>
          </a:xfrm>
        </p:grpSpPr>
        <p:sp>
          <p:nvSpPr>
            <p:cNvPr id="35" name="矩形: 圆顶角 5"/>
            <p:cNvSpPr/>
            <p:nvPr/>
          </p:nvSpPr>
          <p:spPr>
            <a:xfrm flipV="1">
              <a:off x="0" y="0"/>
              <a:ext cx="5770" cy="7351"/>
            </a:xfrm>
            <a:custGeom>
              <a:avLst/>
              <a:gdLst>
                <a:gd name="connsiteX0" fmla="*/ 0 w 5721"/>
                <a:gd name="connsiteY0" fmla="*/ 5876 h 5876"/>
                <a:gd name="connsiteX1" fmla="*/ 0 w 5721"/>
                <a:gd name="connsiteY1" fmla="*/ 0 h 5876"/>
                <a:gd name="connsiteX2" fmla="*/ 5721 w 5721"/>
                <a:gd name="connsiteY2" fmla="*/ 5876 h 5876"/>
                <a:gd name="connsiteX3" fmla="*/ 0 w 5721"/>
                <a:gd name="connsiteY3" fmla="*/ 5876 h 5876"/>
              </a:gdLst>
              <a:ahLst/>
              <a:cxnLst>
                <a:cxn ang="0">
                  <a:pos x="connsiteX0" y="connsiteY0"/>
                </a:cxn>
                <a:cxn ang="0">
                  <a:pos x="connsiteX1" y="connsiteY1"/>
                </a:cxn>
                <a:cxn ang="0">
                  <a:pos x="connsiteX2" y="connsiteY2"/>
                </a:cxn>
                <a:cxn ang="0">
                  <a:pos x="connsiteX3" y="connsiteY3"/>
                </a:cxn>
              </a:cxnLst>
              <a:rect l="l" t="t" r="r" b="b"/>
              <a:pathLst>
                <a:path w="5721" h="5876">
                  <a:moveTo>
                    <a:pt x="0" y="5876"/>
                  </a:moveTo>
                  <a:lnTo>
                    <a:pt x="0" y="0"/>
                  </a:lnTo>
                  <a:cubicBezTo>
                    <a:pt x="787" y="2810"/>
                    <a:pt x="2306" y="4430"/>
                    <a:pt x="5721" y="5876"/>
                  </a:cubicBezTo>
                  <a:lnTo>
                    <a:pt x="0" y="5876"/>
                  </a:lnTo>
                  <a:close/>
                </a:path>
              </a:pathLst>
            </a:cu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圆顶角 5"/>
            <p:cNvSpPr/>
            <p:nvPr/>
          </p:nvSpPr>
          <p:spPr>
            <a:xfrm flipV="1">
              <a:off x="0" y="0"/>
              <a:ext cx="6643" cy="5640"/>
            </a:xfrm>
            <a:custGeom>
              <a:avLst/>
              <a:gdLst>
                <a:gd name="connsiteX0" fmla="*/ 0 w 5721"/>
                <a:gd name="connsiteY0" fmla="*/ 5876 h 5876"/>
                <a:gd name="connsiteX1" fmla="*/ 0 w 5721"/>
                <a:gd name="connsiteY1" fmla="*/ 0 h 5876"/>
                <a:gd name="connsiteX2" fmla="*/ 5721 w 5721"/>
                <a:gd name="connsiteY2" fmla="*/ 5876 h 5876"/>
                <a:gd name="connsiteX3" fmla="*/ 0 w 5721"/>
                <a:gd name="connsiteY3" fmla="*/ 5876 h 5876"/>
              </a:gdLst>
              <a:ahLst/>
              <a:cxnLst>
                <a:cxn ang="0">
                  <a:pos x="connsiteX0" y="connsiteY0"/>
                </a:cxn>
                <a:cxn ang="0">
                  <a:pos x="connsiteX1" y="connsiteY1"/>
                </a:cxn>
                <a:cxn ang="0">
                  <a:pos x="connsiteX2" y="connsiteY2"/>
                </a:cxn>
                <a:cxn ang="0">
                  <a:pos x="connsiteX3" y="connsiteY3"/>
                </a:cxn>
              </a:cxnLst>
              <a:rect l="l" t="t" r="r" b="b"/>
              <a:pathLst>
                <a:path w="5721" h="5876">
                  <a:moveTo>
                    <a:pt x="0" y="5876"/>
                  </a:moveTo>
                  <a:lnTo>
                    <a:pt x="0" y="0"/>
                  </a:lnTo>
                  <a:cubicBezTo>
                    <a:pt x="787" y="2810"/>
                    <a:pt x="2306" y="4430"/>
                    <a:pt x="5721" y="5876"/>
                  </a:cubicBezTo>
                  <a:lnTo>
                    <a:pt x="0" y="5876"/>
                  </a:lnTo>
                  <a:close/>
                </a:path>
              </a:pathLst>
            </a:cu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8" name="图片 17">
            <a:extLst>
              <a:ext uri="{FF2B5EF4-FFF2-40B4-BE49-F238E27FC236}">
                <a16:creationId xmlns:a16="http://schemas.microsoft.com/office/drawing/2014/main" id="{CF030B1B-1E7E-4559-9309-A7FEAFE23C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83132" y="105306"/>
            <a:ext cx="2299329" cy="5692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80">
                                          <p:stCondLst>
                                            <p:cond delay="0"/>
                                          </p:stCondLst>
                                        </p:cTn>
                                        <p:tgtEl>
                                          <p:spTgt spid="14"/>
                                        </p:tgtEl>
                                      </p:cBhvr>
                                    </p:animEffect>
                                    <p:anim calcmode="lin" valueType="num">
                                      <p:cBhvr>
                                        <p:cTn id="13"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8" dur="26">
                                          <p:stCondLst>
                                            <p:cond delay="650"/>
                                          </p:stCondLst>
                                        </p:cTn>
                                        <p:tgtEl>
                                          <p:spTgt spid="14"/>
                                        </p:tgtEl>
                                      </p:cBhvr>
                                      <p:to x="100000" y="60000"/>
                                    </p:animScale>
                                    <p:animScale>
                                      <p:cBhvr>
                                        <p:cTn id="19" dur="166" decel="50000">
                                          <p:stCondLst>
                                            <p:cond delay="676"/>
                                          </p:stCondLst>
                                        </p:cTn>
                                        <p:tgtEl>
                                          <p:spTgt spid="14"/>
                                        </p:tgtEl>
                                      </p:cBhvr>
                                      <p:to x="100000" y="100000"/>
                                    </p:animScale>
                                    <p:animScale>
                                      <p:cBhvr>
                                        <p:cTn id="20" dur="26">
                                          <p:stCondLst>
                                            <p:cond delay="1312"/>
                                          </p:stCondLst>
                                        </p:cTn>
                                        <p:tgtEl>
                                          <p:spTgt spid="14"/>
                                        </p:tgtEl>
                                      </p:cBhvr>
                                      <p:to x="100000" y="80000"/>
                                    </p:animScale>
                                    <p:animScale>
                                      <p:cBhvr>
                                        <p:cTn id="21" dur="166" decel="50000">
                                          <p:stCondLst>
                                            <p:cond delay="1338"/>
                                          </p:stCondLst>
                                        </p:cTn>
                                        <p:tgtEl>
                                          <p:spTgt spid="14"/>
                                        </p:tgtEl>
                                      </p:cBhvr>
                                      <p:to x="100000" y="100000"/>
                                    </p:animScale>
                                    <p:animScale>
                                      <p:cBhvr>
                                        <p:cTn id="22" dur="26">
                                          <p:stCondLst>
                                            <p:cond delay="1642"/>
                                          </p:stCondLst>
                                        </p:cTn>
                                        <p:tgtEl>
                                          <p:spTgt spid="14"/>
                                        </p:tgtEl>
                                      </p:cBhvr>
                                      <p:to x="100000" y="90000"/>
                                    </p:animScale>
                                    <p:animScale>
                                      <p:cBhvr>
                                        <p:cTn id="23" dur="166" decel="50000">
                                          <p:stCondLst>
                                            <p:cond delay="1668"/>
                                          </p:stCondLst>
                                        </p:cTn>
                                        <p:tgtEl>
                                          <p:spTgt spid="14"/>
                                        </p:tgtEl>
                                      </p:cBhvr>
                                      <p:to x="100000" y="100000"/>
                                    </p:animScale>
                                    <p:animScale>
                                      <p:cBhvr>
                                        <p:cTn id="24" dur="26">
                                          <p:stCondLst>
                                            <p:cond delay="1808"/>
                                          </p:stCondLst>
                                        </p:cTn>
                                        <p:tgtEl>
                                          <p:spTgt spid="14"/>
                                        </p:tgtEl>
                                      </p:cBhvr>
                                      <p:to x="100000" y="95000"/>
                                    </p:animScale>
                                    <p:animScale>
                                      <p:cBhvr>
                                        <p:cTn id="25" dur="166" decel="50000">
                                          <p:stCondLst>
                                            <p:cond delay="1834"/>
                                          </p:stCondLst>
                                        </p:cTn>
                                        <p:tgtEl>
                                          <p:spTgt spid="14"/>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p:cTn id="30" dur="1000" fill="hold"/>
                                        <p:tgtEl>
                                          <p:spTgt spid="33"/>
                                        </p:tgtEl>
                                        <p:attrNameLst>
                                          <p:attrName>ppt_w</p:attrName>
                                        </p:attrNameLst>
                                      </p:cBhvr>
                                      <p:tavLst>
                                        <p:tav tm="0">
                                          <p:val>
                                            <p:fltVal val="0"/>
                                          </p:val>
                                        </p:tav>
                                        <p:tav tm="100000">
                                          <p:val>
                                            <p:strVal val="#ppt_w"/>
                                          </p:val>
                                        </p:tav>
                                      </p:tavLst>
                                    </p:anim>
                                    <p:anim calcmode="lin" valueType="num">
                                      <p:cBhvr>
                                        <p:cTn id="31" dur="1000" fill="hold"/>
                                        <p:tgtEl>
                                          <p:spTgt spid="33"/>
                                        </p:tgtEl>
                                        <p:attrNameLst>
                                          <p:attrName>ppt_h</p:attrName>
                                        </p:attrNameLst>
                                      </p:cBhvr>
                                      <p:tavLst>
                                        <p:tav tm="0">
                                          <p:val>
                                            <p:fltVal val="0"/>
                                          </p:val>
                                        </p:tav>
                                        <p:tav tm="100000">
                                          <p:val>
                                            <p:strVal val="#ppt_h"/>
                                          </p:val>
                                        </p:tav>
                                      </p:tavLst>
                                    </p:anim>
                                    <p:anim calcmode="lin" valueType="num">
                                      <p:cBhvr>
                                        <p:cTn id="32" dur="1000" fill="hold"/>
                                        <p:tgtEl>
                                          <p:spTgt spid="33"/>
                                        </p:tgtEl>
                                        <p:attrNameLst>
                                          <p:attrName>style.rotation</p:attrName>
                                        </p:attrNameLst>
                                      </p:cBhvr>
                                      <p:tavLst>
                                        <p:tav tm="0">
                                          <p:val>
                                            <p:fltVal val="90"/>
                                          </p:val>
                                        </p:tav>
                                        <p:tav tm="100000">
                                          <p:val>
                                            <p:fltVal val="0"/>
                                          </p:val>
                                        </p:tav>
                                      </p:tavLst>
                                    </p:anim>
                                    <p:animEffect transition="in" filter="fade">
                                      <p:cBhvr>
                                        <p:cTn id="33" dur="1000"/>
                                        <p:tgtEl>
                                          <p:spTgt spid="33"/>
                                        </p:tgtEl>
                                      </p:cBhvr>
                                    </p:animEffect>
                                  </p:childTnLst>
                                </p:cTn>
                              </p:par>
                              <p:par>
                                <p:cTn id="34" presetID="31" presetClass="entr" presetSubtype="0" fill="hold" nodeType="with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p:cTn id="36" dur="1000" fill="hold"/>
                                        <p:tgtEl>
                                          <p:spTgt spid="34"/>
                                        </p:tgtEl>
                                        <p:attrNameLst>
                                          <p:attrName>ppt_w</p:attrName>
                                        </p:attrNameLst>
                                      </p:cBhvr>
                                      <p:tavLst>
                                        <p:tav tm="0">
                                          <p:val>
                                            <p:fltVal val="0"/>
                                          </p:val>
                                        </p:tav>
                                        <p:tav tm="100000">
                                          <p:val>
                                            <p:strVal val="#ppt_w"/>
                                          </p:val>
                                        </p:tav>
                                      </p:tavLst>
                                    </p:anim>
                                    <p:anim calcmode="lin" valueType="num">
                                      <p:cBhvr>
                                        <p:cTn id="37" dur="1000" fill="hold"/>
                                        <p:tgtEl>
                                          <p:spTgt spid="34"/>
                                        </p:tgtEl>
                                        <p:attrNameLst>
                                          <p:attrName>ppt_h</p:attrName>
                                        </p:attrNameLst>
                                      </p:cBhvr>
                                      <p:tavLst>
                                        <p:tav tm="0">
                                          <p:val>
                                            <p:fltVal val="0"/>
                                          </p:val>
                                        </p:tav>
                                        <p:tav tm="100000">
                                          <p:val>
                                            <p:strVal val="#ppt_h"/>
                                          </p:val>
                                        </p:tav>
                                      </p:tavLst>
                                    </p:anim>
                                    <p:anim calcmode="lin" valueType="num">
                                      <p:cBhvr>
                                        <p:cTn id="38" dur="1000" fill="hold"/>
                                        <p:tgtEl>
                                          <p:spTgt spid="34"/>
                                        </p:tgtEl>
                                        <p:attrNameLst>
                                          <p:attrName>style.rotation</p:attrName>
                                        </p:attrNameLst>
                                      </p:cBhvr>
                                      <p:tavLst>
                                        <p:tav tm="0">
                                          <p:val>
                                            <p:fltVal val="90"/>
                                          </p:val>
                                        </p:tav>
                                        <p:tav tm="100000">
                                          <p:val>
                                            <p:fltVal val="0"/>
                                          </p:val>
                                        </p:tav>
                                      </p:tavLst>
                                    </p:anim>
                                    <p:animEffect transition="in" filter="fade">
                                      <p:cBhvr>
                                        <p:cTn id="39"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212691" y="2071777"/>
            <a:ext cx="3423285" cy="3188335"/>
            <a:chOff x="672306" y="2925217"/>
            <a:chExt cx="3423285" cy="3188335"/>
          </a:xfrm>
        </p:grpSpPr>
        <p:grpSp>
          <p:nvGrpSpPr>
            <p:cNvPr id="36" name="组合 35"/>
            <p:cNvGrpSpPr/>
            <p:nvPr/>
          </p:nvGrpSpPr>
          <p:grpSpPr>
            <a:xfrm>
              <a:off x="672306" y="2925217"/>
              <a:ext cx="3423285" cy="1224280"/>
              <a:chOff x="1761404" y="3672215"/>
              <a:chExt cx="3423285" cy="1224280"/>
            </a:xfrm>
          </p:grpSpPr>
          <p:sp>
            <p:nvSpPr>
              <p:cNvPr id="37" name="文本框 36"/>
              <p:cNvSpPr txBox="1"/>
              <p:nvPr/>
            </p:nvSpPr>
            <p:spPr>
              <a:xfrm>
                <a:off x="1761404" y="3672215"/>
                <a:ext cx="1962150" cy="460375"/>
              </a:xfrm>
              <a:prstGeom prst="rect">
                <a:avLst/>
              </a:prstGeom>
              <a:solidFill>
                <a:srgbClr val="1E4A7A"/>
              </a:solidFill>
            </p:spPr>
            <p:txBody>
              <a:bodyPr wrap="square" rtlCol="0">
                <a:spAutoFit/>
              </a:bodyPr>
              <a:lstStyle/>
              <a:p>
                <a:pPr algn="ctr"/>
                <a:r>
                  <a:rPr lang="zh-CN" altLang="en-US" sz="2400" dirty="0">
                    <a:solidFill>
                      <a:schemeClr val="bg1"/>
                    </a:solidFill>
                    <a:latin typeface="思源黑体 CN Bold" panose="020B0800000000000000" charset="-122"/>
                    <a:ea typeface="思源黑体 CN Bold" panose="020B0800000000000000" charset="-122"/>
                  </a:rPr>
                  <a:t>输入关键词</a:t>
                </a:r>
              </a:p>
            </p:txBody>
          </p:sp>
          <p:sp>
            <p:nvSpPr>
              <p:cNvPr id="38" name="文本框 37"/>
              <p:cNvSpPr txBox="1"/>
              <p:nvPr/>
            </p:nvSpPr>
            <p:spPr>
              <a:xfrm>
                <a:off x="1761404" y="4312930"/>
                <a:ext cx="3423285" cy="58356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r>
                  <a:rPr lang="en-US" altLang="zh-CN" sz="1600" dirty="0">
                    <a:solidFill>
                      <a:schemeClr val="tx1">
                        <a:lumMod val="65000"/>
                        <a:lumOff val="35000"/>
                      </a:schemeClr>
                    </a:solidFill>
                    <a:latin typeface="思源黑体 CN Light" panose="020B0300000000000000" charset="-122"/>
                    <a:ea typeface="思源黑体 CN Light" panose="020B0300000000000000" charset="-122"/>
                  </a:rPr>
                  <a:t>;</a:t>
                </a: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a:t>
                </a:r>
              </a:p>
            </p:txBody>
          </p:sp>
        </p:grpSp>
        <p:sp>
          <p:nvSpPr>
            <p:cNvPr id="39" name="文本框 38"/>
            <p:cNvSpPr txBox="1"/>
            <p:nvPr/>
          </p:nvSpPr>
          <p:spPr>
            <a:xfrm>
              <a:off x="672306" y="5529987"/>
              <a:ext cx="3339465" cy="58356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此处请输入正文此处请输入正文内容此处请输入正文此处请输入正</a:t>
              </a:r>
            </a:p>
          </p:txBody>
        </p:sp>
      </p:grpSp>
      <p:grpSp>
        <p:nvGrpSpPr>
          <p:cNvPr id="6" name="组合 5"/>
          <p:cNvGrpSpPr/>
          <p:nvPr/>
        </p:nvGrpSpPr>
        <p:grpSpPr>
          <a:xfrm>
            <a:off x="8103235" y="1738630"/>
            <a:ext cx="2630170" cy="984885"/>
            <a:chOff x="8253777" y="2252745"/>
            <a:chExt cx="2630124" cy="984797"/>
          </a:xfrm>
        </p:grpSpPr>
        <p:sp>
          <p:nvSpPr>
            <p:cNvPr id="40" name="文本框 39"/>
            <p:cNvSpPr txBox="1"/>
            <p:nvPr/>
          </p:nvSpPr>
          <p:spPr>
            <a:xfrm>
              <a:off x="8255047" y="2252745"/>
              <a:ext cx="209740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41" name="文本框 40"/>
            <p:cNvSpPr txBox="1"/>
            <p:nvPr/>
          </p:nvSpPr>
          <p:spPr>
            <a:xfrm>
              <a:off x="8253777" y="2652767"/>
              <a:ext cx="2630124"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nvGrpSpPr>
          <p:cNvPr id="42" name="组合 41"/>
          <p:cNvGrpSpPr/>
          <p:nvPr/>
        </p:nvGrpSpPr>
        <p:grpSpPr>
          <a:xfrm>
            <a:off x="8103235" y="2986405"/>
            <a:ext cx="2630170" cy="984885"/>
            <a:chOff x="8253777" y="2252745"/>
            <a:chExt cx="2630124" cy="984797"/>
          </a:xfrm>
        </p:grpSpPr>
        <p:sp>
          <p:nvSpPr>
            <p:cNvPr id="43" name="文本框 42"/>
            <p:cNvSpPr txBox="1"/>
            <p:nvPr/>
          </p:nvSpPr>
          <p:spPr>
            <a:xfrm>
              <a:off x="8255047" y="2252745"/>
              <a:ext cx="209740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44" name="文本框 43"/>
            <p:cNvSpPr txBox="1"/>
            <p:nvPr/>
          </p:nvSpPr>
          <p:spPr>
            <a:xfrm>
              <a:off x="8253777" y="2652767"/>
              <a:ext cx="2630124"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nvGrpSpPr>
          <p:cNvPr id="45" name="组合 44"/>
          <p:cNvGrpSpPr/>
          <p:nvPr/>
        </p:nvGrpSpPr>
        <p:grpSpPr>
          <a:xfrm>
            <a:off x="8103235" y="4229100"/>
            <a:ext cx="2630170" cy="984885"/>
            <a:chOff x="8253777" y="2252745"/>
            <a:chExt cx="2630124" cy="984797"/>
          </a:xfrm>
        </p:grpSpPr>
        <p:sp>
          <p:nvSpPr>
            <p:cNvPr id="46" name="文本框 45"/>
            <p:cNvSpPr txBox="1"/>
            <p:nvPr/>
          </p:nvSpPr>
          <p:spPr>
            <a:xfrm>
              <a:off x="8255047" y="2252745"/>
              <a:ext cx="209740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47" name="文本框 46"/>
            <p:cNvSpPr txBox="1"/>
            <p:nvPr/>
          </p:nvSpPr>
          <p:spPr>
            <a:xfrm>
              <a:off x="8253777" y="2652767"/>
              <a:ext cx="2630124"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nvGrpSpPr>
          <p:cNvPr id="8" name="248005"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4775835" y="1796415"/>
            <a:ext cx="3176905" cy="3464560"/>
            <a:chOff x="4633707" y="1713995"/>
            <a:chExt cx="3530439" cy="3849110"/>
          </a:xfrm>
        </p:grpSpPr>
        <p:grpSp>
          <p:nvGrpSpPr>
            <p:cNvPr id="10" name="ï$ľïḍé"/>
            <p:cNvGrpSpPr/>
            <p:nvPr/>
          </p:nvGrpSpPr>
          <p:grpSpPr>
            <a:xfrm>
              <a:off x="4633707" y="1713995"/>
              <a:ext cx="1720051" cy="3849110"/>
              <a:chOff x="4633707" y="1713995"/>
              <a:chExt cx="1720051" cy="3849110"/>
            </a:xfrm>
          </p:grpSpPr>
          <p:sp>
            <p:nvSpPr>
              <p:cNvPr id="31" name="ïṡľïḑè"/>
              <p:cNvSpPr/>
              <p:nvPr/>
            </p:nvSpPr>
            <p:spPr>
              <a:xfrm>
                <a:off x="4633707" y="1713995"/>
                <a:ext cx="1691789" cy="1177174"/>
              </a:xfrm>
              <a:custGeom>
                <a:avLst/>
                <a:gdLst/>
                <a:ahLst/>
                <a:cxnLst>
                  <a:cxn ang="0">
                    <a:pos x="wd2" y="hd2"/>
                  </a:cxn>
                  <a:cxn ang="5400000">
                    <a:pos x="wd2" y="hd2"/>
                  </a:cxn>
                  <a:cxn ang="10800000">
                    <a:pos x="wd2" y="hd2"/>
                  </a:cxn>
                  <a:cxn ang="16200000">
                    <a:pos x="wd2" y="hd2"/>
                  </a:cxn>
                </a:cxnLst>
                <a:rect l="0" t="0" r="r" b="b"/>
                <a:pathLst>
                  <a:path w="21600" h="21600" extrusionOk="0">
                    <a:moveTo>
                      <a:pt x="17984" y="20496"/>
                    </a:moveTo>
                    <a:cubicBezTo>
                      <a:pt x="17947" y="20692"/>
                      <a:pt x="17902" y="20881"/>
                      <a:pt x="17848" y="21066"/>
                    </a:cubicBezTo>
                    <a:cubicBezTo>
                      <a:pt x="17795" y="21250"/>
                      <a:pt x="17733" y="21428"/>
                      <a:pt x="17663" y="21600"/>
                    </a:cubicBezTo>
                    <a:lnTo>
                      <a:pt x="21600" y="21600"/>
                    </a:lnTo>
                    <a:lnTo>
                      <a:pt x="21455" y="1182"/>
                    </a:lnTo>
                    <a:lnTo>
                      <a:pt x="21446" y="0"/>
                    </a:lnTo>
                    <a:lnTo>
                      <a:pt x="20607" y="0"/>
                    </a:lnTo>
                    <a:lnTo>
                      <a:pt x="13773" y="0"/>
                    </a:lnTo>
                    <a:lnTo>
                      <a:pt x="13361" y="0"/>
                    </a:lnTo>
                    <a:lnTo>
                      <a:pt x="13108" y="461"/>
                    </a:lnTo>
                    <a:cubicBezTo>
                      <a:pt x="12415" y="1715"/>
                      <a:pt x="11636" y="2867"/>
                      <a:pt x="10772" y="3917"/>
                    </a:cubicBezTo>
                    <a:cubicBezTo>
                      <a:pt x="9907" y="4968"/>
                      <a:pt x="8958" y="5915"/>
                      <a:pt x="7926" y="6757"/>
                    </a:cubicBezTo>
                    <a:cubicBezTo>
                      <a:pt x="6892" y="7600"/>
                      <a:pt x="5776" y="8337"/>
                      <a:pt x="4578" y="8967"/>
                    </a:cubicBezTo>
                    <a:cubicBezTo>
                      <a:pt x="3380" y="9596"/>
                      <a:pt x="2100" y="10118"/>
                      <a:pt x="742" y="10530"/>
                    </a:cubicBezTo>
                    <a:lnTo>
                      <a:pt x="71" y="10728"/>
                    </a:lnTo>
                    <a:lnTo>
                      <a:pt x="64" y="11695"/>
                    </a:lnTo>
                    <a:lnTo>
                      <a:pt x="8" y="19446"/>
                    </a:lnTo>
                    <a:lnTo>
                      <a:pt x="0" y="20653"/>
                    </a:lnTo>
                    <a:lnTo>
                      <a:pt x="851" y="20653"/>
                    </a:lnTo>
                    <a:lnTo>
                      <a:pt x="2017" y="20653"/>
                    </a:lnTo>
                    <a:cubicBezTo>
                      <a:pt x="2862" y="20653"/>
                      <a:pt x="3567" y="20679"/>
                      <a:pt x="4154" y="20724"/>
                    </a:cubicBezTo>
                    <a:cubicBezTo>
                      <a:pt x="4741" y="20768"/>
                      <a:pt x="5211" y="20830"/>
                      <a:pt x="5587" y="20900"/>
                    </a:cubicBezTo>
                    <a:cubicBezTo>
                      <a:pt x="5964" y="20970"/>
                      <a:pt x="6245" y="21047"/>
                      <a:pt x="6457" y="21123"/>
                    </a:cubicBezTo>
                    <a:cubicBezTo>
                      <a:pt x="6669" y="21200"/>
                      <a:pt x="6810" y="21275"/>
                      <a:pt x="6903" y="21339"/>
                    </a:cubicBezTo>
                    <a:cubicBezTo>
                      <a:pt x="6932" y="21359"/>
                      <a:pt x="6960" y="21380"/>
                      <a:pt x="6986" y="21401"/>
                    </a:cubicBezTo>
                    <a:cubicBezTo>
                      <a:pt x="7014" y="21422"/>
                      <a:pt x="7040" y="21444"/>
                      <a:pt x="7066" y="21465"/>
                    </a:cubicBezTo>
                    <a:cubicBezTo>
                      <a:pt x="7091" y="21487"/>
                      <a:pt x="7116" y="21510"/>
                      <a:pt x="7141" y="21532"/>
                    </a:cubicBezTo>
                    <a:cubicBezTo>
                      <a:pt x="7165" y="21554"/>
                      <a:pt x="7189" y="21577"/>
                      <a:pt x="7213" y="21600"/>
                    </a:cubicBezTo>
                    <a:lnTo>
                      <a:pt x="11959" y="21600"/>
                    </a:lnTo>
                    <a:cubicBezTo>
                      <a:pt x="11889" y="21428"/>
                      <a:pt x="11826" y="21250"/>
                      <a:pt x="11772" y="21066"/>
                    </a:cubicBezTo>
                    <a:cubicBezTo>
                      <a:pt x="11717" y="20881"/>
                      <a:pt x="11670" y="20692"/>
                      <a:pt x="11633" y="20496"/>
                    </a:cubicBezTo>
                    <a:cubicBezTo>
                      <a:pt x="11595" y="20301"/>
                      <a:pt x="11566" y="20101"/>
                      <a:pt x="11546" y="19896"/>
                    </a:cubicBezTo>
                    <a:cubicBezTo>
                      <a:pt x="11527" y="19692"/>
                      <a:pt x="11517" y="19484"/>
                      <a:pt x="11517" y="19272"/>
                    </a:cubicBezTo>
                    <a:cubicBezTo>
                      <a:pt x="11516" y="18629"/>
                      <a:pt x="11608" y="18016"/>
                      <a:pt x="11774" y="17459"/>
                    </a:cubicBezTo>
                    <a:cubicBezTo>
                      <a:pt x="11940" y="16903"/>
                      <a:pt x="12179" y="16402"/>
                      <a:pt x="12476" y="15981"/>
                    </a:cubicBezTo>
                    <a:cubicBezTo>
                      <a:pt x="12772" y="15561"/>
                      <a:pt x="13125" y="15221"/>
                      <a:pt x="13518" y="14986"/>
                    </a:cubicBezTo>
                    <a:cubicBezTo>
                      <a:pt x="13909" y="14751"/>
                      <a:pt x="14341" y="14621"/>
                      <a:pt x="14795" y="14621"/>
                    </a:cubicBezTo>
                    <a:cubicBezTo>
                      <a:pt x="15247" y="14621"/>
                      <a:pt x="15679" y="14751"/>
                      <a:pt x="16072" y="14986"/>
                    </a:cubicBezTo>
                    <a:cubicBezTo>
                      <a:pt x="16465" y="15221"/>
                      <a:pt x="16819" y="15561"/>
                      <a:pt x="17118" y="15981"/>
                    </a:cubicBezTo>
                    <a:cubicBezTo>
                      <a:pt x="17416" y="16402"/>
                      <a:pt x="17658" y="16903"/>
                      <a:pt x="17827" y="17459"/>
                    </a:cubicBezTo>
                    <a:cubicBezTo>
                      <a:pt x="17996" y="18016"/>
                      <a:pt x="18090" y="18629"/>
                      <a:pt x="18093" y="19272"/>
                    </a:cubicBezTo>
                    <a:cubicBezTo>
                      <a:pt x="18094" y="19484"/>
                      <a:pt x="18086" y="19692"/>
                      <a:pt x="18067" y="19896"/>
                    </a:cubicBezTo>
                    <a:cubicBezTo>
                      <a:pt x="18048" y="20101"/>
                      <a:pt x="18021" y="20301"/>
                      <a:pt x="17984" y="20496"/>
                    </a:cubicBezTo>
                    <a:close/>
                  </a:path>
                </a:pathLst>
              </a:custGeom>
              <a:solidFill>
                <a:srgbClr val="A0B2C5"/>
              </a:solidFill>
              <a:ln w="12700" cap="flat">
                <a:noFill/>
                <a:prstDash val="solid"/>
                <a:miter lim="400000"/>
              </a:ln>
              <a:effectLst/>
            </p:spPr>
            <p:txBody>
              <a:bodyPr wrap="square" lIns="91440" tIns="45720" rIns="91440" bIns="45720" numCol="1" anchor="ctr">
                <a:normAutofit/>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defRPr sz="3200">
                    <a:solidFill>
                      <a:srgbClr val="FFFFFF"/>
                    </a:solidFill>
                  </a:defRPr>
                </a:pPr>
                <a:endParaRPr sz="1600" dirty="0"/>
              </a:p>
            </p:txBody>
          </p:sp>
          <p:sp>
            <p:nvSpPr>
              <p:cNvPr id="32" name="îṣlidè"/>
              <p:cNvSpPr/>
              <p:nvPr/>
            </p:nvSpPr>
            <p:spPr>
              <a:xfrm>
                <a:off x="5238898" y="2546132"/>
                <a:ext cx="1098534" cy="2027309"/>
              </a:xfrm>
              <a:custGeom>
                <a:avLst/>
                <a:gdLst/>
                <a:ahLst/>
                <a:cxnLst>
                  <a:cxn ang="0">
                    <a:pos x="wd2" y="hd2"/>
                  </a:cxn>
                  <a:cxn ang="5400000">
                    <a:pos x="wd2" y="hd2"/>
                  </a:cxn>
                  <a:cxn ang="10800000">
                    <a:pos x="wd2" y="hd2"/>
                  </a:cxn>
                  <a:cxn ang="16200000">
                    <a:pos x="wd2" y="hd2"/>
                  </a:cxn>
                </a:cxnLst>
                <a:rect l="0" t="0" r="r" b="b"/>
                <a:pathLst>
                  <a:path w="21600" h="21600" extrusionOk="0">
                    <a:moveTo>
                      <a:pt x="15380" y="18454"/>
                    </a:moveTo>
                    <a:cubicBezTo>
                      <a:pt x="15307" y="18337"/>
                      <a:pt x="15216" y="18223"/>
                      <a:pt x="15111" y="18114"/>
                    </a:cubicBezTo>
                    <a:cubicBezTo>
                      <a:pt x="15006" y="18006"/>
                      <a:pt x="14887" y="17902"/>
                      <a:pt x="14754" y="17803"/>
                    </a:cubicBezTo>
                    <a:cubicBezTo>
                      <a:pt x="14694" y="17758"/>
                      <a:pt x="14633" y="17716"/>
                      <a:pt x="14569" y="17674"/>
                    </a:cubicBezTo>
                    <a:cubicBezTo>
                      <a:pt x="14505" y="17632"/>
                      <a:pt x="14438" y="17591"/>
                      <a:pt x="14368" y="17552"/>
                    </a:cubicBezTo>
                    <a:cubicBezTo>
                      <a:pt x="14299" y="17513"/>
                      <a:pt x="14227" y="17474"/>
                      <a:pt x="14152" y="17438"/>
                    </a:cubicBezTo>
                    <a:cubicBezTo>
                      <a:pt x="14078" y="17401"/>
                      <a:pt x="14000" y="17366"/>
                      <a:pt x="13921" y="17333"/>
                    </a:cubicBezTo>
                    <a:lnTo>
                      <a:pt x="21600" y="17333"/>
                    </a:lnTo>
                    <a:lnTo>
                      <a:pt x="21351" y="4107"/>
                    </a:lnTo>
                    <a:lnTo>
                      <a:pt x="13566" y="4107"/>
                    </a:lnTo>
                    <a:cubicBezTo>
                      <a:pt x="13642" y="4075"/>
                      <a:pt x="13717" y="4040"/>
                      <a:pt x="13790" y="4005"/>
                    </a:cubicBezTo>
                    <a:cubicBezTo>
                      <a:pt x="13863" y="3969"/>
                      <a:pt x="13933" y="3933"/>
                      <a:pt x="14000" y="3895"/>
                    </a:cubicBezTo>
                    <a:cubicBezTo>
                      <a:pt x="14068" y="3856"/>
                      <a:pt x="14134" y="3817"/>
                      <a:pt x="14196" y="3776"/>
                    </a:cubicBezTo>
                    <a:cubicBezTo>
                      <a:pt x="14259" y="3735"/>
                      <a:pt x="14319" y="3694"/>
                      <a:pt x="14377" y="3651"/>
                    </a:cubicBezTo>
                    <a:cubicBezTo>
                      <a:pt x="14506" y="3556"/>
                      <a:pt x="14622" y="3455"/>
                      <a:pt x="14722" y="3350"/>
                    </a:cubicBezTo>
                    <a:cubicBezTo>
                      <a:pt x="14822" y="3244"/>
                      <a:pt x="14908" y="3135"/>
                      <a:pt x="14978" y="3021"/>
                    </a:cubicBezTo>
                    <a:cubicBezTo>
                      <a:pt x="15048" y="2908"/>
                      <a:pt x="15100" y="2790"/>
                      <a:pt x="15136" y="2670"/>
                    </a:cubicBezTo>
                    <a:cubicBezTo>
                      <a:pt x="15172" y="2549"/>
                      <a:pt x="15190" y="2426"/>
                      <a:pt x="15187" y="2299"/>
                    </a:cubicBezTo>
                    <a:cubicBezTo>
                      <a:pt x="15183" y="1982"/>
                      <a:pt x="15058" y="1679"/>
                      <a:pt x="14836" y="1404"/>
                    </a:cubicBezTo>
                    <a:cubicBezTo>
                      <a:pt x="14615" y="1130"/>
                      <a:pt x="14298" y="882"/>
                      <a:pt x="13908" y="675"/>
                    </a:cubicBezTo>
                    <a:cubicBezTo>
                      <a:pt x="13516" y="467"/>
                      <a:pt x="13052" y="298"/>
                      <a:pt x="12537" y="182"/>
                    </a:cubicBezTo>
                    <a:cubicBezTo>
                      <a:pt x="12023" y="66"/>
                      <a:pt x="11458" y="1"/>
                      <a:pt x="10865" y="0"/>
                    </a:cubicBezTo>
                    <a:cubicBezTo>
                      <a:pt x="10271" y="1"/>
                      <a:pt x="9706" y="66"/>
                      <a:pt x="9192" y="182"/>
                    </a:cubicBezTo>
                    <a:cubicBezTo>
                      <a:pt x="8679" y="298"/>
                      <a:pt x="8216" y="467"/>
                      <a:pt x="7828" y="675"/>
                    </a:cubicBezTo>
                    <a:cubicBezTo>
                      <a:pt x="7440" y="882"/>
                      <a:pt x="7125" y="1130"/>
                      <a:pt x="6908" y="1404"/>
                    </a:cubicBezTo>
                    <a:cubicBezTo>
                      <a:pt x="6690" y="1679"/>
                      <a:pt x="6570" y="1982"/>
                      <a:pt x="6569" y="2299"/>
                    </a:cubicBezTo>
                    <a:cubicBezTo>
                      <a:pt x="6569" y="2426"/>
                      <a:pt x="6589" y="2549"/>
                      <a:pt x="6627" y="2670"/>
                    </a:cubicBezTo>
                    <a:cubicBezTo>
                      <a:pt x="6665" y="2790"/>
                      <a:pt x="6720" y="2908"/>
                      <a:pt x="6791" y="3021"/>
                    </a:cubicBezTo>
                    <a:cubicBezTo>
                      <a:pt x="6863" y="3135"/>
                      <a:pt x="6950" y="3244"/>
                      <a:pt x="7053" y="3350"/>
                    </a:cubicBezTo>
                    <a:cubicBezTo>
                      <a:pt x="7154" y="3455"/>
                      <a:pt x="7271" y="3556"/>
                      <a:pt x="7400" y="3651"/>
                    </a:cubicBezTo>
                    <a:cubicBezTo>
                      <a:pt x="7457" y="3694"/>
                      <a:pt x="7518" y="3735"/>
                      <a:pt x="7581" y="3776"/>
                    </a:cubicBezTo>
                    <a:cubicBezTo>
                      <a:pt x="7644" y="3817"/>
                      <a:pt x="7711" y="3856"/>
                      <a:pt x="7779" y="3895"/>
                    </a:cubicBezTo>
                    <a:cubicBezTo>
                      <a:pt x="7847" y="3933"/>
                      <a:pt x="7918" y="3969"/>
                      <a:pt x="7992" y="4005"/>
                    </a:cubicBezTo>
                    <a:cubicBezTo>
                      <a:pt x="8064" y="4040"/>
                      <a:pt x="8139" y="4075"/>
                      <a:pt x="8216" y="4107"/>
                    </a:cubicBezTo>
                    <a:lnTo>
                      <a:pt x="0" y="4107"/>
                    </a:lnTo>
                    <a:cubicBezTo>
                      <a:pt x="23" y="4131"/>
                      <a:pt x="46" y="4155"/>
                      <a:pt x="67" y="4179"/>
                    </a:cubicBezTo>
                    <a:cubicBezTo>
                      <a:pt x="88" y="4203"/>
                      <a:pt x="108" y="4228"/>
                      <a:pt x="126" y="4253"/>
                    </a:cubicBezTo>
                    <a:cubicBezTo>
                      <a:pt x="145" y="4278"/>
                      <a:pt x="161" y="4304"/>
                      <a:pt x="177" y="4330"/>
                    </a:cubicBezTo>
                    <a:cubicBezTo>
                      <a:pt x="191" y="4357"/>
                      <a:pt x="205" y="4383"/>
                      <a:pt x="217" y="4411"/>
                    </a:cubicBezTo>
                    <a:cubicBezTo>
                      <a:pt x="258" y="4506"/>
                      <a:pt x="301" y="4654"/>
                      <a:pt x="342" y="4880"/>
                    </a:cubicBezTo>
                    <a:cubicBezTo>
                      <a:pt x="383" y="5105"/>
                      <a:pt x="422" y="5410"/>
                      <a:pt x="456" y="5816"/>
                    </a:cubicBezTo>
                    <a:cubicBezTo>
                      <a:pt x="489" y="6224"/>
                      <a:pt x="517" y="6736"/>
                      <a:pt x="536" y="7377"/>
                    </a:cubicBezTo>
                    <a:cubicBezTo>
                      <a:pt x="554" y="8018"/>
                      <a:pt x="563" y="8791"/>
                      <a:pt x="558" y="9719"/>
                    </a:cubicBezTo>
                    <a:lnTo>
                      <a:pt x="524" y="17333"/>
                    </a:lnTo>
                    <a:lnTo>
                      <a:pt x="8491" y="17333"/>
                    </a:lnTo>
                    <a:cubicBezTo>
                      <a:pt x="8413" y="17366"/>
                      <a:pt x="8337" y="17401"/>
                      <a:pt x="8263" y="17438"/>
                    </a:cubicBezTo>
                    <a:cubicBezTo>
                      <a:pt x="8189" y="17474"/>
                      <a:pt x="8118" y="17513"/>
                      <a:pt x="8048" y="17552"/>
                    </a:cubicBezTo>
                    <a:cubicBezTo>
                      <a:pt x="7980" y="17591"/>
                      <a:pt x="7913" y="17632"/>
                      <a:pt x="7848" y="17674"/>
                    </a:cubicBezTo>
                    <a:cubicBezTo>
                      <a:pt x="7784" y="17716"/>
                      <a:pt x="7723" y="17758"/>
                      <a:pt x="7665" y="17803"/>
                    </a:cubicBezTo>
                    <a:cubicBezTo>
                      <a:pt x="7534" y="17902"/>
                      <a:pt x="7417" y="18006"/>
                      <a:pt x="7314" y="18114"/>
                    </a:cubicBezTo>
                    <a:cubicBezTo>
                      <a:pt x="7211" y="18223"/>
                      <a:pt x="7123" y="18337"/>
                      <a:pt x="7050" y="18454"/>
                    </a:cubicBezTo>
                    <a:cubicBezTo>
                      <a:pt x="6978" y="18572"/>
                      <a:pt x="6922" y="18693"/>
                      <a:pt x="6885" y="18819"/>
                    </a:cubicBezTo>
                    <a:cubicBezTo>
                      <a:pt x="6847" y="18943"/>
                      <a:pt x="6827" y="19072"/>
                      <a:pt x="6827" y="19203"/>
                    </a:cubicBezTo>
                    <a:cubicBezTo>
                      <a:pt x="6830" y="19533"/>
                      <a:pt x="6955" y="19848"/>
                      <a:pt x="7178" y="20134"/>
                    </a:cubicBezTo>
                    <a:cubicBezTo>
                      <a:pt x="7401" y="20421"/>
                      <a:pt x="7724" y="20679"/>
                      <a:pt x="8123" y="20897"/>
                    </a:cubicBezTo>
                    <a:cubicBezTo>
                      <a:pt x="8522" y="21114"/>
                      <a:pt x="8997" y="21289"/>
                      <a:pt x="9524" y="21411"/>
                    </a:cubicBezTo>
                    <a:cubicBezTo>
                      <a:pt x="10052" y="21533"/>
                      <a:pt x="10631" y="21600"/>
                      <a:pt x="11240" y="21600"/>
                    </a:cubicBezTo>
                    <a:cubicBezTo>
                      <a:pt x="11848" y="21600"/>
                      <a:pt x="12425" y="21533"/>
                      <a:pt x="12950" y="21411"/>
                    </a:cubicBezTo>
                    <a:cubicBezTo>
                      <a:pt x="13474" y="21289"/>
                      <a:pt x="13946" y="21114"/>
                      <a:pt x="14341" y="20897"/>
                    </a:cubicBezTo>
                    <a:cubicBezTo>
                      <a:pt x="14736" y="20679"/>
                      <a:pt x="15055" y="20421"/>
                      <a:pt x="15275" y="20134"/>
                    </a:cubicBezTo>
                    <a:cubicBezTo>
                      <a:pt x="15494" y="19848"/>
                      <a:pt x="15614" y="19533"/>
                      <a:pt x="15611" y="19203"/>
                    </a:cubicBezTo>
                    <a:cubicBezTo>
                      <a:pt x="15609" y="19072"/>
                      <a:pt x="15589" y="18943"/>
                      <a:pt x="15549" y="18819"/>
                    </a:cubicBezTo>
                    <a:cubicBezTo>
                      <a:pt x="15510" y="18693"/>
                      <a:pt x="15453" y="18572"/>
                      <a:pt x="15380" y="18454"/>
                    </a:cubicBezTo>
                    <a:close/>
                  </a:path>
                </a:pathLst>
              </a:custGeom>
              <a:solidFill>
                <a:srgbClr val="1E4A7A"/>
              </a:solidFill>
              <a:ln w="12700" cap="flat">
                <a:noFill/>
                <a:prstDash val="solid"/>
                <a:miter lim="400000"/>
              </a:ln>
              <a:effectLst/>
            </p:spPr>
            <p:txBody>
              <a:bodyPr wrap="square" lIns="91440" tIns="45720" rIns="91440" bIns="45720" numCol="1" anchor="ctr">
                <a:normAutofit/>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defRPr sz="3200">
                    <a:solidFill>
                      <a:srgbClr val="FFFFFF"/>
                    </a:solidFill>
                  </a:defRPr>
                </a:pPr>
                <a:endParaRPr sz="1600"/>
              </a:p>
            </p:txBody>
          </p:sp>
          <p:sp>
            <p:nvSpPr>
              <p:cNvPr id="33" name="ïSlíḍè"/>
              <p:cNvSpPr/>
              <p:nvPr/>
            </p:nvSpPr>
            <p:spPr>
              <a:xfrm>
                <a:off x="5264114" y="4218812"/>
                <a:ext cx="1089644" cy="1344293"/>
              </a:xfrm>
              <a:custGeom>
                <a:avLst/>
                <a:gdLst/>
                <a:ahLst/>
                <a:cxnLst>
                  <a:cxn ang="0">
                    <a:pos x="wd2" y="hd2"/>
                  </a:cxn>
                  <a:cxn ang="5400000">
                    <a:pos x="wd2" y="hd2"/>
                  </a:cxn>
                  <a:cxn ang="10800000">
                    <a:pos x="wd2" y="hd2"/>
                  </a:cxn>
                  <a:cxn ang="16200000">
                    <a:pos x="wd2" y="hd2"/>
                  </a:cxn>
                </a:cxnLst>
                <a:rect l="0" t="0" r="r" b="b"/>
                <a:pathLst>
                  <a:path w="21600" h="21600" extrusionOk="0">
                    <a:moveTo>
                      <a:pt x="21585" y="20472"/>
                    </a:moveTo>
                    <a:lnTo>
                      <a:pt x="21328" y="0"/>
                    </a:lnTo>
                    <a:lnTo>
                      <a:pt x="15342" y="0"/>
                    </a:lnTo>
                    <a:cubicBezTo>
                      <a:pt x="15454" y="155"/>
                      <a:pt x="15554" y="316"/>
                      <a:pt x="15642" y="483"/>
                    </a:cubicBezTo>
                    <a:cubicBezTo>
                      <a:pt x="15729" y="650"/>
                      <a:pt x="15803" y="823"/>
                      <a:pt x="15864" y="999"/>
                    </a:cubicBezTo>
                    <a:cubicBezTo>
                      <a:pt x="15925" y="1176"/>
                      <a:pt x="15973" y="1358"/>
                      <a:pt x="16005" y="1544"/>
                    </a:cubicBezTo>
                    <a:cubicBezTo>
                      <a:pt x="16038" y="1729"/>
                      <a:pt x="16055" y="1919"/>
                      <a:pt x="16057" y="2111"/>
                    </a:cubicBezTo>
                    <a:cubicBezTo>
                      <a:pt x="16062" y="2697"/>
                      <a:pt x="15921" y="3255"/>
                      <a:pt x="15662" y="3763"/>
                    </a:cubicBezTo>
                    <a:cubicBezTo>
                      <a:pt x="15402" y="4271"/>
                      <a:pt x="15025" y="4730"/>
                      <a:pt x="14557" y="5115"/>
                    </a:cubicBezTo>
                    <a:cubicBezTo>
                      <a:pt x="14088" y="5500"/>
                      <a:pt x="13528" y="5812"/>
                      <a:pt x="12905" y="6028"/>
                    </a:cubicBezTo>
                    <a:cubicBezTo>
                      <a:pt x="12283" y="6243"/>
                      <a:pt x="11598" y="6363"/>
                      <a:pt x="10876" y="6363"/>
                    </a:cubicBezTo>
                    <a:cubicBezTo>
                      <a:pt x="10156" y="6363"/>
                      <a:pt x="9469" y="6243"/>
                      <a:pt x="8843" y="6028"/>
                    </a:cubicBezTo>
                    <a:cubicBezTo>
                      <a:pt x="8219" y="5812"/>
                      <a:pt x="7655" y="5500"/>
                      <a:pt x="7182" y="5115"/>
                    </a:cubicBezTo>
                    <a:cubicBezTo>
                      <a:pt x="6709" y="4730"/>
                      <a:pt x="6326" y="4271"/>
                      <a:pt x="6061" y="3763"/>
                    </a:cubicBezTo>
                    <a:cubicBezTo>
                      <a:pt x="5797" y="3255"/>
                      <a:pt x="5650" y="2697"/>
                      <a:pt x="5649" y="2111"/>
                    </a:cubicBezTo>
                    <a:cubicBezTo>
                      <a:pt x="5649" y="1919"/>
                      <a:pt x="5666" y="1729"/>
                      <a:pt x="5696" y="1544"/>
                    </a:cubicBezTo>
                    <a:cubicBezTo>
                      <a:pt x="5728" y="1358"/>
                      <a:pt x="5774" y="1176"/>
                      <a:pt x="5833" y="999"/>
                    </a:cubicBezTo>
                    <a:cubicBezTo>
                      <a:pt x="5893" y="823"/>
                      <a:pt x="5966" y="650"/>
                      <a:pt x="6052" y="483"/>
                    </a:cubicBezTo>
                    <a:cubicBezTo>
                      <a:pt x="6137" y="316"/>
                      <a:pt x="6234" y="155"/>
                      <a:pt x="6343" y="0"/>
                    </a:cubicBezTo>
                    <a:lnTo>
                      <a:pt x="68" y="0"/>
                    </a:lnTo>
                    <a:lnTo>
                      <a:pt x="4" y="20472"/>
                    </a:lnTo>
                    <a:lnTo>
                      <a:pt x="0" y="21600"/>
                    </a:lnTo>
                    <a:lnTo>
                      <a:pt x="1371" y="21600"/>
                    </a:lnTo>
                    <a:lnTo>
                      <a:pt x="20235" y="21600"/>
                    </a:lnTo>
                    <a:lnTo>
                      <a:pt x="21600" y="21600"/>
                    </a:lnTo>
                    <a:cubicBezTo>
                      <a:pt x="21600" y="21600"/>
                      <a:pt x="21585" y="20472"/>
                      <a:pt x="21585" y="20472"/>
                    </a:cubicBezTo>
                    <a:close/>
                  </a:path>
                </a:pathLst>
              </a:custGeom>
              <a:solidFill>
                <a:srgbClr val="A0B2C5"/>
              </a:solidFill>
              <a:ln w="12700" cap="flat">
                <a:noFill/>
                <a:prstDash val="solid"/>
                <a:miter lim="400000"/>
              </a:ln>
              <a:effectLst/>
            </p:spPr>
            <p:txBody>
              <a:bodyPr wrap="square" lIns="91440" tIns="45720" rIns="91440" bIns="45720" numCol="1" anchor="ctr">
                <a:normAutofit/>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defRPr sz="3200">
                    <a:solidFill>
                      <a:srgbClr val="FFFFFF"/>
                    </a:solidFill>
                  </a:defRPr>
                </a:pPr>
                <a:endParaRPr sz="1600"/>
              </a:p>
            </p:txBody>
          </p:sp>
        </p:grpSp>
        <p:sp>
          <p:nvSpPr>
            <p:cNvPr id="11" name="îşľîde"/>
            <p:cNvSpPr/>
            <p:nvPr/>
          </p:nvSpPr>
          <p:spPr>
            <a:xfrm>
              <a:off x="6408818" y="1935245"/>
              <a:ext cx="1755328" cy="256330"/>
            </a:xfrm>
            <a:custGeom>
              <a:avLst/>
              <a:gdLst/>
              <a:ahLst/>
              <a:cxnLst>
                <a:cxn ang="0">
                  <a:pos x="wd2" y="hd2"/>
                </a:cxn>
                <a:cxn ang="5400000">
                  <a:pos x="wd2" y="hd2"/>
                </a:cxn>
                <a:cxn ang="10800000">
                  <a:pos x="wd2" y="hd2"/>
                </a:cxn>
                <a:cxn ang="16200000">
                  <a:pos x="wd2" y="hd2"/>
                </a:cxn>
              </a:cxnLst>
              <a:rect l="0" t="0" r="r" b="b"/>
              <a:pathLst>
                <a:path w="21600" h="16323" extrusionOk="0">
                  <a:moveTo>
                    <a:pt x="21600" y="11140"/>
                  </a:moveTo>
                  <a:cubicBezTo>
                    <a:pt x="14463" y="-5277"/>
                    <a:pt x="7263" y="-3549"/>
                    <a:pt x="0" y="16323"/>
                  </a:cubicBezTo>
                </a:path>
              </a:pathLst>
            </a:custGeom>
            <a:ln w="12700">
              <a:solidFill>
                <a:srgbClr val="A0B2C5"/>
              </a:solidFill>
              <a:miter lim="400000"/>
              <a:headEnd type="triangle"/>
              <a:tailEnd type="oval"/>
            </a:ln>
          </p:spPr>
          <p:txBody>
            <a:bodyPr wrap="square" lIns="91440" tIns="45720" rIns="91440" bIns="45720">
              <a:normAutofit fontScale="65000" lnSpcReduction="20000"/>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sz="1750"/>
            </a:p>
          </p:txBody>
        </p:sp>
        <p:sp>
          <p:nvSpPr>
            <p:cNvPr id="13" name="iṩ1iḍê"/>
            <p:cNvSpPr/>
            <p:nvPr/>
          </p:nvSpPr>
          <p:spPr>
            <a:xfrm>
              <a:off x="6408818" y="3164465"/>
              <a:ext cx="1755328" cy="256330"/>
            </a:xfrm>
            <a:custGeom>
              <a:avLst/>
              <a:gdLst/>
              <a:ahLst/>
              <a:cxnLst>
                <a:cxn ang="0">
                  <a:pos x="wd2" y="hd2"/>
                </a:cxn>
                <a:cxn ang="5400000">
                  <a:pos x="wd2" y="hd2"/>
                </a:cxn>
                <a:cxn ang="10800000">
                  <a:pos x="wd2" y="hd2"/>
                </a:cxn>
                <a:cxn ang="16200000">
                  <a:pos x="wd2" y="hd2"/>
                </a:cxn>
              </a:cxnLst>
              <a:rect l="0" t="0" r="r" b="b"/>
              <a:pathLst>
                <a:path w="21600" h="16323" extrusionOk="0">
                  <a:moveTo>
                    <a:pt x="21600" y="11140"/>
                  </a:moveTo>
                  <a:cubicBezTo>
                    <a:pt x="14463" y="-5277"/>
                    <a:pt x="7263" y="-3549"/>
                    <a:pt x="0" y="16323"/>
                  </a:cubicBezTo>
                </a:path>
              </a:pathLst>
            </a:custGeom>
            <a:ln w="12700">
              <a:solidFill>
                <a:srgbClr val="1E4A7A"/>
              </a:solidFill>
              <a:miter lim="400000"/>
              <a:headEnd type="triangle"/>
              <a:tailEnd type="oval"/>
            </a:ln>
          </p:spPr>
          <p:txBody>
            <a:bodyPr wrap="square" lIns="91440" tIns="45720" rIns="91440" bIns="45720">
              <a:normAutofit fontScale="65000" lnSpcReduction="20000"/>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sz="1750"/>
            </a:p>
          </p:txBody>
        </p:sp>
        <p:sp>
          <p:nvSpPr>
            <p:cNvPr id="15" name="iSlíḓê"/>
            <p:cNvSpPr/>
            <p:nvPr/>
          </p:nvSpPr>
          <p:spPr>
            <a:xfrm>
              <a:off x="6408818" y="4393683"/>
              <a:ext cx="1755328" cy="256330"/>
            </a:xfrm>
            <a:custGeom>
              <a:avLst/>
              <a:gdLst/>
              <a:ahLst/>
              <a:cxnLst>
                <a:cxn ang="0">
                  <a:pos x="wd2" y="hd2"/>
                </a:cxn>
                <a:cxn ang="5400000">
                  <a:pos x="wd2" y="hd2"/>
                </a:cxn>
                <a:cxn ang="10800000">
                  <a:pos x="wd2" y="hd2"/>
                </a:cxn>
                <a:cxn ang="16200000">
                  <a:pos x="wd2" y="hd2"/>
                </a:cxn>
              </a:cxnLst>
              <a:rect l="0" t="0" r="r" b="b"/>
              <a:pathLst>
                <a:path w="21600" h="16323" extrusionOk="0">
                  <a:moveTo>
                    <a:pt x="21600" y="11140"/>
                  </a:moveTo>
                  <a:cubicBezTo>
                    <a:pt x="14463" y="-5277"/>
                    <a:pt x="7263" y="-3549"/>
                    <a:pt x="0" y="16323"/>
                  </a:cubicBezTo>
                </a:path>
              </a:pathLst>
            </a:custGeom>
            <a:ln w="12700">
              <a:solidFill>
                <a:srgbClr val="A0B2C5"/>
              </a:solidFill>
              <a:miter lim="400000"/>
              <a:headEnd type="triangle"/>
              <a:tailEnd type="oval"/>
            </a:ln>
          </p:spPr>
          <p:txBody>
            <a:bodyPr wrap="square" lIns="91440" tIns="45720" rIns="91440" bIns="45720">
              <a:normAutofit fontScale="65000" lnSpcReduction="20000"/>
            </a:bodyPr>
            <a:lstStyle>
              <a:defPPr>
                <a:defRPr lang="en-US"/>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sz="1750"/>
            </a:p>
          </p:txBody>
        </p:sp>
      </p:grpSp>
      <p:sp>
        <p:nvSpPr>
          <p:cNvPr id="24" name="矩形 23"/>
          <p:cNvSpPr/>
          <p:nvPr/>
        </p:nvSpPr>
        <p:spPr>
          <a:xfrm rot="10800000" flipV="1">
            <a:off x="635" y="6718935"/>
            <a:ext cx="982980" cy="139065"/>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rot="10800000" flipV="1">
            <a:off x="11233150" y="6725285"/>
            <a:ext cx="958850" cy="13335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1125220" y="537845"/>
            <a:ext cx="2982595" cy="521970"/>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亮点工作推进</a:t>
            </a:r>
          </a:p>
        </p:txBody>
      </p:sp>
      <p:pic>
        <p:nvPicPr>
          <p:cNvPr id="23" name="图片 22"/>
          <p:cNvPicPr>
            <a:picLocks noChangeAspect="1"/>
          </p:cNvPicPr>
          <p:nvPr/>
        </p:nvPicPr>
        <p:blipFill>
          <a:blip r:embed="rId4"/>
          <a:stretch>
            <a:fillRect/>
          </a:stretch>
        </p:blipFill>
        <p:spPr>
          <a:xfrm>
            <a:off x="0" y="0"/>
            <a:ext cx="1524000" cy="895350"/>
          </a:xfrm>
          <a:prstGeom prst="rect">
            <a:avLst/>
          </a:prstGeom>
        </p:spPr>
      </p:pic>
      <p:sp>
        <p:nvSpPr>
          <p:cNvPr id="26" name="文本框 25"/>
          <p:cNvSpPr txBox="1"/>
          <p:nvPr/>
        </p:nvSpPr>
        <p:spPr>
          <a:xfrm>
            <a:off x="1212691" y="3998367"/>
            <a:ext cx="1962150" cy="460375"/>
          </a:xfrm>
          <a:prstGeom prst="rect">
            <a:avLst/>
          </a:prstGeom>
          <a:solidFill>
            <a:srgbClr val="A0B2C5"/>
          </a:solidFill>
        </p:spPr>
        <p:txBody>
          <a:bodyPr wrap="square" rtlCol="0">
            <a:spAutoFit/>
          </a:bodyPr>
          <a:lstStyle/>
          <a:p>
            <a:pPr algn="ctr"/>
            <a:r>
              <a:rPr lang="zh-CN" altLang="en-US" sz="2400" dirty="0">
                <a:solidFill>
                  <a:schemeClr val="bg1"/>
                </a:solidFill>
                <a:latin typeface="思源黑体 CN Bold" panose="020B0800000000000000" charset="-122"/>
                <a:ea typeface="思源黑体 CN Bold" panose="020B0800000000000000" charset="-122"/>
              </a:rPr>
              <a:t>输入关键词</a:t>
            </a:r>
          </a:p>
        </p:txBody>
      </p:sp>
      <p:sp>
        <p:nvSpPr>
          <p:cNvPr id="34" name="Freeform 34"/>
          <p:cNvSpPr>
            <a:spLocks noEditPoints="1"/>
          </p:cNvSpPr>
          <p:nvPr/>
        </p:nvSpPr>
        <p:spPr bwMode="auto">
          <a:xfrm>
            <a:off x="7014210" y="1534160"/>
            <a:ext cx="237490" cy="387350"/>
          </a:xfrm>
          <a:custGeom>
            <a:avLst/>
            <a:gdLst>
              <a:gd name="T0" fmla="*/ 23 w 366"/>
              <a:gd name="T1" fmla="*/ 156 h 597"/>
              <a:gd name="T2" fmla="*/ 100 w 366"/>
              <a:gd name="T3" fmla="*/ 252 h 597"/>
              <a:gd name="T4" fmla="*/ 42 w 366"/>
              <a:gd name="T5" fmla="*/ 255 h 597"/>
              <a:gd name="T6" fmla="*/ 356 w 366"/>
              <a:gd name="T7" fmla="*/ 46 h 597"/>
              <a:gd name="T8" fmla="*/ 347 w 366"/>
              <a:gd name="T9" fmla="*/ 87 h 597"/>
              <a:gd name="T10" fmla="*/ 290 w 366"/>
              <a:gd name="T11" fmla="*/ 80 h 597"/>
              <a:gd name="T12" fmla="*/ 340 w 366"/>
              <a:gd name="T13" fmla="*/ 113 h 597"/>
              <a:gd name="T14" fmla="*/ 346 w 366"/>
              <a:gd name="T15" fmla="*/ 114 h 597"/>
              <a:gd name="T16" fmla="*/ 342 w 366"/>
              <a:gd name="T17" fmla="*/ 232 h 597"/>
              <a:gd name="T18" fmla="*/ 270 w 366"/>
              <a:gd name="T19" fmla="*/ 253 h 597"/>
              <a:gd name="T20" fmla="*/ 319 w 366"/>
              <a:gd name="T21" fmla="*/ 260 h 597"/>
              <a:gd name="T22" fmla="*/ 338 w 366"/>
              <a:gd name="T23" fmla="*/ 116 h 597"/>
              <a:gd name="T24" fmla="*/ 270 w 366"/>
              <a:gd name="T25" fmla="*/ 253 h 597"/>
              <a:gd name="T26" fmla="*/ 78 w 366"/>
              <a:gd name="T27" fmla="*/ 578 h 597"/>
              <a:gd name="T28" fmla="*/ 309 w 366"/>
              <a:gd name="T29" fmla="*/ 575 h 597"/>
              <a:gd name="T30" fmla="*/ 40 w 366"/>
              <a:gd name="T31" fmla="*/ 264 h 597"/>
              <a:gd name="T32" fmla="*/ 221 w 366"/>
              <a:gd name="T33" fmla="*/ 100 h 597"/>
              <a:gd name="T34" fmla="*/ 239 w 366"/>
              <a:gd name="T35" fmla="*/ 39 h 597"/>
              <a:gd name="T36" fmla="*/ 196 w 366"/>
              <a:gd name="T37" fmla="*/ 69 h 597"/>
              <a:gd name="T38" fmla="*/ 205 w 366"/>
              <a:gd name="T39" fmla="*/ 253 h 597"/>
              <a:gd name="T40" fmla="*/ 209 w 366"/>
              <a:gd name="T41" fmla="*/ 128 h 597"/>
              <a:gd name="T42" fmla="*/ 263 w 366"/>
              <a:gd name="T43" fmla="*/ 136 h 597"/>
              <a:gd name="T44" fmla="*/ 263 w 366"/>
              <a:gd name="T45" fmla="*/ 104 h 597"/>
              <a:gd name="T46" fmla="*/ 209 w 366"/>
              <a:gd name="T47" fmla="*/ 111 h 597"/>
              <a:gd name="T48" fmla="*/ 206 w 366"/>
              <a:gd name="T49" fmla="*/ 67 h 597"/>
              <a:gd name="T50" fmla="*/ 163 w 366"/>
              <a:gd name="T51" fmla="*/ 90 h 597"/>
              <a:gd name="T52" fmla="*/ 175 w 366"/>
              <a:gd name="T53" fmla="*/ 252 h 597"/>
              <a:gd name="T54" fmla="*/ 126 w 366"/>
              <a:gd name="T55" fmla="*/ 260 h 597"/>
              <a:gd name="T56" fmla="*/ 137 w 366"/>
              <a:gd name="T57" fmla="*/ 37 h 597"/>
              <a:gd name="T58" fmla="*/ 186 w 366"/>
              <a:gd name="T59" fmla="*/ 254 h 597"/>
              <a:gd name="T60" fmla="*/ 57 w 366"/>
              <a:gd name="T61" fmla="*/ 105 h 597"/>
              <a:gd name="T62" fmla="*/ 14 w 366"/>
              <a:gd name="T63" fmla="*/ 115 h 597"/>
              <a:gd name="T64" fmla="*/ 68 w 366"/>
              <a:gd name="T65" fmla="*/ 72 h 597"/>
              <a:gd name="T66" fmla="*/ 112 w 366"/>
              <a:gd name="T67" fmla="*/ 253 h 597"/>
              <a:gd name="T68" fmla="*/ 74 w 366"/>
              <a:gd name="T69" fmla="*/ 136 h 597"/>
              <a:gd name="T70" fmla="*/ 22 w 366"/>
              <a:gd name="T71" fmla="*/ 154 h 597"/>
              <a:gd name="T72" fmla="*/ 14 w 366"/>
              <a:gd name="T73" fmla="*/ 124 h 597"/>
              <a:gd name="T74" fmla="*/ 68 w 366"/>
              <a:gd name="T75" fmla="*/ 114 h 597"/>
              <a:gd name="T76" fmla="*/ 326 w 366"/>
              <a:gd name="T77" fmla="*/ 15 h 597"/>
              <a:gd name="T78" fmla="*/ 301 w 366"/>
              <a:gd name="T79" fmla="*/ 73 h 597"/>
              <a:gd name="T80" fmla="*/ 209 w 366"/>
              <a:gd name="T81" fmla="*/ 250 h 597"/>
              <a:gd name="T82" fmla="*/ 262 w 366"/>
              <a:gd name="T83" fmla="*/ 139 h 597"/>
              <a:gd name="T84" fmla="*/ 260 w 366"/>
              <a:gd name="T85" fmla="*/ 260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6" h="597">
                <a:moveTo>
                  <a:pt x="42" y="255"/>
                </a:moveTo>
                <a:cubicBezTo>
                  <a:pt x="19" y="162"/>
                  <a:pt x="19" y="162"/>
                  <a:pt x="19" y="162"/>
                </a:cubicBezTo>
                <a:cubicBezTo>
                  <a:pt x="18" y="159"/>
                  <a:pt x="19" y="158"/>
                  <a:pt x="23" y="156"/>
                </a:cubicBezTo>
                <a:cubicBezTo>
                  <a:pt x="38" y="152"/>
                  <a:pt x="53" y="149"/>
                  <a:pt x="69" y="145"/>
                </a:cubicBezTo>
                <a:cubicBezTo>
                  <a:pt x="72" y="144"/>
                  <a:pt x="74" y="145"/>
                  <a:pt x="75" y="149"/>
                </a:cubicBezTo>
                <a:cubicBezTo>
                  <a:pt x="100" y="252"/>
                  <a:pt x="100" y="252"/>
                  <a:pt x="100" y="252"/>
                </a:cubicBezTo>
                <a:cubicBezTo>
                  <a:pt x="101" y="256"/>
                  <a:pt x="98" y="260"/>
                  <a:pt x="94" y="260"/>
                </a:cubicBezTo>
                <a:cubicBezTo>
                  <a:pt x="49" y="260"/>
                  <a:pt x="49" y="260"/>
                  <a:pt x="49" y="260"/>
                </a:cubicBezTo>
                <a:cubicBezTo>
                  <a:pt x="45" y="260"/>
                  <a:pt x="43" y="258"/>
                  <a:pt x="42" y="255"/>
                </a:cubicBezTo>
                <a:close/>
                <a:moveTo>
                  <a:pt x="365" y="49"/>
                </a:moveTo>
                <a:cubicBezTo>
                  <a:pt x="366" y="48"/>
                  <a:pt x="365" y="47"/>
                  <a:pt x="363" y="47"/>
                </a:cubicBezTo>
                <a:cubicBezTo>
                  <a:pt x="361" y="47"/>
                  <a:pt x="358" y="46"/>
                  <a:pt x="356" y="46"/>
                </a:cubicBezTo>
                <a:cubicBezTo>
                  <a:pt x="354" y="46"/>
                  <a:pt x="354" y="46"/>
                  <a:pt x="354" y="48"/>
                </a:cubicBezTo>
                <a:cubicBezTo>
                  <a:pt x="352" y="61"/>
                  <a:pt x="350" y="74"/>
                  <a:pt x="349" y="87"/>
                </a:cubicBezTo>
                <a:cubicBezTo>
                  <a:pt x="348" y="91"/>
                  <a:pt x="347" y="92"/>
                  <a:pt x="347" y="87"/>
                </a:cubicBezTo>
                <a:cubicBezTo>
                  <a:pt x="347" y="83"/>
                  <a:pt x="347" y="83"/>
                  <a:pt x="344" y="83"/>
                </a:cubicBezTo>
                <a:cubicBezTo>
                  <a:pt x="328" y="81"/>
                  <a:pt x="311" y="79"/>
                  <a:pt x="295" y="77"/>
                </a:cubicBezTo>
                <a:cubicBezTo>
                  <a:pt x="291" y="76"/>
                  <a:pt x="291" y="76"/>
                  <a:pt x="290" y="80"/>
                </a:cubicBezTo>
                <a:cubicBezTo>
                  <a:pt x="290" y="87"/>
                  <a:pt x="289" y="95"/>
                  <a:pt x="288" y="102"/>
                </a:cubicBezTo>
                <a:cubicBezTo>
                  <a:pt x="287" y="107"/>
                  <a:pt x="288" y="107"/>
                  <a:pt x="291" y="108"/>
                </a:cubicBezTo>
                <a:cubicBezTo>
                  <a:pt x="308" y="110"/>
                  <a:pt x="324" y="111"/>
                  <a:pt x="340" y="113"/>
                </a:cubicBezTo>
                <a:cubicBezTo>
                  <a:pt x="343" y="114"/>
                  <a:pt x="344" y="113"/>
                  <a:pt x="344" y="109"/>
                </a:cubicBezTo>
                <a:cubicBezTo>
                  <a:pt x="345" y="105"/>
                  <a:pt x="347" y="106"/>
                  <a:pt x="346" y="110"/>
                </a:cubicBezTo>
                <a:cubicBezTo>
                  <a:pt x="346" y="114"/>
                  <a:pt x="346" y="114"/>
                  <a:pt x="346" y="114"/>
                </a:cubicBezTo>
                <a:cubicBezTo>
                  <a:pt x="341" y="152"/>
                  <a:pt x="337" y="189"/>
                  <a:pt x="333" y="227"/>
                </a:cubicBezTo>
                <a:cubicBezTo>
                  <a:pt x="332" y="230"/>
                  <a:pt x="332" y="231"/>
                  <a:pt x="334" y="231"/>
                </a:cubicBezTo>
                <a:cubicBezTo>
                  <a:pt x="337" y="231"/>
                  <a:pt x="339" y="232"/>
                  <a:pt x="342" y="232"/>
                </a:cubicBezTo>
                <a:cubicBezTo>
                  <a:pt x="344" y="232"/>
                  <a:pt x="344" y="232"/>
                  <a:pt x="344" y="230"/>
                </a:cubicBezTo>
                <a:cubicBezTo>
                  <a:pt x="351" y="169"/>
                  <a:pt x="358" y="110"/>
                  <a:pt x="365" y="49"/>
                </a:cubicBezTo>
                <a:close/>
                <a:moveTo>
                  <a:pt x="270" y="253"/>
                </a:moveTo>
                <a:cubicBezTo>
                  <a:pt x="270" y="254"/>
                  <a:pt x="270" y="256"/>
                  <a:pt x="272" y="258"/>
                </a:cubicBezTo>
                <a:cubicBezTo>
                  <a:pt x="273" y="259"/>
                  <a:pt x="275" y="260"/>
                  <a:pt x="277" y="260"/>
                </a:cubicBezTo>
                <a:cubicBezTo>
                  <a:pt x="319" y="260"/>
                  <a:pt x="319" y="260"/>
                  <a:pt x="319" y="260"/>
                </a:cubicBezTo>
                <a:cubicBezTo>
                  <a:pt x="327" y="260"/>
                  <a:pt x="327" y="259"/>
                  <a:pt x="328" y="251"/>
                </a:cubicBezTo>
                <a:cubicBezTo>
                  <a:pt x="343" y="121"/>
                  <a:pt x="343" y="121"/>
                  <a:pt x="343" y="121"/>
                </a:cubicBezTo>
                <a:cubicBezTo>
                  <a:pt x="343" y="117"/>
                  <a:pt x="342" y="116"/>
                  <a:pt x="338" y="116"/>
                </a:cubicBezTo>
                <a:cubicBezTo>
                  <a:pt x="323" y="114"/>
                  <a:pt x="308" y="112"/>
                  <a:pt x="292" y="111"/>
                </a:cubicBezTo>
                <a:cubicBezTo>
                  <a:pt x="287" y="110"/>
                  <a:pt x="287" y="111"/>
                  <a:pt x="286" y="115"/>
                </a:cubicBezTo>
                <a:lnTo>
                  <a:pt x="270" y="253"/>
                </a:lnTo>
                <a:close/>
                <a:moveTo>
                  <a:pt x="40" y="264"/>
                </a:moveTo>
                <a:cubicBezTo>
                  <a:pt x="29" y="266"/>
                  <a:pt x="28" y="271"/>
                  <a:pt x="31" y="286"/>
                </a:cubicBezTo>
                <a:cubicBezTo>
                  <a:pt x="47" y="383"/>
                  <a:pt x="62" y="481"/>
                  <a:pt x="78" y="578"/>
                </a:cubicBezTo>
                <a:cubicBezTo>
                  <a:pt x="81" y="595"/>
                  <a:pt x="87" y="597"/>
                  <a:pt x="108" y="597"/>
                </a:cubicBezTo>
                <a:cubicBezTo>
                  <a:pt x="165" y="597"/>
                  <a:pt x="223" y="597"/>
                  <a:pt x="280" y="597"/>
                </a:cubicBezTo>
                <a:cubicBezTo>
                  <a:pt x="302" y="597"/>
                  <a:pt x="306" y="594"/>
                  <a:pt x="309" y="575"/>
                </a:cubicBezTo>
                <a:cubicBezTo>
                  <a:pt x="321" y="478"/>
                  <a:pt x="333" y="382"/>
                  <a:pt x="346" y="285"/>
                </a:cubicBezTo>
                <a:cubicBezTo>
                  <a:pt x="348" y="271"/>
                  <a:pt x="344" y="266"/>
                  <a:pt x="331" y="264"/>
                </a:cubicBezTo>
                <a:lnTo>
                  <a:pt x="40" y="264"/>
                </a:lnTo>
                <a:close/>
                <a:moveTo>
                  <a:pt x="239" y="39"/>
                </a:moveTo>
                <a:cubicBezTo>
                  <a:pt x="216" y="39"/>
                  <a:pt x="216" y="76"/>
                  <a:pt x="216" y="96"/>
                </a:cubicBezTo>
                <a:cubicBezTo>
                  <a:pt x="216" y="100"/>
                  <a:pt x="217" y="100"/>
                  <a:pt x="221" y="100"/>
                </a:cubicBezTo>
                <a:cubicBezTo>
                  <a:pt x="233" y="100"/>
                  <a:pt x="245" y="100"/>
                  <a:pt x="257" y="101"/>
                </a:cubicBezTo>
                <a:cubicBezTo>
                  <a:pt x="261" y="101"/>
                  <a:pt x="261" y="100"/>
                  <a:pt x="261" y="96"/>
                </a:cubicBezTo>
                <a:cubicBezTo>
                  <a:pt x="261" y="75"/>
                  <a:pt x="262" y="39"/>
                  <a:pt x="239" y="39"/>
                </a:cubicBezTo>
                <a:close/>
                <a:moveTo>
                  <a:pt x="206" y="67"/>
                </a:moveTo>
                <a:cubicBezTo>
                  <a:pt x="204" y="67"/>
                  <a:pt x="201" y="67"/>
                  <a:pt x="198" y="67"/>
                </a:cubicBezTo>
                <a:cubicBezTo>
                  <a:pt x="197" y="67"/>
                  <a:pt x="196" y="67"/>
                  <a:pt x="196" y="69"/>
                </a:cubicBezTo>
                <a:cubicBezTo>
                  <a:pt x="196" y="129"/>
                  <a:pt x="195" y="190"/>
                  <a:pt x="195" y="250"/>
                </a:cubicBezTo>
                <a:cubicBezTo>
                  <a:pt x="195" y="253"/>
                  <a:pt x="195" y="253"/>
                  <a:pt x="197" y="253"/>
                </a:cubicBezTo>
                <a:cubicBezTo>
                  <a:pt x="200" y="253"/>
                  <a:pt x="203" y="253"/>
                  <a:pt x="205" y="253"/>
                </a:cubicBezTo>
                <a:cubicBezTo>
                  <a:pt x="207" y="253"/>
                  <a:pt x="207" y="253"/>
                  <a:pt x="207" y="249"/>
                </a:cubicBezTo>
                <a:cubicBezTo>
                  <a:pt x="207" y="210"/>
                  <a:pt x="208" y="170"/>
                  <a:pt x="208" y="130"/>
                </a:cubicBezTo>
                <a:cubicBezTo>
                  <a:pt x="208" y="129"/>
                  <a:pt x="208" y="128"/>
                  <a:pt x="209" y="128"/>
                </a:cubicBezTo>
                <a:cubicBezTo>
                  <a:pt x="210" y="128"/>
                  <a:pt x="210" y="129"/>
                  <a:pt x="210" y="131"/>
                </a:cubicBezTo>
                <a:cubicBezTo>
                  <a:pt x="210" y="135"/>
                  <a:pt x="210" y="135"/>
                  <a:pt x="214" y="135"/>
                </a:cubicBezTo>
                <a:cubicBezTo>
                  <a:pt x="230" y="136"/>
                  <a:pt x="246" y="136"/>
                  <a:pt x="263" y="136"/>
                </a:cubicBezTo>
                <a:cubicBezTo>
                  <a:pt x="266" y="136"/>
                  <a:pt x="267" y="135"/>
                  <a:pt x="267" y="131"/>
                </a:cubicBezTo>
                <a:cubicBezTo>
                  <a:pt x="267" y="123"/>
                  <a:pt x="267" y="116"/>
                  <a:pt x="267" y="108"/>
                </a:cubicBezTo>
                <a:cubicBezTo>
                  <a:pt x="267" y="105"/>
                  <a:pt x="266" y="104"/>
                  <a:pt x="263" y="104"/>
                </a:cubicBezTo>
                <a:cubicBezTo>
                  <a:pt x="246" y="104"/>
                  <a:pt x="230" y="104"/>
                  <a:pt x="214" y="104"/>
                </a:cubicBezTo>
                <a:cubicBezTo>
                  <a:pt x="210" y="104"/>
                  <a:pt x="210" y="105"/>
                  <a:pt x="210" y="108"/>
                </a:cubicBezTo>
                <a:cubicBezTo>
                  <a:pt x="210" y="110"/>
                  <a:pt x="210" y="111"/>
                  <a:pt x="209" y="111"/>
                </a:cubicBezTo>
                <a:cubicBezTo>
                  <a:pt x="208" y="111"/>
                  <a:pt x="208" y="110"/>
                  <a:pt x="208" y="108"/>
                </a:cubicBezTo>
                <a:cubicBezTo>
                  <a:pt x="208" y="95"/>
                  <a:pt x="208" y="82"/>
                  <a:pt x="208" y="69"/>
                </a:cubicBezTo>
                <a:cubicBezTo>
                  <a:pt x="208" y="67"/>
                  <a:pt x="208" y="67"/>
                  <a:pt x="206" y="67"/>
                </a:cubicBezTo>
                <a:close/>
                <a:moveTo>
                  <a:pt x="182" y="255"/>
                </a:moveTo>
                <a:cubicBezTo>
                  <a:pt x="181" y="252"/>
                  <a:pt x="182" y="250"/>
                  <a:pt x="182" y="244"/>
                </a:cubicBezTo>
                <a:cubicBezTo>
                  <a:pt x="188" y="208"/>
                  <a:pt x="180" y="113"/>
                  <a:pt x="163" y="90"/>
                </a:cubicBezTo>
                <a:cubicBezTo>
                  <a:pt x="157" y="82"/>
                  <a:pt x="155" y="78"/>
                  <a:pt x="157" y="87"/>
                </a:cubicBezTo>
                <a:cubicBezTo>
                  <a:pt x="158" y="94"/>
                  <a:pt x="158" y="97"/>
                  <a:pt x="157" y="102"/>
                </a:cubicBezTo>
                <a:cubicBezTo>
                  <a:pt x="151" y="133"/>
                  <a:pt x="168" y="219"/>
                  <a:pt x="175" y="252"/>
                </a:cubicBezTo>
                <a:cubicBezTo>
                  <a:pt x="175" y="254"/>
                  <a:pt x="175" y="256"/>
                  <a:pt x="173" y="257"/>
                </a:cubicBezTo>
                <a:cubicBezTo>
                  <a:pt x="172" y="259"/>
                  <a:pt x="170" y="260"/>
                  <a:pt x="168" y="260"/>
                </a:cubicBezTo>
                <a:cubicBezTo>
                  <a:pt x="126" y="260"/>
                  <a:pt x="126" y="260"/>
                  <a:pt x="126" y="260"/>
                </a:cubicBezTo>
                <a:cubicBezTo>
                  <a:pt x="123" y="260"/>
                  <a:pt x="121" y="258"/>
                  <a:pt x="120" y="255"/>
                </a:cubicBezTo>
                <a:cubicBezTo>
                  <a:pt x="90" y="142"/>
                  <a:pt x="64" y="12"/>
                  <a:pt x="99" y="4"/>
                </a:cubicBezTo>
                <a:cubicBezTo>
                  <a:pt x="115" y="0"/>
                  <a:pt x="131" y="27"/>
                  <a:pt x="137" y="37"/>
                </a:cubicBezTo>
                <a:cubicBezTo>
                  <a:pt x="149" y="57"/>
                  <a:pt x="157" y="68"/>
                  <a:pt x="167" y="86"/>
                </a:cubicBezTo>
                <a:cubicBezTo>
                  <a:pt x="181" y="114"/>
                  <a:pt x="193" y="210"/>
                  <a:pt x="185" y="245"/>
                </a:cubicBezTo>
                <a:cubicBezTo>
                  <a:pt x="185" y="249"/>
                  <a:pt x="185" y="251"/>
                  <a:pt x="186" y="254"/>
                </a:cubicBezTo>
                <a:cubicBezTo>
                  <a:pt x="187" y="256"/>
                  <a:pt x="183" y="258"/>
                  <a:pt x="182" y="255"/>
                </a:cubicBezTo>
                <a:close/>
                <a:moveTo>
                  <a:pt x="22" y="54"/>
                </a:moveTo>
                <a:cubicBezTo>
                  <a:pt x="45" y="49"/>
                  <a:pt x="53" y="89"/>
                  <a:pt x="57" y="105"/>
                </a:cubicBezTo>
                <a:cubicBezTo>
                  <a:pt x="58" y="108"/>
                  <a:pt x="58" y="109"/>
                  <a:pt x="54" y="110"/>
                </a:cubicBezTo>
                <a:cubicBezTo>
                  <a:pt x="42" y="112"/>
                  <a:pt x="31" y="115"/>
                  <a:pt x="19" y="118"/>
                </a:cubicBezTo>
                <a:cubicBezTo>
                  <a:pt x="15" y="119"/>
                  <a:pt x="15" y="119"/>
                  <a:pt x="14" y="115"/>
                </a:cubicBezTo>
                <a:cubicBezTo>
                  <a:pt x="9" y="95"/>
                  <a:pt x="0" y="60"/>
                  <a:pt x="22" y="54"/>
                </a:cubicBezTo>
                <a:close/>
                <a:moveTo>
                  <a:pt x="61" y="74"/>
                </a:moveTo>
                <a:cubicBezTo>
                  <a:pt x="63" y="73"/>
                  <a:pt x="65" y="73"/>
                  <a:pt x="68" y="72"/>
                </a:cubicBezTo>
                <a:cubicBezTo>
                  <a:pt x="70" y="71"/>
                  <a:pt x="70" y="72"/>
                  <a:pt x="71" y="73"/>
                </a:cubicBezTo>
                <a:cubicBezTo>
                  <a:pt x="85" y="132"/>
                  <a:pt x="99" y="191"/>
                  <a:pt x="114" y="249"/>
                </a:cubicBezTo>
                <a:cubicBezTo>
                  <a:pt x="115" y="252"/>
                  <a:pt x="115" y="252"/>
                  <a:pt x="112" y="253"/>
                </a:cubicBezTo>
                <a:cubicBezTo>
                  <a:pt x="110" y="253"/>
                  <a:pt x="108" y="254"/>
                  <a:pt x="105" y="254"/>
                </a:cubicBezTo>
                <a:cubicBezTo>
                  <a:pt x="103" y="255"/>
                  <a:pt x="103" y="254"/>
                  <a:pt x="102" y="252"/>
                </a:cubicBezTo>
                <a:cubicBezTo>
                  <a:pt x="93" y="213"/>
                  <a:pt x="83" y="175"/>
                  <a:pt x="74" y="136"/>
                </a:cubicBezTo>
                <a:cubicBezTo>
                  <a:pt x="73" y="133"/>
                  <a:pt x="71" y="133"/>
                  <a:pt x="72" y="137"/>
                </a:cubicBezTo>
                <a:cubicBezTo>
                  <a:pt x="73" y="141"/>
                  <a:pt x="72" y="141"/>
                  <a:pt x="69" y="142"/>
                </a:cubicBezTo>
                <a:cubicBezTo>
                  <a:pt x="53" y="146"/>
                  <a:pt x="37" y="150"/>
                  <a:pt x="22" y="154"/>
                </a:cubicBezTo>
                <a:cubicBezTo>
                  <a:pt x="18" y="155"/>
                  <a:pt x="17" y="155"/>
                  <a:pt x="16" y="150"/>
                </a:cubicBezTo>
                <a:cubicBezTo>
                  <a:pt x="14" y="143"/>
                  <a:pt x="13" y="136"/>
                  <a:pt x="11" y="128"/>
                </a:cubicBezTo>
                <a:cubicBezTo>
                  <a:pt x="10" y="125"/>
                  <a:pt x="11" y="125"/>
                  <a:pt x="14" y="124"/>
                </a:cubicBezTo>
                <a:cubicBezTo>
                  <a:pt x="30" y="120"/>
                  <a:pt x="46" y="116"/>
                  <a:pt x="62" y="112"/>
                </a:cubicBezTo>
                <a:cubicBezTo>
                  <a:pt x="65" y="111"/>
                  <a:pt x="65" y="111"/>
                  <a:pt x="66" y="115"/>
                </a:cubicBezTo>
                <a:cubicBezTo>
                  <a:pt x="67" y="119"/>
                  <a:pt x="69" y="118"/>
                  <a:pt x="68" y="114"/>
                </a:cubicBezTo>
                <a:cubicBezTo>
                  <a:pt x="65" y="101"/>
                  <a:pt x="62" y="89"/>
                  <a:pt x="59" y="76"/>
                </a:cubicBezTo>
                <a:cubicBezTo>
                  <a:pt x="59" y="75"/>
                  <a:pt x="59" y="74"/>
                  <a:pt x="61" y="74"/>
                </a:cubicBezTo>
                <a:close/>
                <a:moveTo>
                  <a:pt x="326" y="15"/>
                </a:moveTo>
                <a:cubicBezTo>
                  <a:pt x="351" y="17"/>
                  <a:pt x="344" y="58"/>
                  <a:pt x="342" y="74"/>
                </a:cubicBezTo>
                <a:cubicBezTo>
                  <a:pt x="342" y="78"/>
                  <a:pt x="341" y="78"/>
                  <a:pt x="337" y="78"/>
                </a:cubicBezTo>
                <a:cubicBezTo>
                  <a:pt x="325" y="76"/>
                  <a:pt x="313" y="75"/>
                  <a:pt x="301" y="73"/>
                </a:cubicBezTo>
                <a:cubicBezTo>
                  <a:pt x="298" y="73"/>
                  <a:pt x="297" y="73"/>
                  <a:pt x="298" y="69"/>
                </a:cubicBezTo>
                <a:cubicBezTo>
                  <a:pt x="300" y="48"/>
                  <a:pt x="304" y="12"/>
                  <a:pt x="326" y="15"/>
                </a:cubicBezTo>
                <a:close/>
                <a:moveTo>
                  <a:pt x="209" y="250"/>
                </a:moveTo>
                <a:cubicBezTo>
                  <a:pt x="210" y="143"/>
                  <a:pt x="210" y="143"/>
                  <a:pt x="210" y="143"/>
                </a:cubicBezTo>
                <a:cubicBezTo>
                  <a:pt x="210" y="139"/>
                  <a:pt x="211" y="138"/>
                  <a:pt x="215" y="138"/>
                </a:cubicBezTo>
                <a:cubicBezTo>
                  <a:pt x="231" y="138"/>
                  <a:pt x="246" y="138"/>
                  <a:pt x="262" y="139"/>
                </a:cubicBezTo>
                <a:cubicBezTo>
                  <a:pt x="266" y="139"/>
                  <a:pt x="267" y="139"/>
                  <a:pt x="267" y="143"/>
                </a:cubicBezTo>
                <a:cubicBezTo>
                  <a:pt x="266" y="253"/>
                  <a:pt x="266" y="253"/>
                  <a:pt x="266" y="253"/>
                </a:cubicBezTo>
                <a:cubicBezTo>
                  <a:pt x="266" y="257"/>
                  <a:pt x="263" y="260"/>
                  <a:pt x="260" y="260"/>
                </a:cubicBezTo>
                <a:cubicBezTo>
                  <a:pt x="216" y="260"/>
                  <a:pt x="216" y="260"/>
                  <a:pt x="216" y="260"/>
                </a:cubicBezTo>
                <a:cubicBezTo>
                  <a:pt x="210" y="260"/>
                  <a:pt x="209" y="255"/>
                  <a:pt x="209" y="250"/>
                </a:cubicBezTo>
                <a:close/>
              </a:path>
            </a:pathLst>
          </a:custGeom>
          <a:gradFill>
            <a:gsLst>
              <a:gs pos="44000">
                <a:srgbClr val="A0B2C5"/>
              </a:gs>
              <a:gs pos="86000">
                <a:srgbClr val="1E4A7A"/>
              </a:gs>
            </a:gsLst>
            <a:lin ang="5400000" scaled="0"/>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28"/>
          <p:cNvSpPr>
            <a:spLocks noEditPoints="1"/>
          </p:cNvSpPr>
          <p:nvPr/>
        </p:nvSpPr>
        <p:spPr bwMode="auto">
          <a:xfrm>
            <a:off x="7014210" y="2642235"/>
            <a:ext cx="418465" cy="344170"/>
          </a:xfrm>
          <a:custGeom>
            <a:avLst/>
            <a:gdLst>
              <a:gd name="T0" fmla="*/ 90 w 733"/>
              <a:gd name="T1" fmla="*/ 204 h 654"/>
              <a:gd name="T2" fmla="*/ 110 w 733"/>
              <a:gd name="T3" fmla="*/ 188 h 654"/>
              <a:gd name="T4" fmla="*/ 334 w 733"/>
              <a:gd name="T5" fmla="*/ 317 h 654"/>
              <a:gd name="T6" fmla="*/ 340 w 733"/>
              <a:gd name="T7" fmla="*/ 318 h 654"/>
              <a:gd name="T8" fmla="*/ 350 w 733"/>
              <a:gd name="T9" fmla="*/ 308 h 654"/>
              <a:gd name="T10" fmla="*/ 350 w 733"/>
              <a:gd name="T11" fmla="*/ 305 h 654"/>
              <a:gd name="T12" fmla="*/ 283 w 733"/>
              <a:gd name="T13" fmla="*/ 58 h 654"/>
              <a:gd name="T14" fmla="*/ 295 w 733"/>
              <a:gd name="T15" fmla="*/ 46 h 654"/>
              <a:gd name="T16" fmla="*/ 408 w 733"/>
              <a:gd name="T17" fmla="*/ 593 h 654"/>
              <a:gd name="T18" fmla="*/ 90 w 733"/>
              <a:gd name="T19" fmla="*/ 204 h 654"/>
              <a:gd name="T20" fmla="*/ 235 w 733"/>
              <a:gd name="T21" fmla="*/ 12 h 654"/>
              <a:gd name="T22" fmla="*/ 244 w 733"/>
              <a:gd name="T23" fmla="*/ 9 h 654"/>
              <a:gd name="T24" fmla="*/ 255 w 733"/>
              <a:gd name="T25" fmla="*/ 17 h 654"/>
              <a:gd name="T26" fmla="*/ 321 w 733"/>
              <a:gd name="T27" fmla="*/ 264 h 654"/>
              <a:gd name="T28" fmla="*/ 305 w 733"/>
              <a:gd name="T29" fmla="*/ 276 h 654"/>
              <a:gd name="T30" fmla="*/ 81 w 733"/>
              <a:gd name="T31" fmla="*/ 147 h 654"/>
              <a:gd name="T32" fmla="*/ 78 w 733"/>
              <a:gd name="T33" fmla="*/ 132 h 654"/>
              <a:gd name="T34" fmla="*/ 235 w 733"/>
              <a:gd name="T35" fmla="*/ 12 h 654"/>
              <a:gd name="T36" fmla="*/ 110 w 733"/>
              <a:gd name="T37" fmla="*/ 138 h 654"/>
              <a:gd name="T38" fmla="*/ 276 w 733"/>
              <a:gd name="T39" fmla="*/ 234 h 654"/>
              <a:gd name="T40" fmla="*/ 288 w 733"/>
              <a:gd name="T41" fmla="*/ 225 h 654"/>
              <a:gd name="T42" fmla="*/ 239 w 733"/>
              <a:gd name="T43" fmla="*/ 42 h 654"/>
              <a:gd name="T44" fmla="*/ 228 w 733"/>
              <a:gd name="T45" fmla="*/ 36 h 654"/>
              <a:gd name="T46" fmla="*/ 107 w 733"/>
              <a:gd name="T47" fmla="*/ 126 h 654"/>
              <a:gd name="T48" fmla="*/ 110 w 733"/>
              <a:gd name="T49" fmla="*/ 138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33" h="654">
                <a:moveTo>
                  <a:pt x="90" y="204"/>
                </a:moveTo>
                <a:cubicBezTo>
                  <a:pt x="99" y="183"/>
                  <a:pt x="104" y="184"/>
                  <a:pt x="110" y="188"/>
                </a:cubicBezTo>
                <a:cubicBezTo>
                  <a:pt x="334" y="317"/>
                  <a:pt x="334" y="317"/>
                  <a:pt x="334" y="317"/>
                </a:cubicBezTo>
                <a:cubicBezTo>
                  <a:pt x="336" y="318"/>
                  <a:pt x="338" y="318"/>
                  <a:pt x="340" y="318"/>
                </a:cubicBezTo>
                <a:cubicBezTo>
                  <a:pt x="345" y="318"/>
                  <a:pt x="350" y="314"/>
                  <a:pt x="350" y="308"/>
                </a:cubicBezTo>
                <a:cubicBezTo>
                  <a:pt x="350" y="307"/>
                  <a:pt x="350" y="306"/>
                  <a:pt x="350" y="305"/>
                </a:cubicBezTo>
                <a:cubicBezTo>
                  <a:pt x="283" y="58"/>
                  <a:pt x="283" y="58"/>
                  <a:pt x="283" y="58"/>
                </a:cubicBezTo>
                <a:cubicBezTo>
                  <a:pt x="281" y="49"/>
                  <a:pt x="282" y="48"/>
                  <a:pt x="295" y="46"/>
                </a:cubicBezTo>
                <a:cubicBezTo>
                  <a:pt x="623" y="0"/>
                  <a:pt x="733" y="506"/>
                  <a:pt x="408" y="593"/>
                </a:cubicBezTo>
                <a:cubicBezTo>
                  <a:pt x="183" y="654"/>
                  <a:pt x="0" y="410"/>
                  <a:pt x="90" y="204"/>
                </a:cubicBezTo>
                <a:close/>
                <a:moveTo>
                  <a:pt x="235" y="12"/>
                </a:moveTo>
                <a:cubicBezTo>
                  <a:pt x="238" y="11"/>
                  <a:pt x="241" y="10"/>
                  <a:pt x="244" y="9"/>
                </a:cubicBezTo>
                <a:cubicBezTo>
                  <a:pt x="249" y="9"/>
                  <a:pt x="253" y="11"/>
                  <a:pt x="255" y="17"/>
                </a:cubicBezTo>
                <a:cubicBezTo>
                  <a:pt x="321" y="264"/>
                  <a:pt x="321" y="264"/>
                  <a:pt x="321" y="264"/>
                </a:cubicBezTo>
                <a:cubicBezTo>
                  <a:pt x="323" y="273"/>
                  <a:pt x="314" y="281"/>
                  <a:pt x="305" y="276"/>
                </a:cubicBezTo>
                <a:cubicBezTo>
                  <a:pt x="81" y="147"/>
                  <a:pt x="81" y="147"/>
                  <a:pt x="81" y="147"/>
                </a:cubicBezTo>
                <a:cubicBezTo>
                  <a:pt x="76" y="144"/>
                  <a:pt x="75" y="137"/>
                  <a:pt x="78" y="132"/>
                </a:cubicBezTo>
                <a:cubicBezTo>
                  <a:pt x="113" y="73"/>
                  <a:pt x="168" y="30"/>
                  <a:pt x="235" y="12"/>
                </a:cubicBezTo>
                <a:close/>
                <a:moveTo>
                  <a:pt x="110" y="138"/>
                </a:moveTo>
                <a:cubicBezTo>
                  <a:pt x="276" y="234"/>
                  <a:pt x="276" y="234"/>
                  <a:pt x="276" y="234"/>
                </a:cubicBezTo>
                <a:cubicBezTo>
                  <a:pt x="288" y="242"/>
                  <a:pt x="292" y="240"/>
                  <a:pt x="288" y="225"/>
                </a:cubicBezTo>
                <a:cubicBezTo>
                  <a:pt x="239" y="42"/>
                  <a:pt x="239" y="42"/>
                  <a:pt x="239" y="42"/>
                </a:cubicBezTo>
                <a:cubicBezTo>
                  <a:pt x="237" y="36"/>
                  <a:pt x="235" y="34"/>
                  <a:pt x="228" y="36"/>
                </a:cubicBezTo>
                <a:cubicBezTo>
                  <a:pt x="179" y="52"/>
                  <a:pt x="137" y="84"/>
                  <a:pt x="107" y="126"/>
                </a:cubicBezTo>
                <a:cubicBezTo>
                  <a:pt x="103" y="132"/>
                  <a:pt x="104" y="135"/>
                  <a:pt x="110" y="138"/>
                </a:cubicBezTo>
                <a:close/>
              </a:path>
            </a:pathLst>
          </a:custGeom>
          <a:gradFill>
            <a:gsLst>
              <a:gs pos="44000">
                <a:srgbClr val="A0B2C5"/>
              </a:gs>
              <a:gs pos="86000">
                <a:srgbClr val="1E4A7A"/>
              </a:gs>
            </a:gsLst>
            <a:lin ang="5400000" scaled="0"/>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30"/>
          <p:cNvSpPr>
            <a:spLocks noEditPoints="1"/>
          </p:cNvSpPr>
          <p:nvPr/>
        </p:nvSpPr>
        <p:spPr bwMode="auto">
          <a:xfrm>
            <a:off x="7082790" y="3720465"/>
            <a:ext cx="281940" cy="330835"/>
          </a:xfrm>
          <a:custGeom>
            <a:avLst/>
            <a:gdLst>
              <a:gd name="T0" fmla="*/ 335 w 471"/>
              <a:gd name="T1" fmla="*/ 198 h 594"/>
              <a:gd name="T2" fmla="*/ 120 w 471"/>
              <a:gd name="T3" fmla="*/ 198 h 594"/>
              <a:gd name="T4" fmla="*/ 116 w 471"/>
              <a:gd name="T5" fmla="*/ 200 h 594"/>
              <a:gd name="T6" fmla="*/ 75 w 471"/>
              <a:gd name="T7" fmla="*/ 366 h 594"/>
              <a:gd name="T8" fmla="*/ 78 w 471"/>
              <a:gd name="T9" fmla="*/ 370 h 594"/>
              <a:gd name="T10" fmla="*/ 163 w 471"/>
              <a:gd name="T11" fmla="*/ 370 h 594"/>
              <a:gd name="T12" fmla="*/ 393 w 471"/>
              <a:gd name="T13" fmla="*/ 370 h 594"/>
              <a:gd name="T14" fmla="*/ 396 w 471"/>
              <a:gd name="T15" fmla="*/ 366 h 594"/>
              <a:gd name="T16" fmla="*/ 355 w 471"/>
              <a:gd name="T17" fmla="*/ 200 h 594"/>
              <a:gd name="T18" fmla="*/ 352 w 471"/>
              <a:gd name="T19" fmla="*/ 198 h 594"/>
              <a:gd name="T20" fmla="*/ 335 w 471"/>
              <a:gd name="T21" fmla="*/ 198 h 594"/>
              <a:gd name="T22" fmla="*/ 218 w 471"/>
              <a:gd name="T23" fmla="*/ 37 h 594"/>
              <a:gd name="T24" fmla="*/ 267 w 471"/>
              <a:gd name="T25" fmla="*/ 37 h 594"/>
              <a:gd name="T26" fmla="*/ 267 w 471"/>
              <a:gd name="T27" fmla="*/ 60 h 594"/>
              <a:gd name="T28" fmla="*/ 218 w 471"/>
              <a:gd name="T29" fmla="*/ 60 h 594"/>
              <a:gd name="T30" fmla="*/ 218 w 471"/>
              <a:gd name="T31" fmla="*/ 37 h 594"/>
              <a:gd name="T32" fmla="*/ 218 w 471"/>
              <a:gd name="T33" fmla="*/ 517 h 594"/>
              <a:gd name="T34" fmla="*/ 267 w 471"/>
              <a:gd name="T35" fmla="*/ 517 h 594"/>
              <a:gd name="T36" fmla="*/ 267 w 471"/>
              <a:gd name="T37" fmla="*/ 541 h 594"/>
              <a:gd name="T38" fmla="*/ 218 w 471"/>
              <a:gd name="T39" fmla="*/ 541 h 594"/>
              <a:gd name="T40" fmla="*/ 218 w 471"/>
              <a:gd name="T41" fmla="*/ 517 h 594"/>
              <a:gd name="T42" fmla="*/ 218 w 471"/>
              <a:gd name="T43" fmla="*/ 418 h 594"/>
              <a:gd name="T44" fmla="*/ 267 w 471"/>
              <a:gd name="T45" fmla="*/ 418 h 594"/>
              <a:gd name="T46" fmla="*/ 267 w 471"/>
              <a:gd name="T47" fmla="*/ 442 h 594"/>
              <a:gd name="T48" fmla="*/ 218 w 471"/>
              <a:gd name="T49" fmla="*/ 442 h 594"/>
              <a:gd name="T50" fmla="*/ 218 w 471"/>
              <a:gd name="T51" fmla="*/ 418 h 594"/>
              <a:gd name="T52" fmla="*/ 0 w 471"/>
              <a:gd name="T53" fmla="*/ 408 h 594"/>
              <a:gd name="T54" fmla="*/ 1 w 471"/>
              <a:gd name="T55" fmla="*/ 395 h 594"/>
              <a:gd name="T56" fmla="*/ 26 w 471"/>
              <a:gd name="T57" fmla="*/ 297 h 594"/>
              <a:gd name="T58" fmla="*/ 28 w 471"/>
              <a:gd name="T59" fmla="*/ 287 h 594"/>
              <a:gd name="T60" fmla="*/ 28 w 471"/>
              <a:gd name="T61" fmla="*/ 16 h 594"/>
              <a:gd name="T62" fmla="*/ 43 w 471"/>
              <a:gd name="T63" fmla="*/ 0 h 594"/>
              <a:gd name="T64" fmla="*/ 429 w 471"/>
              <a:gd name="T65" fmla="*/ 0 h 594"/>
              <a:gd name="T66" fmla="*/ 444 w 471"/>
              <a:gd name="T67" fmla="*/ 16 h 594"/>
              <a:gd name="T68" fmla="*/ 444 w 471"/>
              <a:gd name="T69" fmla="*/ 89 h 594"/>
              <a:gd name="T70" fmla="*/ 444 w 471"/>
              <a:gd name="T71" fmla="*/ 286 h 594"/>
              <a:gd name="T72" fmla="*/ 445 w 471"/>
              <a:gd name="T73" fmla="*/ 298 h 594"/>
              <a:gd name="T74" fmla="*/ 467 w 471"/>
              <a:gd name="T75" fmla="*/ 383 h 594"/>
              <a:gd name="T76" fmla="*/ 471 w 471"/>
              <a:gd name="T77" fmla="*/ 416 h 594"/>
              <a:gd name="T78" fmla="*/ 471 w 471"/>
              <a:gd name="T79" fmla="*/ 588 h 594"/>
              <a:gd name="T80" fmla="*/ 465 w 471"/>
              <a:gd name="T81" fmla="*/ 594 h 594"/>
              <a:gd name="T82" fmla="*/ 6 w 471"/>
              <a:gd name="T83" fmla="*/ 594 h 594"/>
              <a:gd name="T84" fmla="*/ 0 w 471"/>
              <a:gd name="T85" fmla="*/ 588 h 594"/>
              <a:gd name="T86" fmla="*/ 0 w 471"/>
              <a:gd name="T87" fmla="*/ 408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71" h="594">
                <a:moveTo>
                  <a:pt x="335" y="198"/>
                </a:moveTo>
                <a:cubicBezTo>
                  <a:pt x="120" y="198"/>
                  <a:pt x="120" y="198"/>
                  <a:pt x="120" y="198"/>
                </a:cubicBezTo>
                <a:cubicBezTo>
                  <a:pt x="118" y="198"/>
                  <a:pt x="117" y="199"/>
                  <a:pt x="116" y="200"/>
                </a:cubicBezTo>
                <a:cubicBezTo>
                  <a:pt x="75" y="366"/>
                  <a:pt x="75" y="366"/>
                  <a:pt x="75" y="366"/>
                </a:cubicBezTo>
                <a:cubicBezTo>
                  <a:pt x="74" y="368"/>
                  <a:pt x="76" y="370"/>
                  <a:pt x="78" y="370"/>
                </a:cubicBezTo>
                <a:cubicBezTo>
                  <a:pt x="163" y="370"/>
                  <a:pt x="163" y="370"/>
                  <a:pt x="163" y="370"/>
                </a:cubicBezTo>
                <a:cubicBezTo>
                  <a:pt x="393" y="370"/>
                  <a:pt x="393" y="370"/>
                  <a:pt x="393" y="370"/>
                </a:cubicBezTo>
                <a:cubicBezTo>
                  <a:pt x="395" y="370"/>
                  <a:pt x="397" y="368"/>
                  <a:pt x="396" y="366"/>
                </a:cubicBezTo>
                <a:cubicBezTo>
                  <a:pt x="355" y="200"/>
                  <a:pt x="355" y="200"/>
                  <a:pt x="355" y="200"/>
                </a:cubicBezTo>
                <a:cubicBezTo>
                  <a:pt x="354" y="199"/>
                  <a:pt x="353" y="198"/>
                  <a:pt x="352" y="198"/>
                </a:cubicBezTo>
                <a:lnTo>
                  <a:pt x="335" y="198"/>
                </a:lnTo>
                <a:close/>
                <a:moveTo>
                  <a:pt x="218" y="37"/>
                </a:moveTo>
                <a:cubicBezTo>
                  <a:pt x="267" y="37"/>
                  <a:pt x="267" y="37"/>
                  <a:pt x="267" y="37"/>
                </a:cubicBezTo>
                <a:cubicBezTo>
                  <a:pt x="283" y="37"/>
                  <a:pt x="283" y="60"/>
                  <a:pt x="267" y="60"/>
                </a:cubicBezTo>
                <a:cubicBezTo>
                  <a:pt x="218" y="60"/>
                  <a:pt x="218" y="60"/>
                  <a:pt x="218" y="60"/>
                </a:cubicBezTo>
                <a:cubicBezTo>
                  <a:pt x="202" y="60"/>
                  <a:pt x="202" y="37"/>
                  <a:pt x="218" y="37"/>
                </a:cubicBezTo>
                <a:close/>
                <a:moveTo>
                  <a:pt x="218" y="517"/>
                </a:moveTo>
                <a:cubicBezTo>
                  <a:pt x="267" y="517"/>
                  <a:pt x="267" y="517"/>
                  <a:pt x="267" y="517"/>
                </a:cubicBezTo>
                <a:cubicBezTo>
                  <a:pt x="283" y="517"/>
                  <a:pt x="283" y="541"/>
                  <a:pt x="267" y="541"/>
                </a:cubicBezTo>
                <a:cubicBezTo>
                  <a:pt x="218" y="541"/>
                  <a:pt x="218" y="541"/>
                  <a:pt x="218" y="541"/>
                </a:cubicBezTo>
                <a:cubicBezTo>
                  <a:pt x="202" y="541"/>
                  <a:pt x="202" y="517"/>
                  <a:pt x="218" y="517"/>
                </a:cubicBezTo>
                <a:close/>
                <a:moveTo>
                  <a:pt x="218" y="418"/>
                </a:moveTo>
                <a:cubicBezTo>
                  <a:pt x="267" y="418"/>
                  <a:pt x="267" y="418"/>
                  <a:pt x="267" y="418"/>
                </a:cubicBezTo>
                <a:cubicBezTo>
                  <a:pt x="283" y="418"/>
                  <a:pt x="283" y="442"/>
                  <a:pt x="267" y="442"/>
                </a:cubicBezTo>
                <a:cubicBezTo>
                  <a:pt x="218" y="442"/>
                  <a:pt x="218" y="442"/>
                  <a:pt x="218" y="442"/>
                </a:cubicBezTo>
                <a:cubicBezTo>
                  <a:pt x="202" y="442"/>
                  <a:pt x="202" y="418"/>
                  <a:pt x="218" y="418"/>
                </a:cubicBezTo>
                <a:close/>
                <a:moveTo>
                  <a:pt x="0" y="408"/>
                </a:moveTo>
                <a:cubicBezTo>
                  <a:pt x="0" y="402"/>
                  <a:pt x="0" y="401"/>
                  <a:pt x="1" y="395"/>
                </a:cubicBezTo>
                <a:cubicBezTo>
                  <a:pt x="10" y="362"/>
                  <a:pt x="18" y="329"/>
                  <a:pt x="26" y="297"/>
                </a:cubicBezTo>
                <a:cubicBezTo>
                  <a:pt x="28" y="292"/>
                  <a:pt x="28" y="291"/>
                  <a:pt x="28" y="287"/>
                </a:cubicBezTo>
                <a:cubicBezTo>
                  <a:pt x="28" y="196"/>
                  <a:pt x="28" y="106"/>
                  <a:pt x="28" y="16"/>
                </a:cubicBezTo>
                <a:cubicBezTo>
                  <a:pt x="28" y="7"/>
                  <a:pt x="34" y="0"/>
                  <a:pt x="43" y="0"/>
                </a:cubicBezTo>
                <a:cubicBezTo>
                  <a:pt x="171" y="0"/>
                  <a:pt x="300" y="0"/>
                  <a:pt x="429" y="0"/>
                </a:cubicBezTo>
                <a:cubicBezTo>
                  <a:pt x="437" y="0"/>
                  <a:pt x="444" y="7"/>
                  <a:pt x="444" y="16"/>
                </a:cubicBezTo>
                <a:cubicBezTo>
                  <a:pt x="444" y="89"/>
                  <a:pt x="444" y="89"/>
                  <a:pt x="444" y="89"/>
                </a:cubicBezTo>
                <a:cubicBezTo>
                  <a:pt x="444" y="286"/>
                  <a:pt x="444" y="286"/>
                  <a:pt x="444" y="286"/>
                </a:cubicBezTo>
                <a:cubicBezTo>
                  <a:pt x="444" y="291"/>
                  <a:pt x="444" y="293"/>
                  <a:pt x="445" y="298"/>
                </a:cubicBezTo>
                <a:cubicBezTo>
                  <a:pt x="452" y="326"/>
                  <a:pt x="460" y="355"/>
                  <a:pt x="467" y="383"/>
                </a:cubicBezTo>
                <a:cubicBezTo>
                  <a:pt x="470" y="397"/>
                  <a:pt x="471" y="402"/>
                  <a:pt x="471" y="416"/>
                </a:cubicBezTo>
                <a:cubicBezTo>
                  <a:pt x="471" y="474"/>
                  <a:pt x="471" y="531"/>
                  <a:pt x="471" y="588"/>
                </a:cubicBezTo>
                <a:cubicBezTo>
                  <a:pt x="471" y="591"/>
                  <a:pt x="469" y="594"/>
                  <a:pt x="465" y="594"/>
                </a:cubicBezTo>
                <a:cubicBezTo>
                  <a:pt x="312" y="594"/>
                  <a:pt x="159" y="594"/>
                  <a:pt x="6" y="594"/>
                </a:cubicBezTo>
                <a:cubicBezTo>
                  <a:pt x="3" y="594"/>
                  <a:pt x="0" y="591"/>
                  <a:pt x="0" y="588"/>
                </a:cubicBezTo>
                <a:lnTo>
                  <a:pt x="0" y="408"/>
                </a:lnTo>
                <a:close/>
              </a:path>
            </a:pathLst>
          </a:custGeom>
          <a:gradFill>
            <a:gsLst>
              <a:gs pos="44000">
                <a:srgbClr val="A0B2C5"/>
              </a:gs>
              <a:gs pos="86000">
                <a:srgbClr val="1E4A7A"/>
              </a:gs>
            </a:gsLst>
            <a:lin ang="5400000" scaled="0"/>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wipe(down)">
                                      <p:cBhvr>
                                        <p:cTn id="13" dur="500"/>
                                        <p:tgtEl>
                                          <p:spTgt spid="42"/>
                                        </p:tgtEl>
                                      </p:cBhvr>
                                    </p:animEffect>
                                  </p:childTnLst>
                                </p:cTn>
                              </p:par>
                              <p:par>
                                <p:cTn id="14" presetID="22" presetClass="entr" presetSubtype="4" fill="hold"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down)">
                                      <p:cBhvr>
                                        <p:cTn id="16" dur="500"/>
                                        <p:tgtEl>
                                          <p:spTgt spid="45"/>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80">
                                          <p:stCondLst>
                                            <p:cond delay="0"/>
                                          </p:stCondLst>
                                        </p:cTn>
                                        <p:tgtEl>
                                          <p:spTgt spid="8"/>
                                        </p:tgtEl>
                                      </p:cBhvr>
                                    </p:animEffect>
                                    <p:anim calcmode="lin" valueType="num">
                                      <p:cBhvr>
                                        <p:cTn id="2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7" dur="26">
                                          <p:stCondLst>
                                            <p:cond delay="650"/>
                                          </p:stCondLst>
                                        </p:cTn>
                                        <p:tgtEl>
                                          <p:spTgt spid="8"/>
                                        </p:tgtEl>
                                      </p:cBhvr>
                                      <p:to x="100000" y="60000"/>
                                    </p:animScale>
                                    <p:animScale>
                                      <p:cBhvr>
                                        <p:cTn id="28" dur="166" decel="50000">
                                          <p:stCondLst>
                                            <p:cond delay="676"/>
                                          </p:stCondLst>
                                        </p:cTn>
                                        <p:tgtEl>
                                          <p:spTgt spid="8"/>
                                        </p:tgtEl>
                                      </p:cBhvr>
                                      <p:to x="100000" y="100000"/>
                                    </p:animScale>
                                    <p:animScale>
                                      <p:cBhvr>
                                        <p:cTn id="29" dur="26">
                                          <p:stCondLst>
                                            <p:cond delay="1312"/>
                                          </p:stCondLst>
                                        </p:cTn>
                                        <p:tgtEl>
                                          <p:spTgt spid="8"/>
                                        </p:tgtEl>
                                      </p:cBhvr>
                                      <p:to x="100000" y="80000"/>
                                    </p:animScale>
                                    <p:animScale>
                                      <p:cBhvr>
                                        <p:cTn id="30" dur="166" decel="50000">
                                          <p:stCondLst>
                                            <p:cond delay="1338"/>
                                          </p:stCondLst>
                                        </p:cTn>
                                        <p:tgtEl>
                                          <p:spTgt spid="8"/>
                                        </p:tgtEl>
                                      </p:cBhvr>
                                      <p:to x="100000" y="100000"/>
                                    </p:animScale>
                                    <p:animScale>
                                      <p:cBhvr>
                                        <p:cTn id="31" dur="26">
                                          <p:stCondLst>
                                            <p:cond delay="1642"/>
                                          </p:stCondLst>
                                        </p:cTn>
                                        <p:tgtEl>
                                          <p:spTgt spid="8"/>
                                        </p:tgtEl>
                                      </p:cBhvr>
                                      <p:to x="100000" y="90000"/>
                                    </p:animScale>
                                    <p:animScale>
                                      <p:cBhvr>
                                        <p:cTn id="32" dur="166" decel="50000">
                                          <p:stCondLst>
                                            <p:cond delay="1668"/>
                                          </p:stCondLst>
                                        </p:cTn>
                                        <p:tgtEl>
                                          <p:spTgt spid="8"/>
                                        </p:tgtEl>
                                      </p:cBhvr>
                                      <p:to x="100000" y="100000"/>
                                    </p:animScale>
                                    <p:animScale>
                                      <p:cBhvr>
                                        <p:cTn id="33" dur="26">
                                          <p:stCondLst>
                                            <p:cond delay="1808"/>
                                          </p:stCondLst>
                                        </p:cTn>
                                        <p:tgtEl>
                                          <p:spTgt spid="8"/>
                                        </p:tgtEl>
                                      </p:cBhvr>
                                      <p:to x="100000" y="95000"/>
                                    </p:animScale>
                                    <p:animScale>
                                      <p:cBhvr>
                                        <p:cTn id="34" dur="166" decel="50000">
                                          <p:stCondLst>
                                            <p:cond delay="1834"/>
                                          </p:stCondLst>
                                        </p:cTn>
                                        <p:tgtEl>
                                          <p:spTgt spid="8"/>
                                        </p:tgtEl>
                                      </p:cBhvr>
                                      <p:to x="100000" y="100000"/>
                                    </p:animScale>
                                  </p:childTnLst>
                                </p:cTn>
                              </p:par>
                              <p:par>
                                <p:cTn id="35" presetID="42"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1000"/>
                                        <p:tgtEl>
                                          <p:spTgt spid="24"/>
                                        </p:tgtEl>
                                      </p:cBhvr>
                                    </p:animEffect>
                                    <p:anim calcmode="lin" valueType="num">
                                      <p:cBhvr>
                                        <p:cTn id="38" dur="1000" fill="hold"/>
                                        <p:tgtEl>
                                          <p:spTgt spid="24"/>
                                        </p:tgtEl>
                                        <p:attrNameLst>
                                          <p:attrName>ppt_x</p:attrName>
                                        </p:attrNameLst>
                                      </p:cBhvr>
                                      <p:tavLst>
                                        <p:tav tm="0">
                                          <p:val>
                                            <p:strVal val="#ppt_x"/>
                                          </p:val>
                                        </p:tav>
                                        <p:tav tm="100000">
                                          <p:val>
                                            <p:strVal val="#ppt_x"/>
                                          </p:val>
                                        </p:tav>
                                      </p:tavLst>
                                    </p:anim>
                                    <p:anim calcmode="lin" valueType="num">
                                      <p:cBhvr>
                                        <p:cTn id="39" dur="1000" fill="hold"/>
                                        <p:tgtEl>
                                          <p:spTgt spid="2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1000"/>
                                        <p:tgtEl>
                                          <p:spTgt spid="20"/>
                                        </p:tgtEl>
                                      </p:cBhvr>
                                    </p:animEffect>
                                    <p:anim calcmode="lin" valueType="num">
                                      <p:cBhvr>
                                        <p:cTn id="48" dur="1000" fill="hold"/>
                                        <p:tgtEl>
                                          <p:spTgt spid="20"/>
                                        </p:tgtEl>
                                        <p:attrNameLst>
                                          <p:attrName>ppt_x</p:attrName>
                                        </p:attrNameLst>
                                      </p:cBhvr>
                                      <p:tavLst>
                                        <p:tav tm="0">
                                          <p:val>
                                            <p:strVal val="#ppt_x"/>
                                          </p:val>
                                        </p:tav>
                                        <p:tav tm="100000">
                                          <p:val>
                                            <p:strVal val="#ppt_x"/>
                                          </p:val>
                                        </p:tav>
                                      </p:tavLst>
                                    </p:anim>
                                    <p:anim calcmode="lin" valueType="num">
                                      <p:cBhvr>
                                        <p:cTn id="49" dur="1000" fill="hold"/>
                                        <p:tgtEl>
                                          <p:spTgt spid="20"/>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1000"/>
                                        <p:tgtEl>
                                          <p:spTgt spid="23"/>
                                        </p:tgtEl>
                                      </p:cBhvr>
                                    </p:animEffect>
                                    <p:anim calcmode="lin" valueType="num">
                                      <p:cBhvr>
                                        <p:cTn id="53" dur="1000" fill="hold"/>
                                        <p:tgtEl>
                                          <p:spTgt spid="23"/>
                                        </p:tgtEl>
                                        <p:attrNameLst>
                                          <p:attrName>ppt_x</p:attrName>
                                        </p:attrNameLst>
                                      </p:cBhvr>
                                      <p:tavLst>
                                        <p:tav tm="0">
                                          <p:val>
                                            <p:strVal val="#ppt_x"/>
                                          </p:val>
                                        </p:tav>
                                        <p:tav tm="100000">
                                          <p:val>
                                            <p:strVal val="#ppt_x"/>
                                          </p:val>
                                        </p:tav>
                                      </p:tavLst>
                                    </p:anim>
                                    <p:anim calcmode="lin" valueType="num">
                                      <p:cBhvr>
                                        <p:cTn id="54" dur="1000" fill="hold"/>
                                        <p:tgtEl>
                                          <p:spTgt spid="23"/>
                                        </p:tgtEl>
                                        <p:attrNameLst>
                                          <p:attrName>ppt_y</p:attrName>
                                        </p:attrNameLst>
                                      </p:cBhvr>
                                      <p:tavLst>
                                        <p:tav tm="0">
                                          <p:val>
                                            <p:strVal val="#ppt_y+.1"/>
                                          </p:val>
                                        </p:tav>
                                        <p:tav tm="100000">
                                          <p:val>
                                            <p:strVal val="#ppt_y"/>
                                          </p:val>
                                        </p:tav>
                                      </p:tavLst>
                                    </p:anim>
                                  </p:childTnLst>
                                </p:cTn>
                              </p:par>
                              <p:par>
                                <p:cTn id="55" presetID="22" presetClass="entr" presetSubtype="4" fill="hold" grpId="0" nodeType="with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down)">
                                      <p:cBhvr>
                                        <p:cTn id="57" dur="500"/>
                                        <p:tgtEl>
                                          <p:spTgt spid="26"/>
                                        </p:tgtEl>
                                      </p:cBhvr>
                                    </p:animEffect>
                                  </p:childTnLst>
                                </p:cTn>
                              </p:par>
                              <p:par>
                                <p:cTn id="58" presetID="42" presetClass="entr" presetSubtype="0" fill="hold" grpId="0" nodeType="with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fade">
                                      <p:cBhvr>
                                        <p:cTn id="60" dur="1000"/>
                                        <p:tgtEl>
                                          <p:spTgt spid="34"/>
                                        </p:tgtEl>
                                      </p:cBhvr>
                                    </p:animEffect>
                                    <p:anim calcmode="lin" valueType="num">
                                      <p:cBhvr>
                                        <p:cTn id="61" dur="1000" fill="hold"/>
                                        <p:tgtEl>
                                          <p:spTgt spid="34"/>
                                        </p:tgtEl>
                                        <p:attrNameLst>
                                          <p:attrName>ppt_x</p:attrName>
                                        </p:attrNameLst>
                                      </p:cBhvr>
                                      <p:tavLst>
                                        <p:tav tm="0">
                                          <p:val>
                                            <p:strVal val="#ppt_x"/>
                                          </p:val>
                                        </p:tav>
                                        <p:tav tm="100000">
                                          <p:val>
                                            <p:strVal val="#ppt_x"/>
                                          </p:val>
                                        </p:tav>
                                      </p:tavLst>
                                    </p:anim>
                                    <p:anim calcmode="lin" valueType="num">
                                      <p:cBhvr>
                                        <p:cTn id="62" dur="1000" fill="hold"/>
                                        <p:tgtEl>
                                          <p:spTgt spid="34"/>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1000"/>
                                        <p:tgtEl>
                                          <p:spTgt spid="28"/>
                                        </p:tgtEl>
                                      </p:cBhvr>
                                    </p:animEffect>
                                    <p:anim calcmode="lin" valueType="num">
                                      <p:cBhvr>
                                        <p:cTn id="66" dur="1000" fill="hold"/>
                                        <p:tgtEl>
                                          <p:spTgt spid="28"/>
                                        </p:tgtEl>
                                        <p:attrNameLst>
                                          <p:attrName>ppt_x</p:attrName>
                                        </p:attrNameLst>
                                      </p:cBhvr>
                                      <p:tavLst>
                                        <p:tav tm="0">
                                          <p:val>
                                            <p:strVal val="#ppt_x"/>
                                          </p:val>
                                        </p:tav>
                                        <p:tav tm="100000">
                                          <p:val>
                                            <p:strVal val="#ppt_x"/>
                                          </p:val>
                                        </p:tav>
                                      </p:tavLst>
                                    </p:anim>
                                    <p:anim calcmode="lin" valueType="num">
                                      <p:cBhvr>
                                        <p:cTn id="67" dur="1000" fill="hold"/>
                                        <p:tgtEl>
                                          <p:spTgt spid="28"/>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51"/>
                                        </p:tgtEl>
                                        <p:attrNameLst>
                                          <p:attrName>style.visibility</p:attrName>
                                        </p:attrNameLst>
                                      </p:cBhvr>
                                      <p:to>
                                        <p:strVal val="visible"/>
                                      </p:to>
                                    </p:set>
                                    <p:animEffect transition="in" filter="fade">
                                      <p:cBhvr>
                                        <p:cTn id="70" dur="1000"/>
                                        <p:tgtEl>
                                          <p:spTgt spid="51"/>
                                        </p:tgtEl>
                                      </p:cBhvr>
                                    </p:animEffect>
                                    <p:anim calcmode="lin" valueType="num">
                                      <p:cBhvr>
                                        <p:cTn id="71" dur="1000" fill="hold"/>
                                        <p:tgtEl>
                                          <p:spTgt spid="51"/>
                                        </p:tgtEl>
                                        <p:attrNameLst>
                                          <p:attrName>ppt_x</p:attrName>
                                        </p:attrNameLst>
                                      </p:cBhvr>
                                      <p:tavLst>
                                        <p:tav tm="0">
                                          <p:val>
                                            <p:strVal val="#ppt_x"/>
                                          </p:val>
                                        </p:tav>
                                        <p:tav tm="100000">
                                          <p:val>
                                            <p:strVal val="#ppt_x"/>
                                          </p:val>
                                        </p:tav>
                                      </p:tavLst>
                                    </p:anim>
                                    <p:anim calcmode="lin" valueType="num">
                                      <p:cBhvr>
                                        <p:cTn id="7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0" grpId="0"/>
      <p:bldP spid="26" grpId="0" animBg="1"/>
      <p:bldP spid="34" grpId="0" animBg="1"/>
      <p:bldP spid="28" grpId="0" animBg="1"/>
      <p:bldP spid="5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连接符: 肘形 49"/>
          <p:cNvCxnSpPr>
            <a:endCxn id="37" idx="1"/>
          </p:cNvCxnSpPr>
          <p:nvPr/>
        </p:nvCxnSpPr>
        <p:spPr>
          <a:xfrm>
            <a:off x="4397164" y="3353689"/>
            <a:ext cx="2241032" cy="677054"/>
          </a:xfrm>
          <a:prstGeom prst="bentConnector3">
            <a:avLst>
              <a:gd name="adj1" fmla="val -259"/>
            </a:avLst>
          </a:prstGeom>
          <a:ln cap="rnd">
            <a:solidFill>
              <a:schemeClr val="tx1"/>
            </a:solidFill>
            <a:prstDash val="sysDot"/>
            <a:round/>
          </a:ln>
        </p:spPr>
        <p:style>
          <a:lnRef idx="1">
            <a:schemeClr val="accent1"/>
          </a:lnRef>
          <a:fillRef idx="0">
            <a:schemeClr val="accent1"/>
          </a:fillRef>
          <a:effectRef idx="0">
            <a:schemeClr val="accent1"/>
          </a:effectRef>
          <a:fontRef idx="minor">
            <a:schemeClr val="tx1"/>
          </a:fontRef>
        </p:style>
      </p:cxnSp>
      <p:grpSp>
        <p:nvGrpSpPr>
          <p:cNvPr id="12" name="801f5309-638d-4f5d-b5a9-eda80777035e" descr="1gcAAB+LCAAAAAAABADdksFLwzAUxv+Xh97qSFvZpDdFlB4UoUMP0kMgYYskWclSqZT+7yZr1mUuDj22t/TlfXm/7/Vr4UJ/VRQyKARW+p7hlcIi11RABDmBTNacR3DHJGFy9ag2dbWF7L0dZP7NG9PrV8xrarWSaYZ5/5md9O/bnphkohauDc2QKeHGK8WoLzJCOPXbcqmp+hwmxLa2OxdamQEPGyWwNgNb1F2Cu4JssZihzooJbYwogmWPtedxeHYBQZ/2wtq8JR/1Vgsq9UH0gs3qqKEK+D3VHboHnOTnPq7im8BK0M6Ce7hY44o+m5csrluALcVQDuaOYM1ccziy3UW/8i5p80+HVuF7C/2Os/j2AZ/eIYS4ywD5WJI4j/0kJtNNYjLqJCbTT+L13E9iOt0kpqNOYvrXJJbdN/Rtn+jWBwAA"/>
          <p:cNvGrpSpPr>
            <a:grpSpLocks noChangeAspect="1"/>
          </p:cNvGrpSpPr>
          <p:nvPr/>
        </p:nvGrpSpPr>
        <p:grpSpPr>
          <a:xfrm>
            <a:off x="1974215" y="1928575"/>
            <a:ext cx="5465987" cy="4917995"/>
            <a:chOff x="3144924" y="1219025"/>
            <a:chExt cx="5978352" cy="5867750"/>
          </a:xfrm>
        </p:grpSpPr>
        <p:sp>
          <p:nvSpPr>
            <p:cNvPr id="13" name="ValueShape1"/>
            <p:cNvSpPr/>
            <p:nvPr/>
          </p:nvSpPr>
          <p:spPr>
            <a:xfrm>
              <a:off x="3255526" y="1219025"/>
              <a:ext cx="5867750" cy="5867750"/>
            </a:xfrm>
            <a:prstGeom prst="blockArc">
              <a:avLst>
                <a:gd name="adj1" fmla="val 10800000"/>
                <a:gd name="adj2" fmla="val 18102090"/>
                <a:gd name="adj3" fmla="val 8256"/>
              </a:avLst>
            </a:prstGeom>
            <a:solidFill>
              <a:srgbClr val="1E4A7A"/>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 name="ValueShape2"/>
            <p:cNvSpPr/>
            <p:nvPr/>
          </p:nvSpPr>
          <p:spPr>
            <a:xfrm>
              <a:off x="3868880" y="1870479"/>
              <a:ext cx="4564842" cy="4564842"/>
            </a:xfrm>
            <a:prstGeom prst="blockArc">
              <a:avLst>
                <a:gd name="adj1" fmla="val 10800000"/>
                <a:gd name="adj2" fmla="val 17538540"/>
                <a:gd name="adj3" fmla="val 10295"/>
              </a:avLst>
            </a:prstGeom>
            <a:solidFill>
              <a:srgbClr val="476B92"/>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7" name="ExtraShape"/>
            <p:cNvSpPr/>
            <p:nvPr/>
          </p:nvSpPr>
          <p:spPr>
            <a:xfrm>
              <a:off x="3144924" y="4152900"/>
              <a:ext cx="1978311" cy="977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6" name="ValueShape3"/>
            <p:cNvSpPr/>
            <p:nvPr/>
          </p:nvSpPr>
          <p:spPr>
            <a:xfrm>
              <a:off x="4453672" y="2417171"/>
              <a:ext cx="3471459" cy="3471459"/>
            </a:xfrm>
            <a:prstGeom prst="blockArc">
              <a:avLst>
                <a:gd name="adj1" fmla="val 10800000"/>
                <a:gd name="adj2" fmla="val 15768000"/>
                <a:gd name="adj3" fmla="val 14866"/>
              </a:avLst>
            </a:prstGeom>
            <a:solidFill>
              <a:srgbClr val="A0B2C5"/>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19" name="文本框 18"/>
          <p:cNvSpPr txBox="1"/>
          <p:nvPr/>
        </p:nvSpPr>
        <p:spPr>
          <a:xfrm>
            <a:off x="1974215" y="4505210"/>
            <a:ext cx="1885138" cy="460375"/>
          </a:xfrm>
          <a:prstGeom prst="rect">
            <a:avLst/>
          </a:prstGeom>
          <a:noFill/>
        </p:spPr>
        <p:txBody>
          <a:bodyPr wrap="square" rtlCol="0">
            <a:spAutoFit/>
          </a:bodyPr>
          <a:lstStyle/>
          <a:p>
            <a:r>
              <a:rPr lang="zh-CN" altLang="en-US" sz="24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20" name="文本框 19"/>
          <p:cNvSpPr txBox="1"/>
          <p:nvPr/>
        </p:nvSpPr>
        <p:spPr>
          <a:xfrm>
            <a:off x="1974215" y="4892040"/>
            <a:ext cx="4663440" cy="82994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r>
              <a:rPr lang="en-US" altLang="zh-CN" sz="1600" dirty="0">
                <a:solidFill>
                  <a:schemeClr val="tx1">
                    <a:lumMod val="65000"/>
                    <a:lumOff val="35000"/>
                  </a:schemeClr>
                </a:solidFill>
                <a:latin typeface="思源黑体 CN Light" panose="020B0300000000000000" charset="-122"/>
                <a:ea typeface="思源黑体 CN Light" panose="020B0300000000000000" charset="-122"/>
              </a:rPr>
              <a:t>;</a:t>
            </a: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r>
              <a:rPr lang="en-US" altLang="zh-CN" sz="1600" dirty="0">
                <a:solidFill>
                  <a:schemeClr val="tx1">
                    <a:lumMod val="65000"/>
                    <a:lumOff val="35000"/>
                  </a:schemeClr>
                </a:solidFill>
                <a:latin typeface="思源黑体 CN Light" panose="020B0300000000000000" charset="-122"/>
                <a:ea typeface="思源黑体 CN Light" panose="020B0300000000000000" charset="-122"/>
              </a:rPr>
              <a:t>;</a:t>
            </a: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nvGrpSpPr>
          <p:cNvPr id="28" name="组合 27"/>
          <p:cNvGrpSpPr/>
          <p:nvPr/>
        </p:nvGrpSpPr>
        <p:grpSpPr>
          <a:xfrm>
            <a:off x="6638197" y="1443355"/>
            <a:ext cx="3457033" cy="1097404"/>
            <a:chOff x="6286500" y="1545151"/>
            <a:chExt cx="3781085" cy="1309333"/>
          </a:xfrm>
        </p:grpSpPr>
        <p:sp>
          <p:nvSpPr>
            <p:cNvPr id="18" name="文本框 17"/>
            <p:cNvSpPr txBox="1"/>
            <p:nvPr/>
          </p:nvSpPr>
          <p:spPr>
            <a:xfrm>
              <a:off x="6286500" y="1545151"/>
              <a:ext cx="1333500" cy="696262"/>
            </a:xfrm>
            <a:prstGeom prst="rect">
              <a:avLst/>
            </a:prstGeom>
            <a:noFill/>
          </p:spPr>
          <p:txBody>
            <a:bodyPr wrap="square" rtlCol="0">
              <a:spAutoFit/>
            </a:bodyPr>
            <a:lstStyle/>
            <a:p>
              <a:r>
                <a:rPr lang="en-US" altLang="zh-CN" sz="3200" dirty="0">
                  <a:solidFill>
                    <a:srgbClr val="1E4A7A"/>
                  </a:solidFill>
                  <a:latin typeface="字魂35号-经典雅黑" panose="00000500000000000000" pitchFamily="2" charset="-122"/>
                  <a:ea typeface="字魂35号-经典雅黑" panose="00000500000000000000" pitchFamily="2" charset="-122"/>
                </a:rPr>
                <a:t>78%</a:t>
              </a:r>
            </a:p>
          </p:txBody>
        </p:sp>
        <p:grpSp>
          <p:nvGrpSpPr>
            <p:cNvPr id="24" name="组合 23"/>
            <p:cNvGrpSpPr/>
            <p:nvPr/>
          </p:nvGrpSpPr>
          <p:grpSpPr>
            <a:xfrm>
              <a:off x="7538380" y="1723882"/>
              <a:ext cx="2529205" cy="1130602"/>
              <a:chOff x="8253777" y="2252745"/>
              <a:chExt cx="2168867" cy="1130602"/>
            </a:xfrm>
          </p:grpSpPr>
          <p:sp>
            <p:nvSpPr>
              <p:cNvPr id="25" name="文本框 24"/>
              <p:cNvSpPr txBox="1"/>
              <p:nvPr/>
            </p:nvSpPr>
            <p:spPr>
              <a:xfrm>
                <a:off x="8254811" y="2252745"/>
                <a:ext cx="1443060" cy="475792"/>
              </a:xfrm>
              <a:prstGeom prst="rect">
                <a:avLst/>
              </a:prstGeom>
              <a:noFill/>
            </p:spPr>
            <p:txBody>
              <a:bodyPr wrap="square" rtlCol="0">
                <a:spAutoFit/>
              </a:bodyPr>
              <a:lstStyle/>
              <a:p>
                <a:r>
                  <a:rPr lang="zh-CN" altLang="en-US" sz="2000" dirty="0">
                    <a:solidFill>
                      <a:srgbClr val="1E4A7A"/>
                    </a:solidFill>
                    <a:latin typeface="思源黑体 CN Bold" panose="020B0800000000000000" charset="-122"/>
                    <a:ea typeface="思源黑体 CN Bold" panose="020B0800000000000000" charset="-122"/>
                  </a:rPr>
                  <a:t>输入关键词</a:t>
                </a:r>
              </a:p>
            </p:txBody>
          </p:sp>
          <p:sp>
            <p:nvSpPr>
              <p:cNvPr id="26" name="文本框 25"/>
              <p:cNvSpPr txBox="1"/>
              <p:nvPr/>
            </p:nvSpPr>
            <p:spPr>
              <a:xfrm>
                <a:off x="8253777" y="2687085"/>
                <a:ext cx="2168867" cy="696262"/>
              </a:xfrm>
              <a:prstGeom prst="rect">
                <a:avLst/>
              </a:prstGeom>
              <a:noFill/>
            </p:spPr>
            <p:txBody>
              <a:bodyPr wrap="square" rtlCol="0">
                <a:spAutoFit/>
              </a:bodyPr>
              <a:lstStyle/>
              <a:p>
                <a:pPr indent="0">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grpSp>
        <p:nvGrpSpPr>
          <p:cNvPr id="48" name="组合 47"/>
          <p:cNvGrpSpPr/>
          <p:nvPr/>
        </p:nvGrpSpPr>
        <p:grpSpPr>
          <a:xfrm>
            <a:off x="6638197" y="2556077"/>
            <a:ext cx="2684282" cy="653168"/>
            <a:chOff x="6286500" y="2805909"/>
            <a:chExt cx="2935898" cy="779307"/>
          </a:xfrm>
        </p:grpSpPr>
        <p:sp>
          <p:nvSpPr>
            <p:cNvPr id="30" name="文本框 29"/>
            <p:cNvSpPr txBox="1"/>
            <p:nvPr/>
          </p:nvSpPr>
          <p:spPr>
            <a:xfrm>
              <a:off x="6286500" y="2805909"/>
              <a:ext cx="1333500" cy="696262"/>
            </a:xfrm>
            <a:prstGeom prst="rect">
              <a:avLst/>
            </a:prstGeom>
            <a:noFill/>
          </p:spPr>
          <p:txBody>
            <a:bodyPr wrap="square" rtlCol="0">
              <a:spAutoFit/>
            </a:bodyPr>
            <a:lstStyle/>
            <a:p>
              <a:r>
                <a:rPr lang="en-US" altLang="zh-CN" sz="3200" dirty="0">
                  <a:solidFill>
                    <a:srgbClr val="476B92"/>
                  </a:solidFill>
                  <a:latin typeface="字魂35号-经典雅黑" panose="00000500000000000000" pitchFamily="2" charset="-122"/>
                  <a:ea typeface="字魂35号-经典雅黑" panose="00000500000000000000" pitchFamily="2" charset="-122"/>
                </a:rPr>
                <a:t>65%</a:t>
              </a:r>
            </a:p>
          </p:txBody>
        </p:sp>
        <p:sp>
          <p:nvSpPr>
            <p:cNvPr id="34" name="文本框 33"/>
            <p:cNvSpPr txBox="1"/>
            <p:nvPr/>
          </p:nvSpPr>
          <p:spPr>
            <a:xfrm>
              <a:off x="7539586" y="3018715"/>
              <a:ext cx="1682812" cy="566501"/>
            </a:xfrm>
            <a:prstGeom prst="rect">
              <a:avLst/>
            </a:prstGeom>
            <a:noFill/>
          </p:spPr>
          <p:txBody>
            <a:bodyPr wrap="square" rtlCol="0">
              <a:spAutoFit/>
            </a:bodyPr>
            <a:lstStyle/>
            <a:p>
              <a:r>
                <a:rPr lang="zh-CN" altLang="en-US" sz="2000" dirty="0">
                  <a:solidFill>
                    <a:srgbClr val="476B92"/>
                  </a:solidFill>
                  <a:latin typeface="思源黑体 CN Bold" panose="020B0800000000000000" charset="-122"/>
                  <a:ea typeface="思源黑体 CN Bold" panose="020B0800000000000000" charset="-122"/>
                </a:rPr>
                <a:t>输入关键词</a:t>
              </a:r>
            </a:p>
          </p:txBody>
        </p:sp>
      </p:grpSp>
      <p:grpSp>
        <p:nvGrpSpPr>
          <p:cNvPr id="36" name="组合 35"/>
          <p:cNvGrpSpPr/>
          <p:nvPr/>
        </p:nvGrpSpPr>
        <p:grpSpPr>
          <a:xfrm>
            <a:off x="6638197" y="3785682"/>
            <a:ext cx="2684282" cy="653168"/>
            <a:chOff x="6286500" y="1545151"/>
            <a:chExt cx="2935898" cy="779307"/>
          </a:xfrm>
        </p:grpSpPr>
        <p:sp>
          <p:nvSpPr>
            <p:cNvPr id="37" name="文本框 36"/>
            <p:cNvSpPr txBox="1"/>
            <p:nvPr/>
          </p:nvSpPr>
          <p:spPr>
            <a:xfrm>
              <a:off x="6286500" y="1545151"/>
              <a:ext cx="1333500" cy="696262"/>
            </a:xfrm>
            <a:prstGeom prst="rect">
              <a:avLst/>
            </a:prstGeom>
            <a:noFill/>
          </p:spPr>
          <p:txBody>
            <a:bodyPr wrap="square" rtlCol="0">
              <a:spAutoFit/>
            </a:bodyPr>
            <a:lstStyle/>
            <a:p>
              <a:r>
                <a:rPr lang="en-US" altLang="zh-CN" sz="3200" dirty="0">
                  <a:solidFill>
                    <a:srgbClr val="A0B2C5"/>
                  </a:solidFill>
                  <a:latin typeface="字魂35号-经典雅黑" panose="00000500000000000000" pitchFamily="2" charset="-122"/>
                  <a:ea typeface="字魂35号-经典雅黑" panose="00000500000000000000" pitchFamily="2" charset="-122"/>
                </a:rPr>
                <a:t>47%</a:t>
              </a:r>
            </a:p>
          </p:txBody>
        </p:sp>
        <p:sp>
          <p:nvSpPr>
            <p:cNvPr id="41" name="文本框 40"/>
            <p:cNvSpPr txBox="1"/>
            <p:nvPr/>
          </p:nvSpPr>
          <p:spPr>
            <a:xfrm>
              <a:off x="7539586" y="1757957"/>
              <a:ext cx="1682812" cy="566501"/>
            </a:xfrm>
            <a:prstGeom prst="rect">
              <a:avLst/>
            </a:prstGeom>
            <a:noFill/>
          </p:spPr>
          <p:txBody>
            <a:bodyPr wrap="square" rtlCol="0">
              <a:spAutoFit/>
            </a:bodyPr>
            <a:lstStyle/>
            <a:p>
              <a:r>
                <a:rPr lang="zh-CN" altLang="en-US" sz="2000" dirty="0">
                  <a:solidFill>
                    <a:srgbClr val="A0B2C5"/>
                  </a:solidFill>
                  <a:latin typeface="思源黑体 CN Bold" panose="020B0800000000000000" charset="-122"/>
                  <a:ea typeface="思源黑体 CN Bold" panose="020B0800000000000000" charset="-122"/>
                </a:rPr>
                <a:t>输入关键词</a:t>
              </a:r>
            </a:p>
          </p:txBody>
        </p:sp>
      </p:grpSp>
      <p:cxnSp>
        <p:nvCxnSpPr>
          <p:cNvPr id="44" name="连接符: 肘形 43"/>
          <p:cNvCxnSpPr>
            <a:endCxn id="18" idx="1"/>
          </p:cNvCxnSpPr>
          <p:nvPr/>
        </p:nvCxnSpPr>
        <p:spPr>
          <a:xfrm flipV="1">
            <a:off x="5732494" y="1735407"/>
            <a:ext cx="905702" cy="410673"/>
          </a:xfrm>
          <a:prstGeom prst="bentConnector3">
            <a:avLst>
              <a:gd name="adj1" fmla="val 0"/>
            </a:avLst>
          </a:prstGeom>
          <a:ln cap="rnd">
            <a:solidFill>
              <a:schemeClr val="tx1"/>
            </a:solidFill>
            <a:prstDash val="sysDot"/>
            <a:round/>
          </a:ln>
        </p:spPr>
        <p:style>
          <a:lnRef idx="1">
            <a:schemeClr val="accent1"/>
          </a:lnRef>
          <a:fillRef idx="0">
            <a:schemeClr val="accent1"/>
          </a:fillRef>
          <a:effectRef idx="0">
            <a:schemeClr val="accent1"/>
          </a:effectRef>
          <a:fontRef idx="minor">
            <a:schemeClr val="tx1"/>
          </a:fontRef>
        </p:style>
      </p:cxnSp>
      <p:cxnSp>
        <p:nvCxnSpPr>
          <p:cNvPr id="47" name="直接连接符 46"/>
          <p:cNvCxnSpPr>
            <a:stCxn id="15" idx="1"/>
            <a:endCxn id="30" idx="1"/>
          </p:cNvCxnSpPr>
          <p:nvPr/>
        </p:nvCxnSpPr>
        <p:spPr>
          <a:xfrm>
            <a:off x="5382738" y="2779652"/>
            <a:ext cx="1255395" cy="21590"/>
          </a:xfrm>
          <a:prstGeom prst="line">
            <a:avLst/>
          </a:prstGeom>
          <a:ln cap="rnd">
            <a:solidFill>
              <a:schemeClr val="tx1"/>
            </a:solidFill>
            <a:prstDash val="sysDot"/>
            <a:round/>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7857785" y="3139756"/>
            <a:ext cx="2529205" cy="583565"/>
          </a:xfrm>
          <a:prstGeom prst="rect">
            <a:avLst/>
          </a:prstGeom>
          <a:noFill/>
        </p:spPr>
        <p:txBody>
          <a:bodyPr wrap="square" rtlCol="0">
            <a:spAutoFit/>
          </a:bodyPr>
          <a:lstStyle/>
          <a:p>
            <a:pPr indent="0">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22" name="文本框 21"/>
          <p:cNvSpPr txBox="1"/>
          <p:nvPr/>
        </p:nvSpPr>
        <p:spPr>
          <a:xfrm>
            <a:off x="7857785" y="4369751"/>
            <a:ext cx="2529205" cy="583565"/>
          </a:xfrm>
          <a:prstGeom prst="rect">
            <a:avLst/>
          </a:prstGeom>
          <a:noFill/>
        </p:spPr>
        <p:txBody>
          <a:bodyPr wrap="square" rtlCol="0">
            <a:spAutoFit/>
          </a:bodyPr>
          <a:lstStyle/>
          <a:p>
            <a:pPr indent="0">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nvGrpSpPr>
          <p:cNvPr id="51" name="组合 50"/>
          <p:cNvGrpSpPr/>
          <p:nvPr/>
        </p:nvGrpSpPr>
        <p:grpSpPr>
          <a:xfrm>
            <a:off x="0" y="0"/>
            <a:ext cx="4107180" cy="1059815"/>
            <a:chOff x="0" y="0"/>
            <a:chExt cx="6468" cy="1669"/>
          </a:xfrm>
        </p:grpSpPr>
        <p:sp>
          <p:nvSpPr>
            <p:cNvPr id="8" name="文本框 7"/>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亮点工作推进</a:t>
              </a:r>
            </a:p>
          </p:txBody>
        </p:sp>
        <p:pic>
          <p:nvPicPr>
            <p:cNvPr id="43" name="图片 42"/>
            <p:cNvPicPr>
              <a:picLocks noChangeAspect="1"/>
            </p:cNvPicPr>
            <p:nvPr/>
          </p:nvPicPr>
          <p:blipFill>
            <a:blip r:embed="rId3"/>
            <a:stretch>
              <a:fillRect/>
            </a:stretch>
          </p:blipFill>
          <p:spPr>
            <a:xfrm>
              <a:off x="0" y="0"/>
              <a:ext cx="2400" cy="1410"/>
            </a:xfrm>
            <a:prstGeom prst="rect">
              <a:avLst/>
            </a:prstGeom>
          </p:spPr>
        </p:pic>
      </p:grpSp>
      <p:grpSp>
        <p:nvGrpSpPr>
          <p:cNvPr id="49" name="组合 48"/>
          <p:cNvGrpSpPr/>
          <p:nvPr/>
        </p:nvGrpSpPr>
        <p:grpSpPr>
          <a:xfrm>
            <a:off x="9119870" y="6572250"/>
            <a:ext cx="3072130" cy="285750"/>
            <a:chOff x="14362" y="10350"/>
            <a:chExt cx="4838" cy="450"/>
          </a:xfrm>
        </p:grpSpPr>
        <p:sp>
          <p:nvSpPr>
            <p:cNvPr id="46" name="矩形 45"/>
            <p:cNvSpPr/>
            <p:nvPr/>
          </p:nvSpPr>
          <p:spPr>
            <a:xfrm>
              <a:off x="14982" y="10350"/>
              <a:ext cx="3953" cy="45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14362" y="10575"/>
              <a:ext cx="4838" cy="225"/>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circle(in)">
                                      <p:cBhvr>
                                        <p:cTn id="10" dur="2000"/>
                                        <p:tgtEl>
                                          <p:spTgt spid="22"/>
                                        </p:tgtEl>
                                      </p:cBhvr>
                                    </p:animEffect>
                                  </p:childTnLst>
                                </p:cTn>
                              </p:par>
                              <p:par>
                                <p:cTn id="11" presetID="5" presetClass="entr" presetSubtype="10" fill="hold" nodeType="withEffect">
                                  <p:stCondLst>
                                    <p:cond delay="0"/>
                                  </p:stCondLst>
                                  <p:childTnLst>
                                    <p:set>
                                      <p:cBhvr>
                                        <p:cTn id="12" dur="1" fill="hold">
                                          <p:stCondLst>
                                            <p:cond delay="0"/>
                                          </p:stCondLst>
                                        </p:cTn>
                                        <p:tgtEl>
                                          <p:spTgt spid="51"/>
                                        </p:tgtEl>
                                        <p:attrNameLst>
                                          <p:attrName>style.visibility</p:attrName>
                                        </p:attrNameLst>
                                      </p:cBhvr>
                                      <p:to>
                                        <p:strVal val="visible"/>
                                      </p:to>
                                    </p:set>
                                    <p:animEffect transition="in" filter="checkerboard(across)">
                                      <p:cBhvr>
                                        <p:cTn id="13" dur="500"/>
                                        <p:tgtEl>
                                          <p:spTgt spid="51"/>
                                        </p:tgtEl>
                                      </p:cBhvr>
                                    </p:animEffect>
                                  </p:childTnLst>
                                </p:cTn>
                              </p:par>
                              <p:par>
                                <p:cTn id="14" presetID="5" presetClass="entr" presetSubtype="1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checkerboard(across)">
                                      <p:cBhvr>
                                        <p:cTn id="16" dur="500"/>
                                        <p:tgtEl>
                                          <p:spTgt spid="49"/>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80">
                                          <p:stCondLst>
                                            <p:cond delay="0"/>
                                          </p:stCondLst>
                                        </p:cTn>
                                        <p:tgtEl>
                                          <p:spTgt spid="12"/>
                                        </p:tgtEl>
                                      </p:cBhvr>
                                    </p:animEffect>
                                    <p:anim calcmode="lin" valueType="num">
                                      <p:cBhvr>
                                        <p:cTn id="2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27" dur="26">
                                          <p:stCondLst>
                                            <p:cond delay="650"/>
                                          </p:stCondLst>
                                        </p:cTn>
                                        <p:tgtEl>
                                          <p:spTgt spid="12"/>
                                        </p:tgtEl>
                                      </p:cBhvr>
                                      <p:to x="100000" y="60000"/>
                                    </p:animScale>
                                    <p:animScale>
                                      <p:cBhvr>
                                        <p:cTn id="28" dur="166" decel="50000">
                                          <p:stCondLst>
                                            <p:cond delay="676"/>
                                          </p:stCondLst>
                                        </p:cTn>
                                        <p:tgtEl>
                                          <p:spTgt spid="12"/>
                                        </p:tgtEl>
                                      </p:cBhvr>
                                      <p:to x="100000" y="100000"/>
                                    </p:animScale>
                                    <p:animScale>
                                      <p:cBhvr>
                                        <p:cTn id="29" dur="26">
                                          <p:stCondLst>
                                            <p:cond delay="1312"/>
                                          </p:stCondLst>
                                        </p:cTn>
                                        <p:tgtEl>
                                          <p:spTgt spid="12"/>
                                        </p:tgtEl>
                                      </p:cBhvr>
                                      <p:to x="100000" y="80000"/>
                                    </p:animScale>
                                    <p:animScale>
                                      <p:cBhvr>
                                        <p:cTn id="30" dur="166" decel="50000">
                                          <p:stCondLst>
                                            <p:cond delay="1338"/>
                                          </p:stCondLst>
                                        </p:cTn>
                                        <p:tgtEl>
                                          <p:spTgt spid="12"/>
                                        </p:tgtEl>
                                      </p:cBhvr>
                                      <p:to x="100000" y="100000"/>
                                    </p:animScale>
                                    <p:animScale>
                                      <p:cBhvr>
                                        <p:cTn id="31" dur="26">
                                          <p:stCondLst>
                                            <p:cond delay="1642"/>
                                          </p:stCondLst>
                                        </p:cTn>
                                        <p:tgtEl>
                                          <p:spTgt spid="12"/>
                                        </p:tgtEl>
                                      </p:cBhvr>
                                      <p:to x="100000" y="90000"/>
                                    </p:animScale>
                                    <p:animScale>
                                      <p:cBhvr>
                                        <p:cTn id="32" dur="166" decel="50000">
                                          <p:stCondLst>
                                            <p:cond delay="1668"/>
                                          </p:stCondLst>
                                        </p:cTn>
                                        <p:tgtEl>
                                          <p:spTgt spid="12"/>
                                        </p:tgtEl>
                                      </p:cBhvr>
                                      <p:to x="100000" y="100000"/>
                                    </p:animScale>
                                    <p:animScale>
                                      <p:cBhvr>
                                        <p:cTn id="33" dur="26">
                                          <p:stCondLst>
                                            <p:cond delay="1808"/>
                                          </p:stCondLst>
                                        </p:cTn>
                                        <p:tgtEl>
                                          <p:spTgt spid="12"/>
                                        </p:tgtEl>
                                      </p:cBhvr>
                                      <p:to x="100000" y="95000"/>
                                    </p:animScale>
                                    <p:animScale>
                                      <p:cBhvr>
                                        <p:cTn id="34" dur="166" decel="50000">
                                          <p:stCondLst>
                                            <p:cond delay="1834"/>
                                          </p:stCondLst>
                                        </p:cTn>
                                        <p:tgtEl>
                                          <p:spTgt spid="12"/>
                                        </p:tgtEl>
                                      </p:cBhvr>
                                      <p:to x="100000" y="100000"/>
                                    </p:animScale>
                                  </p:childTnLst>
                                </p:cTn>
                              </p:par>
                              <p:par>
                                <p:cTn id="35" presetID="6" presetClass="entr" presetSubtype="16"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circle(in)">
                                      <p:cBhvr>
                                        <p:cTn id="37" dur="2000"/>
                                        <p:tgtEl>
                                          <p:spTgt spid="28"/>
                                        </p:tgtEl>
                                      </p:cBhvr>
                                    </p:animEffect>
                                  </p:childTnLst>
                                </p:cTn>
                              </p:par>
                              <p:par>
                                <p:cTn id="38" presetID="6" presetClass="entr" presetSubtype="16" fill="hold" nodeType="withEffect">
                                  <p:stCondLst>
                                    <p:cond delay="0"/>
                                  </p:stCondLst>
                                  <p:childTnLst>
                                    <p:set>
                                      <p:cBhvr>
                                        <p:cTn id="39" dur="1" fill="hold">
                                          <p:stCondLst>
                                            <p:cond delay="0"/>
                                          </p:stCondLst>
                                        </p:cTn>
                                        <p:tgtEl>
                                          <p:spTgt spid="48"/>
                                        </p:tgtEl>
                                        <p:attrNameLst>
                                          <p:attrName>style.visibility</p:attrName>
                                        </p:attrNameLst>
                                      </p:cBhvr>
                                      <p:to>
                                        <p:strVal val="visible"/>
                                      </p:to>
                                    </p:set>
                                    <p:animEffect transition="in" filter="circle(in)">
                                      <p:cBhvr>
                                        <p:cTn id="40" dur="2000"/>
                                        <p:tgtEl>
                                          <p:spTgt spid="48"/>
                                        </p:tgtEl>
                                      </p:cBhvr>
                                    </p:animEffect>
                                  </p:childTnLst>
                                </p:cTn>
                              </p:par>
                              <p:par>
                                <p:cTn id="41" presetID="6" presetClass="entr" presetSubtype="16" fill="hold"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circle(in)">
                                      <p:cBhvr>
                                        <p:cTn id="43" dur="2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12925" y="4526914"/>
            <a:ext cx="3734435" cy="1228726"/>
            <a:chOff x="753227" y="4719447"/>
            <a:chExt cx="3734352" cy="1228882"/>
          </a:xfrm>
        </p:grpSpPr>
        <p:sp>
          <p:nvSpPr>
            <p:cNvPr id="60" name="文本框 59"/>
            <p:cNvSpPr txBox="1"/>
            <p:nvPr/>
          </p:nvSpPr>
          <p:spPr>
            <a:xfrm>
              <a:off x="1851778" y="4719447"/>
              <a:ext cx="1838960" cy="398780"/>
            </a:xfrm>
            <a:prstGeom prst="rect">
              <a:avLst/>
            </a:prstGeom>
            <a:noFill/>
          </p:spPr>
          <p:txBody>
            <a:bodyPr wrap="square" rtlCol="0">
              <a:spAutoFit/>
            </a:bodyPr>
            <a:lstStyle/>
            <a:p>
              <a:pPr algn="ctr"/>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61" name="文本框 60"/>
            <p:cNvSpPr txBox="1"/>
            <p:nvPr/>
          </p:nvSpPr>
          <p:spPr>
            <a:xfrm>
              <a:off x="753227" y="5118384"/>
              <a:ext cx="3734352" cy="829945"/>
            </a:xfrm>
            <a:prstGeom prst="rect">
              <a:avLst/>
            </a:prstGeom>
            <a:noFill/>
          </p:spPr>
          <p:txBody>
            <a:bodyPr wrap="square" rtlCol="0">
              <a:spAutoFit/>
            </a:bodyPr>
            <a:lstStyle/>
            <a:p>
              <a:pPr algn="ct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a:p>
              <a:pPr algn="ctr"/>
              <a:r>
                <a:rPr lang="zh-CN" altLang="en-US" sz="1600" dirty="0">
                  <a:solidFill>
                    <a:schemeClr val="tx1">
                      <a:lumMod val="65000"/>
                      <a:lumOff val="35000"/>
                    </a:schemeClr>
                  </a:solidFill>
                  <a:latin typeface="思源黑体 CN Light" panose="020B0300000000000000" charset="-122"/>
                  <a:ea typeface="思源黑体 CN Light" panose="020B0300000000000000" charset="-122"/>
                  <a:sym typeface="+mn-ea"/>
                </a:rPr>
                <a:t>此处请输入正文此处请输入正文内容</a:t>
              </a:r>
              <a:endParaRPr lang="zh-CN" altLang="en-US" sz="1600" dirty="0">
                <a:solidFill>
                  <a:schemeClr val="tx1">
                    <a:lumMod val="65000"/>
                    <a:lumOff val="35000"/>
                  </a:schemeClr>
                </a:solidFill>
                <a:latin typeface="思源黑体 CN Light" panose="020B0300000000000000" charset="-122"/>
                <a:ea typeface="思源黑体 CN Light" panose="020B0300000000000000" charset="-122"/>
              </a:endParaRPr>
            </a:p>
            <a:p>
              <a:pPr algn="ctr"/>
              <a:r>
                <a:rPr lang="zh-CN" altLang="en-US" sz="1600" dirty="0">
                  <a:solidFill>
                    <a:schemeClr val="tx1">
                      <a:lumMod val="65000"/>
                      <a:lumOff val="35000"/>
                    </a:schemeClr>
                  </a:solidFill>
                  <a:latin typeface="思源黑体 CN Light" panose="020B0300000000000000" charset="-122"/>
                  <a:ea typeface="思源黑体 CN Light" panose="020B0300000000000000" charset="-122"/>
                  <a:sym typeface="+mn-ea"/>
                </a:rPr>
                <a:t>此处请输入正文此处请输入正文内容</a:t>
              </a:r>
              <a:endParaRPr lang="zh-CN" altLang="en-US" sz="1600" dirty="0">
                <a:solidFill>
                  <a:schemeClr val="tx1">
                    <a:lumMod val="65000"/>
                    <a:lumOff val="35000"/>
                  </a:schemeClr>
                </a:solidFill>
                <a:latin typeface="思源黑体 CN Light" panose="020B0300000000000000" charset="-122"/>
                <a:ea typeface="思源黑体 CN Light" panose="020B0300000000000000" charset="-122"/>
              </a:endParaRPr>
            </a:p>
          </p:txBody>
        </p:sp>
      </p:grpSp>
      <p:sp>
        <p:nvSpPr>
          <p:cNvPr id="200" name="文本框 199"/>
          <p:cNvSpPr txBox="1"/>
          <p:nvPr/>
        </p:nvSpPr>
        <p:spPr>
          <a:xfrm>
            <a:off x="7761605" y="4448810"/>
            <a:ext cx="1716405" cy="398780"/>
          </a:xfrm>
          <a:prstGeom prst="rect">
            <a:avLst/>
          </a:prstGeom>
          <a:noFill/>
        </p:spPr>
        <p:txBody>
          <a:bodyPr wrap="square" rtlCol="0">
            <a:spAutoFit/>
          </a:bodyPr>
          <a:lstStyle/>
          <a:p>
            <a:pPr algn="ctr"/>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cxnSp>
        <p:nvCxnSpPr>
          <p:cNvPr id="24" name="ExtraShape1"/>
          <p:cNvCxnSpPr/>
          <p:nvPr/>
        </p:nvCxnSpPr>
        <p:spPr>
          <a:xfrm>
            <a:off x="1850390" y="3638550"/>
            <a:ext cx="3987165" cy="0"/>
          </a:xfrm>
          <a:prstGeom prst="line">
            <a:avLst/>
          </a:prstGeom>
          <a:ln w="12700"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grpSp>
        <p:nvGrpSpPr>
          <p:cNvPr id="120" name="组合 119"/>
          <p:cNvGrpSpPr/>
          <p:nvPr/>
        </p:nvGrpSpPr>
        <p:grpSpPr>
          <a:xfrm>
            <a:off x="2129790" y="1777365"/>
            <a:ext cx="3336925" cy="1774825"/>
            <a:chOff x="1404333" y="1612615"/>
            <a:chExt cx="3601514" cy="2148874"/>
          </a:xfrm>
        </p:grpSpPr>
        <p:grpSp>
          <p:nvGrpSpPr>
            <p:cNvPr id="80" name="组合 79"/>
            <p:cNvGrpSpPr/>
            <p:nvPr/>
          </p:nvGrpSpPr>
          <p:grpSpPr>
            <a:xfrm>
              <a:off x="1582383" y="2119220"/>
              <a:ext cx="506359" cy="1642269"/>
              <a:chOff x="3617852" y="2119220"/>
              <a:chExt cx="373649" cy="1642269"/>
            </a:xfrm>
            <a:solidFill>
              <a:schemeClr val="bg1">
                <a:lumMod val="85000"/>
              </a:schemeClr>
            </a:solidFill>
          </p:grpSpPr>
          <p:sp>
            <p:nvSpPr>
              <p:cNvPr id="6" name="矩形 5"/>
              <p:cNvSpPr/>
              <p:nvPr/>
            </p:nvSpPr>
            <p:spPr>
              <a:xfrm>
                <a:off x="3617852" y="3635489"/>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71" name="矩形 70"/>
              <p:cNvSpPr/>
              <p:nvPr/>
            </p:nvSpPr>
            <p:spPr>
              <a:xfrm>
                <a:off x="3617852" y="3467012"/>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72" name="矩形 71"/>
              <p:cNvSpPr/>
              <p:nvPr/>
            </p:nvSpPr>
            <p:spPr>
              <a:xfrm>
                <a:off x="3617852" y="3298538"/>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73" name="矩形 72"/>
              <p:cNvSpPr/>
              <p:nvPr/>
            </p:nvSpPr>
            <p:spPr>
              <a:xfrm>
                <a:off x="3617852" y="3130064"/>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74" name="矩形 73"/>
              <p:cNvSpPr/>
              <p:nvPr/>
            </p:nvSpPr>
            <p:spPr>
              <a:xfrm>
                <a:off x="3617852" y="2961590"/>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75" name="矩形 74"/>
              <p:cNvSpPr/>
              <p:nvPr/>
            </p:nvSpPr>
            <p:spPr>
              <a:xfrm>
                <a:off x="3617852" y="2793116"/>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76" name="矩形 75"/>
              <p:cNvSpPr/>
              <p:nvPr/>
            </p:nvSpPr>
            <p:spPr>
              <a:xfrm>
                <a:off x="3617852" y="2624642"/>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77" name="矩形 76"/>
              <p:cNvSpPr/>
              <p:nvPr/>
            </p:nvSpPr>
            <p:spPr>
              <a:xfrm>
                <a:off x="3617852" y="2456168"/>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78" name="矩形 77"/>
              <p:cNvSpPr/>
              <p:nvPr/>
            </p:nvSpPr>
            <p:spPr>
              <a:xfrm>
                <a:off x="3617852" y="2287694"/>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79" name="矩形 78"/>
              <p:cNvSpPr/>
              <p:nvPr/>
            </p:nvSpPr>
            <p:spPr>
              <a:xfrm>
                <a:off x="3617852" y="2119220"/>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grpSp>
        <p:grpSp>
          <p:nvGrpSpPr>
            <p:cNvPr id="81" name="组合 80"/>
            <p:cNvGrpSpPr/>
            <p:nvPr/>
          </p:nvGrpSpPr>
          <p:grpSpPr>
            <a:xfrm>
              <a:off x="2495861" y="2119220"/>
              <a:ext cx="506359" cy="1642269"/>
              <a:chOff x="3617852" y="2119220"/>
              <a:chExt cx="373649" cy="1642269"/>
            </a:xfrm>
            <a:solidFill>
              <a:schemeClr val="bg1">
                <a:lumMod val="85000"/>
              </a:schemeClr>
            </a:solidFill>
          </p:grpSpPr>
          <p:sp>
            <p:nvSpPr>
              <p:cNvPr id="82" name="矩形 81"/>
              <p:cNvSpPr/>
              <p:nvPr/>
            </p:nvSpPr>
            <p:spPr>
              <a:xfrm>
                <a:off x="3617852" y="3635489"/>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83" name="矩形 82"/>
              <p:cNvSpPr/>
              <p:nvPr/>
            </p:nvSpPr>
            <p:spPr>
              <a:xfrm>
                <a:off x="3617852" y="3467012"/>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84" name="矩形 83"/>
              <p:cNvSpPr/>
              <p:nvPr/>
            </p:nvSpPr>
            <p:spPr>
              <a:xfrm>
                <a:off x="3617852" y="3298538"/>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85" name="矩形 84"/>
              <p:cNvSpPr/>
              <p:nvPr/>
            </p:nvSpPr>
            <p:spPr>
              <a:xfrm>
                <a:off x="3617852" y="3130064"/>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86" name="矩形 85"/>
              <p:cNvSpPr/>
              <p:nvPr/>
            </p:nvSpPr>
            <p:spPr>
              <a:xfrm>
                <a:off x="3617852" y="2961590"/>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87" name="矩形 86"/>
              <p:cNvSpPr/>
              <p:nvPr/>
            </p:nvSpPr>
            <p:spPr>
              <a:xfrm>
                <a:off x="3617852" y="2793116"/>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88" name="矩形 87"/>
              <p:cNvSpPr/>
              <p:nvPr/>
            </p:nvSpPr>
            <p:spPr>
              <a:xfrm>
                <a:off x="3617852" y="2624642"/>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89" name="矩形 88"/>
              <p:cNvSpPr/>
              <p:nvPr/>
            </p:nvSpPr>
            <p:spPr>
              <a:xfrm>
                <a:off x="3617852" y="2456168"/>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90" name="矩形 89"/>
              <p:cNvSpPr/>
              <p:nvPr/>
            </p:nvSpPr>
            <p:spPr>
              <a:xfrm>
                <a:off x="3617852" y="2287694"/>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91" name="矩形 90"/>
              <p:cNvSpPr/>
              <p:nvPr/>
            </p:nvSpPr>
            <p:spPr>
              <a:xfrm>
                <a:off x="3617852" y="2119220"/>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grpSp>
        <p:grpSp>
          <p:nvGrpSpPr>
            <p:cNvPr id="92" name="组合 91"/>
            <p:cNvGrpSpPr/>
            <p:nvPr/>
          </p:nvGrpSpPr>
          <p:grpSpPr>
            <a:xfrm>
              <a:off x="3409339" y="2119220"/>
              <a:ext cx="506359" cy="1642269"/>
              <a:chOff x="3617852" y="2119220"/>
              <a:chExt cx="373649" cy="1642269"/>
            </a:xfrm>
            <a:solidFill>
              <a:schemeClr val="bg1">
                <a:lumMod val="85000"/>
              </a:schemeClr>
            </a:solidFill>
          </p:grpSpPr>
          <p:sp>
            <p:nvSpPr>
              <p:cNvPr id="93" name="矩形 92"/>
              <p:cNvSpPr/>
              <p:nvPr/>
            </p:nvSpPr>
            <p:spPr>
              <a:xfrm>
                <a:off x="3617852" y="3635489"/>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94" name="矩形 93"/>
              <p:cNvSpPr/>
              <p:nvPr/>
            </p:nvSpPr>
            <p:spPr>
              <a:xfrm>
                <a:off x="3617852" y="3467012"/>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95" name="矩形 94"/>
              <p:cNvSpPr/>
              <p:nvPr/>
            </p:nvSpPr>
            <p:spPr>
              <a:xfrm>
                <a:off x="3617852" y="3298538"/>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96" name="矩形 95"/>
              <p:cNvSpPr/>
              <p:nvPr/>
            </p:nvSpPr>
            <p:spPr>
              <a:xfrm>
                <a:off x="3617852" y="3130064"/>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97" name="矩形 96"/>
              <p:cNvSpPr/>
              <p:nvPr/>
            </p:nvSpPr>
            <p:spPr>
              <a:xfrm>
                <a:off x="3617852" y="2961590"/>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98" name="矩形 97"/>
              <p:cNvSpPr/>
              <p:nvPr/>
            </p:nvSpPr>
            <p:spPr>
              <a:xfrm>
                <a:off x="3617852" y="2793116"/>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99" name="矩形 98"/>
              <p:cNvSpPr/>
              <p:nvPr/>
            </p:nvSpPr>
            <p:spPr>
              <a:xfrm>
                <a:off x="3617852" y="2624642"/>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00" name="矩形 99"/>
              <p:cNvSpPr/>
              <p:nvPr/>
            </p:nvSpPr>
            <p:spPr>
              <a:xfrm>
                <a:off x="3617852" y="2456168"/>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01" name="矩形 100"/>
              <p:cNvSpPr/>
              <p:nvPr/>
            </p:nvSpPr>
            <p:spPr>
              <a:xfrm>
                <a:off x="3617852" y="2287694"/>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02" name="矩形 101"/>
              <p:cNvSpPr/>
              <p:nvPr/>
            </p:nvSpPr>
            <p:spPr>
              <a:xfrm>
                <a:off x="3617852" y="2119220"/>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grpSp>
        <p:grpSp>
          <p:nvGrpSpPr>
            <p:cNvPr id="103" name="组合 102"/>
            <p:cNvGrpSpPr/>
            <p:nvPr/>
          </p:nvGrpSpPr>
          <p:grpSpPr>
            <a:xfrm>
              <a:off x="4322816" y="2119220"/>
              <a:ext cx="506359" cy="1642269"/>
              <a:chOff x="3617852" y="2119220"/>
              <a:chExt cx="373649" cy="1642269"/>
            </a:xfrm>
            <a:solidFill>
              <a:schemeClr val="bg1">
                <a:lumMod val="85000"/>
              </a:schemeClr>
            </a:solidFill>
          </p:grpSpPr>
          <p:sp>
            <p:nvSpPr>
              <p:cNvPr id="104" name="矩形 103"/>
              <p:cNvSpPr/>
              <p:nvPr/>
            </p:nvSpPr>
            <p:spPr>
              <a:xfrm>
                <a:off x="3617852" y="3635489"/>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05" name="矩形 104"/>
              <p:cNvSpPr/>
              <p:nvPr/>
            </p:nvSpPr>
            <p:spPr>
              <a:xfrm>
                <a:off x="3617852" y="3467012"/>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06" name="矩形 105"/>
              <p:cNvSpPr/>
              <p:nvPr/>
            </p:nvSpPr>
            <p:spPr>
              <a:xfrm>
                <a:off x="3617852" y="3298538"/>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07" name="矩形 106"/>
              <p:cNvSpPr/>
              <p:nvPr/>
            </p:nvSpPr>
            <p:spPr>
              <a:xfrm>
                <a:off x="3617852" y="3130064"/>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08" name="矩形 107"/>
              <p:cNvSpPr/>
              <p:nvPr/>
            </p:nvSpPr>
            <p:spPr>
              <a:xfrm>
                <a:off x="3617852" y="2961590"/>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09" name="矩形 108"/>
              <p:cNvSpPr/>
              <p:nvPr/>
            </p:nvSpPr>
            <p:spPr>
              <a:xfrm>
                <a:off x="3617852" y="2793116"/>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10" name="矩形 109"/>
              <p:cNvSpPr/>
              <p:nvPr/>
            </p:nvSpPr>
            <p:spPr>
              <a:xfrm>
                <a:off x="3617852" y="2624642"/>
                <a:ext cx="373649" cy="12600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11" name="矩形 110"/>
              <p:cNvSpPr/>
              <p:nvPr/>
            </p:nvSpPr>
            <p:spPr>
              <a:xfrm>
                <a:off x="3617852" y="2456168"/>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12" name="矩形 111"/>
              <p:cNvSpPr/>
              <p:nvPr/>
            </p:nvSpPr>
            <p:spPr>
              <a:xfrm>
                <a:off x="3617852" y="2287694"/>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13" name="矩形 112"/>
              <p:cNvSpPr/>
              <p:nvPr/>
            </p:nvSpPr>
            <p:spPr>
              <a:xfrm>
                <a:off x="3617852" y="2119220"/>
                <a:ext cx="373649" cy="12600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grpSp>
        <p:sp>
          <p:nvSpPr>
            <p:cNvPr id="114" name="文本框 113"/>
            <p:cNvSpPr txBox="1"/>
            <p:nvPr/>
          </p:nvSpPr>
          <p:spPr>
            <a:xfrm>
              <a:off x="1404333" y="1612615"/>
              <a:ext cx="859703" cy="445951"/>
            </a:xfrm>
            <a:prstGeom prst="rect">
              <a:avLst/>
            </a:prstGeom>
            <a:noFill/>
          </p:spPr>
          <p:txBody>
            <a:bodyPr wrap="square" rtlCol="0">
              <a:spAutoFit/>
            </a:bodyPr>
            <a:lstStyle/>
            <a:p>
              <a:pPr algn="ctr"/>
              <a:r>
                <a:rPr lang="en-US" altLang="zh-CN" dirty="0">
                  <a:solidFill>
                    <a:srgbClr val="A0B2C5"/>
                  </a:solidFill>
                  <a:latin typeface="字魂35号-经典雅黑" panose="00000500000000000000" pitchFamily="2" charset="-122"/>
                  <a:ea typeface="字魂35号-经典雅黑" panose="00000500000000000000" pitchFamily="2" charset="-122"/>
                </a:rPr>
                <a:t>50%</a:t>
              </a:r>
            </a:p>
          </p:txBody>
        </p:sp>
        <p:sp>
          <p:nvSpPr>
            <p:cNvPr id="116" name="文本框 115"/>
            <p:cNvSpPr txBox="1"/>
            <p:nvPr/>
          </p:nvSpPr>
          <p:spPr>
            <a:xfrm>
              <a:off x="2319188" y="1612615"/>
              <a:ext cx="859703" cy="445951"/>
            </a:xfrm>
            <a:prstGeom prst="rect">
              <a:avLst/>
            </a:prstGeom>
            <a:noFill/>
          </p:spPr>
          <p:txBody>
            <a:bodyPr wrap="square" rtlCol="0">
              <a:spAutoFit/>
            </a:bodyPr>
            <a:lstStyle/>
            <a:p>
              <a:pPr algn="ctr"/>
              <a:r>
                <a:rPr lang="en-US" altLang="zh-CN" dirty="0">
                  <a:solidFill>
                    <a:srgbClr val="1E4A7A"/>
                  </a:solidFill>
                  <a:latin typeface="字魂35号-经典雅黑" panose="00000500000000000000" pitchFamily="2" charset="-122"/>
                  <a:ea typeface="字魂35号-经典雅黑" panose="00000500000000000000" pitchFamily="2" charset="-122"/>
                </a:rPr>
                <a:t>30%</a:t>
              </a:r>
            </a:p>
          </p:txBody>
        </p:sp>
        <p:sp>
          <p:nvSpPr>
            <p:cNvPr id="117" name="文本框 116"/>
            <p:cNvSpPr txBox="1"/>
            <p:nvPr/>
          </p:nvSpPr>
          <p:spPr>
            <a:xfrm>
              <a:off x="3232666" y="1612615"/>
              <a:ext cx="859703" cy="445951"/>
            </a:xfrm>
            <a:prstGeom prst="rect">
              <a:avLst/>
            </a:prstGeom>
            <a:noFill/>
          </p:spPr>
          <p:txBody>
            <a:bodyPr wrap="square" rtlCol="0">
              <a:spAutoFit/>
            </a:bodyPr>
            <a:lstStyle/>
            <a:p>
              <a:pPr algn="ctr"/>
              <a:r>
                <a:rPr lang="en-US" altLang="zh-CN" dirty="0">
                  <a:solidFill>
                    <a:srgbClr val="A0B2C5"/>
                  </a:solidFill>
                  <a:latin typeface="字魂35号-经典雅黑" panose="00000500000000000000" pitchFamily="2" charset="-122"/>
                  <a:ea typeface="字魂35号-经典雅黑" panose="00000500000000000000" pitchFamily="2" charset="-122"/>
                </a:rPr>
                <a:t>80%</a:t>
              </a:r>
            </a:p>
          </p:txBody>
        </p:sp>
        <p:sp>
          <p:nvSpPr>
            <p:cNvPr id="118" name="文本框 117"/>
            <p:cNvSpPr txBox="1"/>
            <p:nvPr/>
          </p:nvSpPr>
          <p:spPr>
            <a:xfrm>
              <a:off x="4146144" y="1612615"/>
              <a:ext cx="859703" cy="445951"/>
            </a:xfrm>
            <a:prstGeom prst="rect">
              <a:avLst/>
            </a:prstGeom>
            <a:noFill/>
          </p:spPr>
          <p:txBody>
            <a:bodyPr wrap="square" rtlCol="0">
              <a:spAutoFit/>
            </a:bodyPr>
            <a:lstStyle/>
            <a:p>
              <a:pPr algn="ctr"/>
              <a:r>
                <a:rPr lang="en-US" altLang="zh-CN" dirty="0">
                  <a:solidFill>
                    <a:srgbClr val="1E4A7A"/>
                  </a:solidFill>
                  <a:latin typeface="字魂35号-经典雅黑" panose="00000500000000000000" pitchFamily="2" charset="-122"/>
                  <a:ea typeface="字魂35号-经典雅黑" panose="00000500000000000000" pitchFamily="2" charset="-122"/>
                </a:rPr>
                <a:t>70%</a:t>
              </a:r>
            </a:p>
          </p:txBody>
        </p:sp>
      </p:grpSp>
      <p:sp>
        <p:nvSpPr>
          <p:cNvPr id="199" name="矩形 198"/>
          <p:cNvSpPr/>
          <p:nvPr/>
        </p:nvSpPr>
        <p:spPr>
          <a:xfrm>
            <a:off x="4895850" y="2143760"/>
            <a:ext cx="652145" cy="1448435"/>
          </a:xfrm>
          <a:prstGeom prst="rect">
            <a:avLst/>
          </a:prstGeom>
          <a:ln cap="rnd">
            <a:noFill/>
            <a:prstDash val="sysDot"/>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nvGrpSpPr>
          <p:cNvPr id="51" name="组合 50"/>
          <p:cNvGrpSpPr/>
          <p:nvPr/>
        </p:nvGrpSpPr>
        <p:grpSpPr>
          <a:xfrm>
            <a:off x="0" y="0"/>
            <a:ext cx="4107180" cy="1059815"/>
            <a:chOff x="0" y="0"/>
            <a:chExt cx="6468" cy="1669"/>
          </a:xfrm>
        </p:grpSpPr>
        <p:sp>
          <p:nvSpPr>
            <p:cNvPr id="11" name="文本框 10"/>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亮点工作推进</a:t>
              </a:r>
            </a:p>
          </p:txBody>
        </p:sp>
        <p:pic>
          <p:nvPicPr>
            <p:cNvPr id="43" name="图片 42"/>
            <p:cNvPicPr>
              <a:picLocks noChangeAspect="1"/>
            </p:cNvPicPr>
            <p:nvPr/>
          </p:nvPicPr>
          <p:blipFill>
            <a:blip r:embed="rId3"/>
            <a:stretch>
              <a:fillRect/>
            </a:stretch>
          </p:blipFill>
          <p:spPr>
            <a:xfrm>
              <a:off x="0" y="0"/>
              <a:ext cx="2400" cy="1410"/>
            </a:xfrm>
            <a:prstGeom prst="rect">
              <a:avLst/>
            </a:prstGeom>
          </p:spPr>
        </p:pic>
      </p:grpSp>
      <p:sp>
        <p:nvSpPr>
          <p:cNvPr id="12" name="矩形 11"/>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6" name="组合 35"/>
          <p:cNvGrpSpPr/>
          <p:nvPr/>
        </p:nvGrpSpPr>
        <p:grpSpPr>
          <a:xfrm>
            <a:off x="5302885" y="1458595"/>
            <a:ext cx="5035550" cy="2690495"/>
            <a:chOff x="4673327" y="1223264"/>
            <a:chExt cx="6441220" cy="3428310"/>
          </a:xfrm>
        </p:grpSpPr>
        <p:sp>
          <p:nvSpPr>
            <p:cNvPr id="37" name="ïslíḑé"/>
            <p:cNvSpPr/>
            <p:nvPr/>
          </p:nvSpPr>
          <p:spPr>
            <a:xfrm>
              <a:off x="7854820" y="1402099"/>
              <a:ext cx="3070638" cy="3070639"/>
            </a:xfrm>
            <a:prstGeom prst="ellipse">
              <a:avLst/>
            </a:prstGeom>
            <a:noFill/>
            <a:ln>
              <a:solidFill>
                <a:srgbClr val="1E4A7A"/>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pPr algn="ctr"/>
              <a:endParaRPr lang="zh-CN" altLang="en-US" sz="2000" b="1" dirty="0"/>
            </a:p>
          </p:txBody>
        </p:sp>
        <p:sp>
          <p:nvSpPr>
            <p:cNvPr id="38" name="空心弧 37"/>
            <p:cNvSpPr/>
            <p:nvPr/>
          </p:nvSpPr>
          <p:spPr>
            <a:xfrm>
              <a:off x="7904240" y="1451519"/>
              <a:ext cx="2971798" cy="2971798"/>
            </a:xfrm>
            <a:prstGeom prst="blockArc">
              <a:avLst>
                <a:gd name="adj1" fmla="val 13793948"/>
                <a:gd name="adj2" fmla="val 21440221"/>
                <a:gd name="adj3" fmla="val 22406"/>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9" name="空心弧 38"/>
            <p:cNvSpPr/>
            <p:nvPr/>
          </p:nvSpPr>
          <p:spPr>
            <a:xfrm rot="13401955">
              <a:off x="7904240" y="1451519"/>
              <a:ext cx="2971798" cy="2971798"/>
            </a:xfrm>
            <a:prstGeom prst="blockArc">
              <a:avLst>
                <a:gd name="adj1" fmla="val 18398823"/>
                <a:gd name="adj2" fmla="val 21595690"/>
                <a:gd name="adj3" fmla="val 22516"/>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0" name="空心弧 39"/>
            <p:cNvSpPr/>
            <p:nvPr/>
          </p:nvSpPr>
          <p:spPr>
            <a:xfrm rot="10221347">
              <a:off x="7904240" y="1451519"/>
              <a:ext cx="2971798" cy="2971798"/>
            </a:xfrm>
            <a:prstGeom prst="blockArc">
              <a:avLst>
                <a:gd name="adj1" fmla="val 16232286"/>
                <a:gd name="adj2" fmla="val 21252724"/>
                <a:gd name="adj3" fmla="val 21445"/>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1" name="空心弧 40"/>
            <p:cNvSpPr/>
            <p:nvPr/>
          </p:nvSpPr>
          <p:spPr>
            <a:xfrm rot="4754621">
              <a:off x="7891540" y="1451518"/>
              <a:ext cx="2971798" cy="2971798"/>
            </a:xfrm>
            <a:prstGeom prst="blockArc">
              <a:avLst>
                <a:gd name="adj1" fmla="val 17067074"/>
                <a:gd name="adj2" fmla="val 21318327"/>
                <a:gd name="adj3" fmla="val 21629"/>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44" name="组合 43"/>
            <p:cNvGrpSpPr/>
            <p:nvPr/>
          </p:nvGrpSpPr>
          <p:grpSpPr>
            <a:xfrm>
              <a:off x="4673327" y="1223264"/>
              <a:ext cx="6441220" cy="3428310"/>
              <a:chOff x="4673327" y="1223264"/>
              <a:chExt cx="6441220" cy="3428310"/>
            </a:xfrm>
          </p:grpSpPr>
          <p:sp>
            <p:nvSpPr>
              <p:cNvPr id="45" name="îṥ1îḋé"/>
              <p:cNvSpPr/>
              <p:nvPr/>
            </p:nvSpPr>
            <p:spPr>
              <a:xfrm>
                <a:off x="5983697" y="1223264"/>
                <a:ext cx="5130850" cy="3428310"/>
              </a:xfrm>
              <a:custGeom>
                <a:avLst/>
                <a:gdLst>
                  <a:gd name="connsiteX0" fmla="*/ 1633958 w 2454275"/>
                  <a:gd name="connsiteY0" fmla="*/ 0 h 1639887"/>
                  <a:gd name="connsiteX1" fmla="*/ 2454275 w 2454275"/>
                  <a:gd name="connsiteY1" fmla="*/ 819944 h 1639887"/>
                  <a:gd name="connsiteX2" fmla="*/ 1633958 w 2454275"/>
                  <a:gd name="connsiteY2" fmla="*/ 1639887 h 1639887"/>
                  <a:gd name="connsiteX3" fmla="*/ 1314653 w 2454275"/>
                  <a:gd name="connsiteY3" fmla="*/ 1575452 h 1639887"/>
                  <a:gd name="connsiteX4" fmla="*/ 1282084 w 2454275"/>
                  <a:gd name="connsiteY4" fmla="*/ 1557783 h 1639887"/>
                  <a:gd name="connsiteX5" fmla="*/ 1282084 w 2454275"/>
                  <a:gd name="connsiteY5" fmla="*/ 1557936 h 1639887"/>
                  <a:gd name="connsiteX6" fmla="*/ 215454 w 2454275"/>
                  <a:gd name="connsiteY6" fmla="*/ 1061859 h 1639887"/>
                  <a:gd name="connsiteX7" fmla="*/ 215454 w 2454275"/>
                  <a:gd name="connsiteY7" fmla="*/ 578028 h 1639887"/>
                  <a:gd name="connsiteX8" fmla="*/ 1282084 w 2454275"/>
                  <a:gd name="connsiteY8" fmla="*/ 81952 h 1639887"/>
                  <a:gd name="connsiteX9" fmla="*/ 1282084 w 2454275"/>
                  <a:gd name="connsiteY9" fmla="*/ 82105 h 1639887"/>
                  <a:gd name="connsiteX10" fmla="*/ 1314653 w 2454275"/>
                  <a:gd name="connsiteY10" fmla="*/ 64435 h 1639887"/>
                  <a:gd name="connsiteX11" fmla="*/ 1633958 w 2454275"/>
                  <a:gd name="connsiteY11" fmla="*/ 0 h 1639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54275" h="1639887">
                    <a:moveTo>
                      <a:pt x="1633958" y="0"/>
                    </a:moveTo>
                    <a:cubicBezTo>
                      <a:pt x="2087007" y="0"/>
                      <a:pt x="2454275" y="367101"/>
                      <a:pt x="2454275" y="819944"/>
                    </a:cubicBezTo>
                    <a:cubicBezTo>
                      <a:pt x="2454275" y="1272786"/>
                      <a:pt x="2087007" y="1639887"/>
                      <a:pt x="1633958" y="1639887"/>
                    </a:cubicBezTo>
                    <a:cubicBezTo>
                      <a:pt x="1520696" y="1639887"/>
                      <a:pt x="1412794" y="1616943"/>
                      <a:pt x="1314653" y="1575452"/>
                    </a:cubicBezTo>
                    <a:lnTo>
                      <a:pt x="1282084" y="1557783"/>
                    </a:lnTo>
                    <a:lnTo>
                      <a:pt x="1282084" y="1557936"/>
                    </a:lnTo>
                    <a:lnTo>
                      <a:pt x="215454" y="1061859"/>
                    </a:lnTo>
                    <a:cubicBezTo>
                      <a:pt x="-71818" y="928253"/>
                      <a:pt x="-71818" y="711635"/>
                      <a:pt x="215454" y="578028"/>
                    </a:cubicBezTo>
                    <a:lnTo>
                      <a:pt x="1282084" y="81952"/>
                    </a:lnTo>
                    <a:lnTo>
                      <a:pt x="1282084" y="82105"/>
                    </a:lnTo>
                    <a:lnTo>
                      <a:pt x="1314653" y="64435"/>
                    </a:lnTo>
                    <a:cubicBezTo>
                      <a:pt x="1412794" y="22944"/>
                      <a:pt x="1520696" y="0"/>
                      <a:pt x="1633958" y="0"/>
                    </a:cubicBezTo>
                    <a:close/>
                  </a:path>
                </a:pathLst>
              </a:custGeom>
              <a:noFill/>
              <a:ln>
                <a:solidFill>
                  <a:srgbClr val="A0B2C5"/>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pPr algn="ctr"/>
                <a:endParaRPr lang="zh-CN" altLang="en-US" dirty="0"/>
              </a:p>
            </p:txBody>
          </p:sp>
          <p:cxnSp>
            <p:nvCxnSpPr>
              <p:cNvPr id="46" name="直接连接符 45"/>
              <p:cNvCxnSpPr>
                <a:stCxn id="109" idx="3"/>
                <a:endCxn id="37" idx="2"/>
              </p:cNvCxnSpPr>
              <p:nvPr/>
            </p:nvCxnSpPr>
            <p:spPr>
              <a:xfrm>
                <a:off x="4673327" y="2937824"/>
                <a:ext cx="3181621" cy="0"/>
              </a:xfrm>
              <a:prstGeom prst="line">
                <a:avLst/>
              </a:prstGeom>
              <a:ln cap="rnd">
                <a:solidFill>
                  <a:srgbClr val="1E4A7A"/>
                </a:solidFill>
                <a:prstDash val="sysDot"/>
                <a:round/>
              </a:ln>
            </p:spPr>
            <p:style>
              <a:lnRef idx="1">
                <a:schemeClr val="accent1"/>
              </a:lnRef>
              <a:fillRef idx="0">
                <a:schemeClr val="accent1"/>
              </a:fillRef>
              <a:effectRef idx="0">
                <a:schemeClr val="accent1"/>
              </a:effectRef>
              <a:fontRef idx="minor">
                <a:schemeClr val="tx1"/>
              </a:fontRef>
            </p:style>
          </p:cxnSp>
        </p:grpSp>
        <p:sp>
          <p:nvSpPr>
            <p:cNvPr id="53" name="文本框 52"/>
            <p:cNvSpPr txBox="1"/>
            <p:nvPr/>
          </p:nvSpPr>
          <p:spPr>
            <a:xfrm>
              <a:off x="9586484" y="1774561"/>
              <a:ext cx="859703" cy="390813"/>
            </a:xfrm>
            <a:prstGeom prst="rect">
              <a:avLst/>
            </a:prstGeom>
            <a:noFill/>
          </p:spPr>
          <p:txBody>
            <a:bodyPr wrap="square" rtlCol="0">
              <a:spAutoFit/>
            </a:bodyPr>
            <a:lstStyle/>
            <a:p>
              <a:pPr algn="ctr"/>
              <a:r>
                <a:rPr lang="en-US" altLang="zh-CN" sz="1400" dirty="0">
                  <a:solidFill>
                    <a:schemeClr val="bg1"/>
                  </a:solidFill>
                  <a:latin typeface="字魂35号-经典雅黑" panose="00000500000000000000" pitchFamily="2" charset="-122"/>
                  <a:ea typeface="字魂35号-经典雅黑" panose="00000500000000000000" pitchFamily="2" charset="-122"/>
                </a:rPr>
                <a:t>38%</a:t>
              </a:r>
            </a:p>
          </p:txBody>
        </p:sp>
        <p:sp>
          <p:nvSpPr>
            <p:cNvPr id="54" name="文本框 53"/>
            <p:cNvSpPr txBox="1"/>
            <p:nvPr/>
          </p:nvSpPr>
          <p:spPr>
            <a:xfrm>
              <a:off x="9856490" y="3408346"/>
              <a:ext cx="859703" cy="390813"/>
            </a:xfrm>
            <a:prstGeom prst="rect">
              <a:avLst/>
            </a:prstGeom>
            <a:noFill/>
          </p:spPr>
          <p:txBody>
            <a:bodyPr wrap="square" rtlCol="0">
              <a:spAutoFit/>
            </a:bodyPr>
            <a:lstStyle/>
            <a:p>
              <a:pPr algn="ctr"/>
              <a:r>
                <a:rPr lang="en-US" altLang="zh-CN" sz="1400" dirty="0">
                  <a:solidFill>
                    <a:schemeClr val="bg1"/>
                  </a:solidFill>
                  <a:latin typeface="字魂35号-经典雅黑" panose="00000500000000000000" pitchFamily="2" charset="-122"/>
                  <a:ea typeface="字魂35号-经典雅黑" panose="00000500000000000000" pitchFamily="2" charset="-122"/>
                </a:rPr>
                <a:t>20%</a:t>
              </a:r>
            </a:p>
          </p:txBody>
        </p:sp>
        <p:sp>
          <p:nvSpPr>
            <p:cNvPr id="55" name="文本框 54"/>
            <p:cNvSpPr txBox="1"/>
            <p:nvPr/>
          </p:nvSpPr>
          <p:spPr>
            <a:xfrm>
              <a:off x="7848587" y="2406315"/>
              <a:ext cx="859703" cy="390813"/>
            </a:xfrm>
            <a:prstGeom prst="rect">
              <a:avLst/>
            </a:prstGeom>
            <a:noFill/>
          </p:spPr>
          <p:txBody>
            <a:bodyPr wrap="square" rtlCol="0">
              <a:spAutoFit/>
            </a:bodyPr>
            <a:lstStyle/>
            <a:p>
              <a:pPr algn="ctr"/>
              <a:r>
                <a:rPr lang="en-US" altLang="zh-CN" sz="1400" dirty="0">
                  <a:solidFill>
                    <a:schemeClr val="bg1"/>
                  </a:solidFill>
                  <a:latin typeface="字魂35号-经典雅黑" panose="00000500000000000000" pitchFamily="2" charset="-122"/>
                  <a:ea typeface="字魂35号-经典雅黑" panose="00000500000000000000" pitchFamily="2" charset="-122"/>
                </a:rPr>
                <a:t>18%</a:t>
              </a:r>
            </a:p>
          </p:txBody>
        </p:sp>
        <p:sp>
          <p:nvSpPr>
            <p:cNvPr id="56" name="文本框 55"/>
            <p:cNvSpPr txBox="1"/>
            <p:nvPr/>
          </p:nvSpPr>
          <p:spPr>
            <a:xfrm>
              <a:off x="8291779" y="3681026"/>
              <a:ext cx="859703" cy="390813"/>
            </a:xfrm>
            <a:prstGeom prst="rect">
              <a:avLst/>
            </a:prstGeom>
            <a:noFill/>
          </p:spPr>
          <p:txBody>
            <a:bodyPr wrap="square" rtlCol="0">
              <a:spAutoFit/>
            </a:bodyPr>
            <a:lstStyle/>
            <a:p>
              <a:pPr algn="ctr"/>
              <a:r>
                <a:rPr lang="en-US" altLang="zh-CN" sz="1400" dirty="0">
                  <a:solidFill>
                    <a:schemeClr val="bg1"/>
                  </a:solidFill>
                  <a:latin typeface="字魂35号-经典雅黑" panose="00000500000000000000" pitchFamily="2" charset="-122"/>
                  <a:ea typeface="字魂35号-经典雅黑" panose="00000500000000000000" pitchFamily="2" charset="-122"/>
                </a:rPr>
                <a:t>24%</a:t>
              </a:r>
            </a:p>
          </p:txBody>
        </p:sp>
      </p:grpSp>
      <p:sp>
        <p:nvSpPr>
          <p:cNvPr id="57" name="文本框 56"/>
          <p:cNvSpPr txBox="1"/>
          <p:nvPr/>
        </p:nvSpPr>
        <p:spPr>
          <a:xfrm>
            <a:off x="6752590" y="4925801"/>
            <a:ext cx="3734435" cy="829839"/>
          </a:xfrm>
          <a:prstGeom prst="rect">
            <a:avLst/>
          </a:prstGeom>
          <a:noFill/>
        </p:spPr>
        <p:txBody>
          <a:bodyPr wrap="square" rtlCol="0">
            <a:spAutoFit/>
          </a:bodyPr>
          <a:lstStyle/>
          <a:p>
            <a:pPr algn="ct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a:p>
            <a:pPr algn="ctr"/>
            <a:r>
              <a:rPr lang="zh-CN" altLang="en-US" sz="1600" dirty="0">
                <a:solidFill>
                  <a:schemeClr val="tx1">
                    <a:lumMod val="65000"/>
                    <a:lumOff val="35000"/>
                  </a:schemeClr>
                </a:solidFill>
                <a:latin typeface="思源黑体 CN Light" panose="020B0300000000000000" charset="-122"/>
                <a:ea typeface="思源黑体 CN Light" panose="020B0300000000000000" charset="-122"/>
                <a:sym typeface="+mn-ea"/>
              </a:rPr>
              <a:t>此处请输入正文此处请输入正文内容</a:t>
            </a:r>
            <a:endParaRPr lang="zh-CN" altLang="en-US" sz="1600" dirty="0">
              <a:solidFill>
                <a:schemeClr val="tx1">
                  <a:lumMod val="65000"/>
                  <a:lumOff val="35000"/>
                </a:schemeClr>
              </a:solidFill>
              <a:latin typeface="思源黑体 CN Light" panose="020B0300000000000000" charset="-122"/>
              <a:ea typeface="思源黑体 CN Light" panose="020B0300000000000000" charset="-122"/>
            </a:endParaRPr>
          </a:p>
          <a:p>
            <a:pPr algn="ctr"/>
            <a:r>
              <a:rPr lang="zh-CN" altLang="en-US" sz="1600" dirty="0">
                <a:solidFill>
                  <a:schemeClr val="tx1">
                    <a:lumMod val="65000"/>
                    <a:lumOff val="35000"/>
                  </a:schemeClr>
                </a:solidFill>
                <a:latin typeface="思源黑体 CN Light" panose="020B0300000000000000" charset="-122"/>
                <a:ea typeface="思源黑体 CN Light" panose="020B0300000000000000" charset="-122"/>
                <a:sym typeface="+mn-ea"/>
              </a:rPr>
              <a:t>此处请输入正文此处请输入正文内容</a:t>
            </a:r>
            <a:endParaRPr lang="zh-CN" altLang="en-US" sz="1600" dirty="0">
              <a:solidFill>
                <a:schemeClr val="tx1">
                  <a:lumMod val="65000"/>
                  <a:lumOff val="35000"/>
                </a:schemeClr>
              </a:solidFill>
              <a:latin typeface="思源黑体 CN Light" panose="020B0300000000000000" charset="-122"/>
              <a:ea typeface="思源黑体 CN Light" panose="020B0300000000000000" charset="-122"/>
            </a:endParaRPr>
          </a:p>
        </p:txBody>
      </p:sp>
      <p:grpSp>
        <p:nvGrpSpPr>
          <p:cNvPr id="371" name="组合 370"/>
          <p:cNvGrpSpPr/>
          <p:nvPr/>
        </p:nvGrpSpPr>
        <p:grpSpPr>
          <a:xfrm>
            <a:off x="8747895" y="2477754"/>
            <a:ext cx="508855" cy="583688"/>
            <a:chOff x="3747270" y="4406884"/>
            <a:chExt cx="508855" cy="583688"/>
          </a:xfrm>
          <a:gradFill>
            <a:gsLst>
              <a:gs pos="44000">
                <a:srgbClr val="A0B2C5"/>
              </a:gs>
              <a:gs pos="86000">
                <a:srgbClr val="1E4A7A"/>
              </a:gs>
            </a:gsLst>
            <a:lin ang="5400000" scaled="0"/>
          </a:gradFill>
        </p:grpSpPr>
        <p:sp>
          <p:nvSpPr>
            <p:cNvPr id="58" name="Oval 302"/>
            <p:cNvSpPr>
              <a:spLocks noChangeArrowheads="1"/>
            </p:cNvSpPr>
            <p:nvPr/>
          </p:nvSpPr>
          <p:spPr bwMode="auto">
            <a:xfrm>
              <a:off x="3868663" y="4406884"/>
              <a:ext cx="89798" cy="113079"/>
            </a:xfrm>
            <a:prstGeom prst="ellipse">
              <a:avLst/>
            </a:prstGeom>
            <a:grpFill/>
            <a:ln>
              <a:noFill/>
            </a:ln>
          </p:spPr>
          <p:txBody>
            <a:bodyPr vert="horz" wrap="square" lIns="91440" tIns="45720" rIns="91440" bIns="45720" numCol="1" anchor="t" anchorCtr="0" compatLnSpc="1"/>
            <a:lstStyle/>
            <a:p>
              <a:endParaRPr lang="en-US"/>
            </a:p>
          </p:txBody>
        </p:sp>
        <p:sp>
          <p:nvSpPr>
            <p:cNvPr id="59" name="Freeform 303"/>
            <p:cNvSpPr>
              <a:spLocks noEditPoints="1"/>
            </p:cNvSpPr>
            <p:nvPr/>
          </p:nvSpPr>
          <p:spPr bwMode="auto">
            <a:xfrm>
              <a:off x="3747270" y="4529941"/>
              <a:ext cx="325933" cy="460631"/>
            </a:xfrm>
            <a:custGeom>
              <a:avLst/>
              <a:gdLst>
                <a:gd name="T0" fmla="*/ 156 w 156"/>
                <a:gd name="T1" fmla="*/ 34 h 221"/>
                <a:gd name="T2" fmla="*/ 155 w 156"/>
                <a:gd name="T3" fmla="*/ 33 h 221"/>
                <a:gd name="T4" fmla="*/ 148 w 156"/>
                <a:gd name="T5" fmla="*/ 27 h 221"/>
                <a:gd name="T6" fmla="*/ 116 w 156"/>
                <a:gd name="T7" fmla="*/ 4 h 221"/>
                <a:gd name="T8" fmla="*/ 109 w 156"/>
                <a:gd name="T9" fmla="*/ 1 h 221"/>
                <a:gd name="T10" fmla="*/ 98 w 156"/>
                <a:gd name="T11" fmla="*/ 1 h 221"/>
                <a:gd name="T12" fmla="*/ 96 w 156"/>
                <a:gd name="T13" fmla="*/ 14 h 221"/>
                <a:gd name="T14" fmla="*/ 87 w 156"/>
                <a:gd name="T15" fmla="*/ 55 h 221"/>
                <a:gd name="T16" fmla="*/ 87 w 156"/>
                <a:gd name="T17" fmla="*/ 9 h 221"/>
                <a:gd name="T18" fmla="*/ 75 w 156"/>
                <a:gd name="T19" fmla="*/ 0 h 221"/>
                <a:gd name="T20" fmla="*/ 74 w 156"/>
                <a:gd name="T21" fmla="*/ 11 h 221"/>
                <a:gd name="T22" fmla="*/ 58 w 156"/>
                <a:gd name="T23" fmla="*/ 23 h 221"/>
                <a:gd name="T24" fmla="*/ 52 w 156"/>
                <a:gd name="T25" fmla="*/ 9 h 221"/>
                <a:gd name="T26" fmla="*/ 61 w 156"/>
                <a:gd name="T27" fmla="*/ 0 h 221"/>
                <a:gd name="T28" fmla="*/ 49 w 156"/>
                <a:gd name="T29" fmla="*/ 2 h 221"/>
                <a:gd name="T30" fmla="*/ 3 w 156"/>
                <a:gd name="T31" fmla="*/ 46 h 221"/>
                <a:gd name="T32" fmla="*/ 3 w 156"/>
                <a:gd name="T33" fmla="*/ 46 h 221"/>
                <a:gd name="T34" fmla="*/ 1 w 156"/>
                <a:gd name="T35" fmla="*/ 62 h 221"/>
                <a:gd name="T36" fmla="*/ 2 w 156"/>
                <a:gd name="T37" fmla="*/ 62 h 221"/>
                <a:gd name="T38" fmla="*/ 3 w 156"/>
                <a:gd name="T39" fmla="*/ 64 h 221"/>
                <a:gd name="T40" fmla="*/ 7 w 156"/>
                <a:gd name="T41" fmla="*/ 73 h 221"/>
                <a:gd name="T42" fmla="*/ 26 w 156"/>
                <a:gd name="T43" fmla="*/ 109 h 221"/>
                <a:gd name="T44" fmla="*/ 42 w 156"/>
                <a:gd name="T45" fmla="*/ 116 h 221"/>
                <a:gd name="T46" fmla="*/ 45 w 156"/>
                <a:gd name="T47" fmla="*/ 117 h 221"/>
                <a:gd name="T48" fmla="*/ 78 w 156"/>
                <a:gd name="T49" fmla="*/ 221 h 221"/>
                <a:gd name="T50" fmla="*/ 72 w 156"/>
                <a:gd name="T51" fmla="*/ 142 h 221"/>
                <a:gd name="T52" fmla="*/ 115 w 156"/>
                <a:gd name="T53" fmla="*/ 43 h 221"/>
                <a:gd name="T54" fmla="*/ 121 w 156"/>
                <a:gd name="T55" fmla="*/ 40 h 221"/>
                <a:gd name="T56" fmla="*/ 97 w 156"/>
                <a:gd name="T57" fmla="*/ 58 h 221"/>
                <a:gd name="T58" fmla="*/ 115 w 156"/>
                <a:gd name="T59" fmla="*/ 43 h 221"/>
                <a:gd name="T60" fmla="*/ 39 w 156"/>
                <a:gd name="T61" fmla="*/ 72 h 221"/>
                <a:gd name="T62" fmla="*/ 30 w 156"/>
                <a:gd name="T63" fmla="*/ 56 h 221"/>
                <a:gd name="T64" fmla="*/ 43 w 156"/>
                <a:gd name="T65" fmla="*/ 78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6" h="221">
                  <a:moveTo>
                    <a:pt x="155" y="54"/>
                  </a:moveTo>
                  <a:cubicBezTo>
                    <a:pt x="155" y="45"/>
                    <a:pt x="156" y="31"/>
                    <a:pt x="156" y="34"/>
                  </a:cubicBezTo>
                  <a:cubicBezTo>
                    <a:pt x="156" y="34"/>
                    <a:pt x="156" y="34"/>
                    <a:pt x="156" y="34"/>
                  </a:cubicBezTo>
                  <a:cubicBezTo>
                    <a:pt x="155" y="33"/>
                    <a:pt x="155" y="33"/>
                    <a:pt x="155" y="33"/>
                  </a:cubicBezTo>
                  <a:cubicBezTo>
                    <a:pt x="153" y="31"/>
                    <a:pt x="153" y="31"/>
                    <a:pt x="153" y="31"/>
                  </a:cubicBezTo>
                  <a:cubicBezTo>
                    <a:pt x="148" y="27"/>
                    <a:pt x="148" y="27"/>
                    <a:pt x="148" y="27"/>
                  </a:cubicBezTo>
                  <a:cubicBezTo>
                    <a:pt x="137" y="20"/>
                    <a:pt x="137" y="20"/>
                    <a:pt x="137" y="20"/>
                  </a:cubicBezTo>
                  <a:cubicBezTo>
                    <a:pt x="116" y="4"/>
                    <a:pt x="116" y="4"/>
                    <a:pt x="116" y="4"/>
                  </a:cubicBezTo>
                  <a:cubicBezTo>
                    <a:pt x="114" y="2"/>
                    <a:pt x="111" y="2"/>
                    <a:pt x="109" y="1"/>
                  </a:cubicBezTo>
                  <a:cubicBezTo>
                    <a:pt x="109" y="1"/>
                    <a:pt x="109" y="1"/>
                    <a:pt x="109" y="1"/>
                  </a:cubicBezTo>
                  <a:cubicBezTo>
                    <a:pt x="105" y="1"/>
                    <a:pt x="101" y="1"/>
                    <a:pt x="98" y="0"/>
                  </a:cubicBezTo>
                  <a:cubicBezTo>
                    <a:pt x="98" y="1"/>
                    <a:pt x="98" y="1"/>
                    <a:pt x="98" y="1"/>
                  </a:cubicBezTo>
                  <a:cubicBezTo>
                    <a:pt x="107" y="9"/>
                    <a:pt x="107" y="9"/>
                    <a:pt x="107" y="9"/>
                  </a:cubicBezTo>
                  <a:cubicBezTo>
                    <a:pt x="96" y="14"/>
                    <a:pt x="96" y="14"/>
                    <a:pt x="96" y="14"/>
                  </a:cubicBezTo>
                  <a:cubicBezTo>
                    <a:pt x="101" y="23"/>
                    <a:pt x="101" y="23"/>
                    <a:pt x="101" y="23"/>
                  </a:cubicBezTo>
                  <a:cubicBezTo>
                    <a:pt x="87" y="55"/>
                    <a:pt x="87" y="55"/>
                    <a:pt x="87" y="55"/>
                  </a:cubicBezTo>
                  <a:cubicBezTo>
                    <a:pt x="85" y="11"/>
                    <a:pt x="85" y="11"/>
                    <a:pt x="85" y="11"/>
                  </a:cubicBezTo>
                  <a:cubicBezTo>
                    <a:pt x="87" y="9"/>
                    <a:pt x="87" y="9"/>
                    <a:pt x="87" y="9"/>
                  </a:cubicBezTo>
                  <a:cubicBezTo>
                    <a:pt x="84" y="0"/>
                    <a:pt x="84" y="0"/>
                    <a:pt x="84" y="0"/>
                  </a:cubicBezTo>
                  <a:cubicBezTo>
                    <a:pt x="75" y="0"/>
                    <a:pt x="75" y="0"/>
                    <a:pt x="75" y="0"/>
                  </a:cubicBezTo>
                  <a:cubicBezTo>
                    <a:pt x="72" y="9"/>
                    <a:pt x="72" y="9"/>
                    <a:pt x="72" y="9"/>
                  </a:cubicBezTo>
                  <a:cubicBezTo>
                    <a:pt x="74" y="11"/>
                    <a:pt x="74" y="11"/>
                    <a:pt x="74" y="11"/>
                  </a:cubicBezTo>
                  <a:cubicBezTo>
                    <a:pt x="72" y="55"/>
                    <a:pt x="72" y="55"/>
                    <a:pt x="72" y="55"/>
                  </a:cubicBezTo>
                  <a:cubicBezTo>
                    <a:pt x="58" y="23"/>
                    <a:pt x="58" y="23"/>
                    <a:pt x="58" y="23"/>
                  </a:cubicBezTo>
                  <a:cubicBezTo>
                    <a:pt x="63" y="14"/>
                    <a:pt x="63" y="14"/>
                    <a:pt x="63" y="14"/>
                  </a:cubicBezTo>
                  <a:cubicBezTo>
                    <a:pt x="52" y="9"/>
                    <a:pt x="52" y="9"/>
                    <a:pt x="52" y="9"/>
                  </a:cubicBezTo>
                  <a:cubicBezTo>
                    <a:pt x="61" y="1"/>
                    <a:pt x="61" y="1"/>
                    <a:pt x="61" y="1"/>
                  </a:cubicBezTo>
                  <a:cubicBezTo>
                    <a:pt x="61" y="0"/>
                    <a:pt x="61" y="0"/>
                    <a:pt x="61" y="0"/>
                  </a:cubicBezTo>
                  <a:cubicBezTo>
                    <a:pt x="58" y="1"/>
                    <a:pt x="54" y="1"/>
                    <a:pt x="50" y="1"/>
                  </a:cubicBezTo>
                  <a:cubicBezTo>
                    <a:pt x="50" y="1"/>
                    <a:pt x="50" y="1"/>
                    <a:pt x="49" y="2"/>
                  </a:cubicBezTo>
                  <a:cubicBezTo>
                    <a:pt x="46" y="2"/>
                    <a:pt x="43" y="3"/>
                    <a:pt x="40" y="6"/>
                  </a:cubicBezTo>
                  <a:cubicBezTo>
                    <a:pt x="3" y="46"/>
                    <a:pt x="3" y="46"/>
                    <a:pt x="3" y="46"/>
                  </a:cubicBezTo>
                  <a:cubicBezTo>
                    <a:pt x="3" y="46"/>
                    <a:pt x="3" y="46"/>
                    <a:pt x="3" y="46"/>
                  </a:cubicBezTo>
                  <a:cubicBezTo>
                    <a:pt x="3" y="46"/>
                    <a:pt x="3" y="46"/>
                    <a:pt x="3" y="46"/>
                  </a:cubicBezTo>
                  <a:cubicBezTo>
                    <a:pt x="0" y="77"/>
                    <a:pt x="2" y="55"/>
                    <a:pt x="1" y="62"/>
                  </a:cubicBezTo>
                  <a:cubicBezTo>
                    <a:pt x="1" y="62"/>
                    <a:pt x="1" y="62"/>
                    <a:pt x="1" y="62"/>
                  </a:cubicBezTo>
                  <a:cubicBezTo>
                    <a:pt x="1" y="62"/>
                    <a:pt x="1" y="62"/>
                    <a:pt x="1" y="62"/>
                  </a:cubicBezTo>
                  <a:cubicBezTo>
                    <a:pt x="2" y="62"/>
                    <a:pt x="2" y="62"/>
                    <a:pt x="2" y="62"/>
                  </a:cubicBezTo>
                  <a:cubicBezTo>
                    <a:pt x="2" y="63"/>
                    <a:pt x="2" y="63"/>
                    <a:pt x="2" y="63"/>
                  </a:cubicBezTo>
                  <a:cubicBezTo>
                    <a:pt x="3" y="64"/>
                    <a:pt x="3" y="64"/>
                    <a:pt x="3" y="64"/>
                  </a:cubicBezTo>
                  <a:cubicBezTo>
                    <a:pt x="4" y="67"/>
                    <a:pt x="4" y="67"/>
                    <a:pt x="4" y="67"/>
                  </a:cubicBezTo>
                  <a:cubicBezTo>
                    <a:pt x="7" y="73"/>
                    <a:pt x="7" y="73"/>
                    <a:pt x="7" y="73"/>
                  </a:cubicBezTo>
                  <a:cubicBezTo>
                    <a:pt x="13" y="85"/>
                    <a:pt x="13" y="85"/>
                    <a:pt x="13" y="85"/>
                  </a:cubicBezTo>
                  <a:cubicBezTo>
                    <a:pt x="26" y="109"/>
                    <a:pt x="26" y="109"/>
                    <a:pt x="26" y="109"/>
                  </a:cubicBezTo>
                  <a:cubicBezTo>
                    <a:pt x="31" y="107"/>
                    <a:pt x="37" y="104"/>
                    <a:pt x="42" y="101"/>
                  </a:cubicBezTo>
                  <a:cubicBezTo>
                    <a:pt x="42" y="106"/>
                    <a:pt x="42" y="111"/>
                    <a:pt x="42" y="116"/>
                  </a:cubicBezTo>
                  <a:cubicBezTo>
                    <a:pt x="42" y="116"/>
                    <a:pt x="42" y="117"/>
                    <a:pt x="42" y="117"/>
                  </a:cubicBezTo>
                  <a:cubicBezTo>
                    <a:pt x="43" y="117"/>
                    <a:pt x="44" y="117"/>
                    <a:pt x="45" y="117"/>
                  </a:cubicBezTo>
                  <a:cubicBezTo>
                    <a:pt x="48" y="221"/>
                    <a:pt x="48" y="221"/>
                    <a:pt x="48" y="221"/>
                  </a:cubicBezTo>
                  <a:cubicBezTo>
                    <a:pt x="78" y="221"/>
                    <a:pt x="78" y="221"/>
                    <a:pt x="78" y="221"/>
                  </a:cubicBezTo>
                  <a:cubicBezTo>
                    <a:pt x="78" y="208"/>
                    <a:pt x="78" y="191"/>
                    <a:pt x="78" y="174"/>
                  </a:cubicBezTo>
                  <a:cubicBezTo>
                    <a:pt x="74" y="164"/>
                    <a:pt x="72" y="153"/>
                    <a:pt x="72" y="142"/>
                  </a:cubicBezTo>
                  <a:cubicBezTo>
                    <a:pt x="72" y="95"/>
                    <a:pt x="109" y="57"/>
                    <a:pt x="155" y="54"/>
                  </a:cubicBezTo>
                  <a:close/>
                  <a:moveTo>
                    <a:pt x="115" y="43"/>
                  </a:moveTo>
                  <a:cubicBezTo>
                    <a:pt x="115" y="40"/>
                    <a:pt x="115" y="38"/>
                    <a:pt x="115" y="35"/>
                  </a:cubicBezTo>
                  <a:cubicBezTo>
                    <a:pt x="121" y="40"/>
                    <a:pt x="121" y="40"/>
                    <a:pt x="121" y="40"/>
                  </a:cubicBezTo>
                  <a:cubicBezTo>
                    <a:pt x="124" y="43"/>
                    <a:pt x="124" y="43"/>
                    <a:pt x="124" y="43"/>
                  </a:cubicBezTo>
                  <a:cubicBezTo>
                    <a:pt x="97" y="58"/>
                    <a:pt x="97" y="58"/>
                    <a:pt x="97" y="58"/>
                  </a:cubicBezTo>
                  <a:cubicBezTo>
                    <a:pt x="95" y="54"/>
                    <a:pt x="95" y="54"/>
                    <a:pt x="95" y="54"/>
                  </a:cubicBezTo>
                  <a:lnTo>
                    <a:pt x="115" y="43"/>
                  </a:lnTo>
                  <a:close/>
                  <a:moveTo>
                    <a:pt x="43" y="78"/>
                  </a:moveTo>
                  <a:cubicBezTo>
                    <a:pt x="39" y="72"/>
                    <a:pt x="39" y="72"/>
                    <a:pt x="39" y="72"/>
                  </a:cubicBezTo>
                  <a:cubicBezTo>
                    <a:pt x="32" y="60"/>
                    <a:pt x="32" y="60"/>
                    <a:pt x="32" y="60"/>
                  </a:cubicBezTo>
                  <a:cubicBezTo>
                    <a:pt x="30" y="56"/>
                    <a:pt x="30" y="56"/>
                    <a:pt x="30" y="56"/>
                  </a:cubicBezTo>
                  <a:cubicBezTo>
                    <a:pt x="44" y="40"/>
                    <a:pt x="44" y="40"/>
                    <a:pt x="44" y="40"/>
                  </a:cubicBezTo>
                  <a:cubicBezTo>
                    <a:pt x="43" y="53"/>
                    <a:pt x="43" y="65"/>
                    <a:pt x="43" y="78"/>
                  </a:cubicBezTo>
                  <a:close/>
                </a:path>
              </a:pathLst>
            </a:custGeom>
            <a:grpFill/>
            <a:ln>
              <a:noFill/>
            </a:ln>
          </p:spPr>
          <p:txBody>
            <a:bodyPr vert="horz" wrap="square" lIns="91440" tIns="45720" rIns="91440" bIns="45720" numCol="1" anchor="t" anchorCtr="0" compatLnSpc="1"/>
            <a:lstStyle/>
            <a:p>
              <a:endParaRPr lang="en-US"/>
            </a:p>
          </p:txBody>
        </p:sp>
        <p:sp>
          <p:nvSpPr>
            <p:cNvPr id="62" name="Freeform 304"/>
            <p:cNvSpPr/>
            <p:nvPr/>
          </p:nvSpPr>
          <p:spPr bwMode="auto">
            <a:xfrm>
              <a:off x="3920214" y="4912413"/>
              <a:ext cx="64855" cy="78158"/>
            </a:xfrm>
            <a:custGeom>
              <a:avLst/>
              <a:gdLst>
                <a:gd name="T0" fmla="*/ 0 w 31"/>
                <a:gd name="T1" fmla="*/ 0 h 37"/>
                <a:gd name="T2" fmla="*/ 1 w 31"/>
                <a:gd name="T3" fmla="*/ 37 h 37"/>
                <a:gd name="T4" fmla="*/ 31 w 31"/>
                <a:gd name="T5" fmla="*/ 37 h 37"/>
                <a:gd name="T6" fmla="*/ 31 w 31"/>
                <a:gd name="T7" fmla="*/ 33 h 37"/>
                <a:gd name="T8" fmla="*/ 0 w 31"/>
                <a:gd name="T9" fmla="*/ 0 h 37"/>
              </a:gdLst>
              <a:ahLst/>
              <a:cxnLst>
                <a:cxn ang="0">
                  <a:pos x="T0" y="T1"/>
                </a:cxn>
                <a:cxn ang="0">
                  <a:pos x="T2" y="T3"/>
                </a:cxn>
                <a:cxn ang="0">
                  <a:pos x="T4" y="T5"/>
                </a:cxn>
                <a:cxn ang="0">
                  <a:pos x="T6" y="T7"/>
                </a:cxn>
                <a:cxn ang="0">
                  <a:pos x="T8" y="T9"/>
                </a:cxn>
              </a:cxnLst>
              <a:rect l="0" t="0" r="r" b="b"/>
              <a:pathLst>
                <a:path w="31" h="37">
                  <a:moveTo>
                    <a:pt x="0" y="0"/>
                  </a:moveTo>
                  <a:cubicBezTo>
                    <a:pt x="1" y="37"/>
                    <a:pt x="1" y="37"/>
                    <a:pt x="1" y="37"/>
                  </a:cubicBezTo>
                  <a:cubicBezTo>
                    <a:pt x="31" y="37"/>
                    <a:pt x="31" y="37"/>
                    <a:pt x="31" y="37"/>
                  </a:cubicBezTo>
                  <a:cubicBezTo>
                    <a:pt x="31" y="36"/>
                    <a:pt x="31" y="35"/>
                    <a:pt x="31" y="33"/>
                  </a:cubicBezTo>
                  <a:cubicBezTo>
                    <a:pt x="18" y="25"/>
                    <a:pt x="7" y="14"/>
                    <a:pt x="0" y="0"/>
                  </a:cubicBezTo>
                  <a:close/>
                </a:path>
              </a:pathLst>
            </a:custGeom>
            <a:grpFill/>
            <a:ln>
              <a:noFill/>
            </a:ln>
          </p:spPr>
          <p:txBody>
            <a:bodyPr vert="horz" wrap="square" lIns="91440" tIns="45720" rIns="91440" bIns="45720" numCol="1" anchor="t" anchorCtr="0" compatLnSpc="1"/>
            <a:lstStyle/>
            <a:p>
              <a:endParaRPr lang="en-US"/>
            </a:p>
          </p:txBody>
        </p:sp>
        <p:sp>
          <p:nvSpPr>
            <p:cNvPr id="63" name="Freeform 305"/>
            <p:cNvSpPr/>
            <p:nvPr/>
          </p:nvSpPr>
          <p:spPr bwMode="auto">
            <a:xfrm>
              <a:off x="4066552" y="4652997"/>
              <a:ext cx="56539" cy="44899"/>
            </a:xfrm>
            <a:custGeom>
              <a:avLst/>
              <a:gdLst>
                <a:gd name="T0" fmla="*/ 29 w 34"/>
                <a:gd name="T1" fmla="*/ 0 h 27"/>
                <a:gd name="T2" fmla="*/ 24 w 34"/>
                <a:gd name="T3" fmla="*/ 0 h 27"/>
                <a:gd name="T4" fmla="*/ 10 w 34"/>
                <a:gd name="T5" fmla="*/ 0 h 27"/>
                <a:gd name="T6" fmla="*/ 4 w 34"/>
                <a:gd name="T7" fmla="*/ 0 h 27"/>
                <a:gd name="T8" fmla="*/ 0 w 34"/>
                <a:gd name="T9" fmla="*/ 27 h 27"/>
                <a:gd name="T10" fmla="*/ 10 w 34"/>
                <a:gd name="T11" fmla="*/ 27 h 27"/>
                <a:gd name="T12" fmla="*/ 24 w 34"/>
                <a:gd name="T13" fmla="*/ 27 h 27"/>
                <a:gd name="T14" fmla="*/ 34 w 34"/>
                <a:gd name="T15" fmla="*/ 27 h 27"/>
                <a:gd name="T16" fmla="*/ 29 w 34"/>
                <a:gd name="T1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7">
                  <a:moveTo>
                    <a:pt x="29" y="0"/>
                  </a:moveTo>
                  <a:lnTo>
                    <a:pt x="24" y="0"/>
                  </a:lnTo>
                  <a:lnTo>
                    <a:pt x="10" y="0"/>
                  </a:lnTo>
                  <a:lnTo>
                    <a:pt x="4" y="0"/>
                  </a:lnTo>
                  <a:lnTo>
                    <a:pt x="0" y="27"/>
                  </a:lnTo>
                  <a:lnTo>
                    <a:pt x="10" y="27"/>
                  </a:lnTo>
                  <a:lnTo>
                    <a:pt x="24" y="27"/>
                  </a:lnTo>
                  <a:lnTo>
                    <a:pt x="34" y="27"/>
                  </a:lnTo>
                  <a:lnTo>
                    <a:pt x="29" y="0"/>
                  </a:lnTo>
                  <a:close/>
                </a:path>
              </a:pathLst>
            </a:custGeom>
            <a:grpFill/>
            <a:ln>
              <a:noFill/>
            </a:ln>
          </p:spPr>
          <p:txBody>
            <a:bodyPr vert="horz" wrap="square" lIns="91440" tIns="45720" rIns="91440" bIns="45720" numCol="1" anchor="t" anchorCtr="0" compatLnSpc="1"/>
            <a:lstStyle/>
            <a:p>
              <a:endParaRPr lang="en-US"/>
            </a:p>
          </p:txBody>
        </p:sp>
        <p:sp>
          <p:nvSpPr>
            <p:cNvPr id="64" name="Freeform 306"/>
            <p:cNvSpPr/>
            <p:nvPr/>
          </p:nvSpPr>
          <p:spPr bwMode="auto">
            <a:xfrm>
              <a:off x="3991720" y="4662974"/>
              <a:ext cx="64855" cy="63191"/>
            </a:xfrm>
            <a:custGeom>
              <a:avLst/>
              <a:gdLst>
                <a:gd name="T0" fmla="*/ 21 w 39"/>
                <a:gd name="T1" fmla="*/ 0 h 38"/>
                <a:gd name="T2" fmla="*/ 16 w 39"/>
                <a:gd name="T3" fmla="*/ 3 h 38"/>
                <a:gd name="T4" fmla="*/ 5 w 39"/>
                <a:gd name="T5" fmla="*/ 9 h 38"/>
                <a:gd name="T6" fmla="*/ 0 w 39"/>
                <a:gd name="T7" fmla="*/ 13 h 38"/>
                <a:gd name="T8" fmla="*/ 10 w 39"/>
                <a:gd name="T9" fmla="*/ 38 h 38"/>
                <a:gd name="T10" fmla="*/ 17 w 39"/>
                <a:gd name="T11" fmla="*/ 33 h 38"/>
                <a:gd name="T12" fmla="*/ 30 w 39"/>
                <a:gd name="T13" fmla="*/ 25 h 38"/>
                <a:gd name="T14" fmla="*/ 39 w 39"/>
                <a:gd name="T15" fmla="*/ 20 h 38"/>
                <a:gd name="T16" fmla="*/ 21 w 39"/>
                <a:gd name="T17"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8">
                  <a:moveTo>
                    <a:pt x="21" y="0"/>
                  </a:moveTo>
                  <a:lnTo>
                    <a:pt x="16" y="3"/>
                  </a:lnTo>
                  <a:lnTo>
                    <a:pt x="5" y="9"/>
                  </a:lnTo>
                  <a:lnTo>
                    <a:pt x="0" y="13"/>
                  </a:lnTo>
                  <a:lnTo>
                    <a:pt x="10" y="38"/>
                  </a:lnTo>
                  <a:lnTo>
                    <a:pt x="17" y="33"/>
                  </a:lnTo>
                  <a:lnTo>
                    <a:pt x="30" y="25"/>
                  </a:lnTo>
                  <a:lnTo>
                    <a:pt x="39" y="20"/>
                  </a:lnTo>
                  <a:lnTo>
                    <a:pt x="21" y="0"/>
                  </a:lnTo>
                  <a:close/>
                </a:path>
              </a:pathLst>
            </a:custGeom>
            <a:grpFill/>
            <a:ln>
              <a:noFill/>
            </a:ln>
          </p:spPr>
          <p:txBody>
            <a:bodyPr vert="horz" wrap="square" lIns="91440" tIns="45720" rIns="91440" bIns="45720" numCol="1" anchor="t" anchorCtr="0" compatLnSpc="1"/>
            <a:lstStyle/>
            <a:p>
              <a:endParaRPr lang="en-US"/>
            </a:p>
          </p:txBody>
        </p:sp>
        <p:sp>
          <p:nvSpPr>
            <p:cNvPr id="65" name="Freeform 307"/>
            <p:cNvSpPr/>
            <p:nvPr/>
          </p:nvSpPr>
          <p:spPr bwMode="auto">
            <a:xfrm>
              <a:off x="3935180" y="4712862"/>
              <a:ext cx="63191" cy="64855"/>
            </a:xfrm>
            <a:custGeom>
              <a:avLst/>
              <a:gdLst>
                <a:gd name="T0" fmla="*/ 13 w 38"/>
                <a:gd name="T1" fmla="*/ 0 h 39"/>
                <a:gd name="T2" fmla="*/ 9 w 38"/>
                <a:gd name="T3" fmla="*/ 5 h 39"/>
                <a:gd name="T4" fmla="*/ 3 w 38"/>
                <a:gd name="T5" fmla="*/ 18 h 39"/>
                <a:gd name="T6" fmla="*/ 0 w 38"/>
                <a:gd name="T7" fmla="*/ 23 h 39"/>
                <a:gd name="T8" fmla="*/ 20 w 38"/>
                <a:gd name="T9" fmla="*/ 39 h 39"/>
                <a:gd name="T10" fmla="*/ 25 w 38"/>
                <a:gd name="T11" fmla="*/ 31 h 39"/>
                <a:gd name="T12" fmla="*/ 33 w 38"/>
                <a:gd name="T13" fmla="*/ 19 h 39"/>
                <a:gd name="T14" fmla="*/ 38 w 38"/>
                <a:gd name="T15" fmla="*/ 10 h 39"/>
                <a:gd name="T16" fmla="*/ 13 w 38"/>
                <a:gd name="T1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39">
                  <a:moveTo>
                    <a:pt x="13" y="0"/>
                  </a:moveTo>
                  <a:lnTo>
                    <a:pt x="9" y="5"/>
                  </a:lnTo>
                  <a:lnTo>
                    <a:pt x="3" y="18"/>
                  </a:lnTo>
                  <a:lnTo>
                    <a:pt x="0" y="23"/>
                  </a:lnTo>
                  <a:lnTo>
                    <a:pt x="20" y="39"/>
                  </a:lnTo>
                  <a:lnTo>
                    <a:pt x="25" y="31"/>
                  </a:lnTo>
                  <a:lnTo>
                    <a:pt x="33" y="19"/>
                  </a:lnTo>
                  <a:lnTo>
                    <a:pt x="38" y="10"/>
                  </a:lnTo>
                  <a:lnTo>
                    <a:pt x="13" y="0"/>
                  </a:lnTo>
                  <a:close/>
                </a:path>
              </a:pathLst>
            </a:custGeom>
            <a:grpFill/>
            <a:ln>
              <a:noFill/>
            </a:ln>
          </p:spPr>
          <p:txBody>
            <a:bodyPr vert="horz" wrap="square" lIns="91440" tIns="45720" rIns="91440" bIns="45720" numCol="1" anchor="t" anchorCtr="0" compatLnSpc="1"/>
            <a:lstStyle/>
            <a:p>
              <a:endParaRPr lang="en-US"/>
            </a:p>
          </p:txBody>
        </p:sp>
        <p:sp>
          <p:nvSpPr>
            <p:cNvPr id="66" name="Freeform 308"/>
            <p:cNvSpPr/>
            <p:nvPr/>
          </p:nvSpPr>
          <p:spPr bwMode="auto">
            <a:xfrm>
              <a:off x="3918551" y="4787694"/>
              <a:ext cx="43236" cy="54877"/>
            </a:xfrm>
            <a:custGeom>
              <a:avLst/>
              <a:gdLst>
                <a:gd name="T0" fmla="*/ 0 w 26"/>
                <a:gd name="T1" fmla="*/ 4 h 33"/>
                <a:gd name="T2" fmla="*/ 0 w 26"/>
                <a:gd name="T3" fmla="*/ 10 h 33"/>
                <a:gd name="T4" fmla="*/ 0 w 26"/>
                <a:gd name="T5" fmla="*/ 24 h 33"/>
                <a:gd name="T6" fmla="*/ 0 w 26"/>
                <a:gd name="T7" fmla="*/ 29 h 33"/>
                <a:gd name="T8" fmla="*/ 26 w 26"/>
                <a:gd name="T9" fmla="*/ 33 h 33"/>
                <a:gd name="T10" fmla="*/ 26 w 26"/>
                <a:gd name="T11" fmla="*/ 24 h 33"/>
                <a:gd name="T12" fmla="*/ 26 w 26"/>
                <a:gd name="T13" fmla="*/ 10 h 33"/>
                <a:gd name="T14" fmla="*/ 26 w 26"/>
                <a:gd name="T15" fmla="*/ 0 h 33"/>
                <a:gd name="T16" fmla="*/ 0 w 26"/>
                <a:gd name="T17" fmla="*/ 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33">
                  <a:moveTo>
                    <a:pt x="0" y="4"/>
                  </a:moveTo>
                  <a:lnTo>
                    <a:pt x="0" y="10"/>
                  </a:lnTo>
                  <a:lnTo>
                    <a:pt x="0" y="24"/>
                  </a:lnTo>
                  <a:lnTo>
                    <a:pt x="0" y="29"/>
                  </a:lnTo>
                  <a:lnTo>
                    <a:pt x="26" y="33"/>
                  </a:lnTo>
                  <a:lnTo>
                    <a:pt x="26" y="24"/>
                  </a:lnTo>
                  <a:lnTo>
                    <a:pt x="26" y="10"/>
                  </a:lnTo>
                  <a:lnTo>
                    <a:pt x="26" y="0"/>
                  </a:lnTo>
                  <a:lnTo>
                    <a:pt x="0" y="4"/>
                  </a:lnTo>
                  <a:close/>
                </a:path>
              </a:pathLst>
            </a:custGeom>
            <a:grpFill/>
            <a:ln>
              <a:noFill/>
            </a:ln>
          </p:spPr>
          <p:txBody>
            <a:bodyPr vert="horz" wrap="square" lIns="91440" tIns="45720" rIns="91440" bIns="45720" numCol="1" anchor="t" anchorCtr="0" compatLnSpc="1"/>
            <a:lstStyle/>
            <a:p>
              <a:endParaRPr lang="en-US"/>
            </a:p>
          </p:txBody>
        </p:sp>
        <p:sp>
          <p:nvSpPr>
            <p:cNvPr id="67" name="Freeform 309"/>
            <p:cNvSpPr/>
            <p:nvPr/>
          </p:nvSpPr>
          <p:spPr bwMode="auto">
            <a:xfrm>
              <a:off x="3928529" y="4854211"/>
              <a:ext cx="61529" cy="64855"/>
            </a:xfrm>
            <a:custGeom>
              <a:avLst/>
              <a:gdLst>
                <a:gd name="T0" fmla="*/ 0 w 37"/>
                <a:gd name="T1" fmla="*/ 17 h 39"/>
                <a:gd name="T2" fmla="*/ 3 w 37"/>
                <a:gd name="T3" fmla="*/ 22 h 39"/>
                <a:gd name="T4" fmla="*/ 9 w 37"/>
                <a:gd name="T5" fmla="*/ 34 h 39"/>
                <a:gd name="T6" fmla="*/ 12 w 37"/>
                <a:gd name="T7" fmla="*/ 39 h 39"/>
                <a:gd name="T8" fmla="*/ 37 w 37"/>
                <a:gd name="T9" fmla="*/ 29 h 39"/>
                <a:gd name="T10" fmla="*/ 33 w 37"/>
                <a:gd name="T11" fmla="*/ 20 h 39"/>
                <a:gd name="T12" fmla="*/ 25 w 37"/>
                <a:gd name="T13" fmla="*/ 9 h 39"/>
                <a:gd name="T14" fmla="*/ 20 w 37"/>
                <a:gd name="T15" fmla="*/ 0 h 39"/>
                <a:gd name="T16" fmla="*/ 0 w 37"/>
                <a:gd name="T17" fmla="*/ 17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39">
                  <a:moveTo>
                    <a:pt x="0" y="17"/>
                  </a:moveTo>
                  <a:lnTo>
                    <a:pt x="3" y="22"/>
                  </a:lnTo>
                  <a:lnTo>
                    <a:pt x="9" y="34"/>
                  </a:lnTo>
                  <a:lnTo>
                    <a:pt x="12" y="39"/>
                  </a:lnTo>
                  <a:lnTo>
                    <a:pt x="37" y="29"/>
                  </a:lnTo>
                  <a:lnTo>
                    <a:pt x="33" y="20"/>
                  </a:lnTo>
                  <a:lnTo>
                    <a:pt x="25" y="9"/>
                  </a:lnTo>
                  <a:lnTo>
                    <a:pt x="20" y="0"/>
                  </a:lnTo>
                  <a:lnTo>
                    <a:pt x="0" y="17"/>
                  </a:lnTo>
                  <a:close/>
                </a:path>
              </a:pathLst>
            </a:custGeom>
            <a:grpFill/>
            <a:ln>
              <a:noFill/>
            </a:ln>
          </p:spPr>
          <p:txBody>
            <a:bodyPr vert="horz" wrap="square" lIns="91440" tIns="45720" rIns="91440" bIns="45720" numCol="1" anchor="t" anchorCtr="0" compatLnSpc="1"/>
            <a:lstStyle/>
            <a:p>
              <a:endParaRPr lang="en-US"/>
            </a:p>
          </p:txBody>
        </p:sp>
        <p:sp>
          <p:nvSpPr>
            <p:cNvPr id="69" name="Freeform 310"/>
            <p:cNvSpPr/>
            <p:nvPr/>
          </p:nvSpPr>
          <p:spPr bwMode="auto">
            <a:xfrm>
              <a:off x="3978416" y="4912413"/>
              <a:ext cx="64855" cy="63191"/>
            </a:xfrm>
            <a:custGeom>
              <a:avLst/>
              <a:gdLst>
                <a:gd name="T0" fmla="*/ 0 w 39"/>
                <a:gd name="T1" fmla="*/ 26 h 38"/>
                <a:gd name="T2" fmla="*/ 5 w 39"/>
                <a:gd name="T3" fmla="*/ 28 h 38"/>
                <a:gd name="T4" fmla="*/ 18 w 39"/>
                <a:gd name="T5" fmla="*/ 36 h 38"/>
                <a:gd name="T6" fmla="*/ 23 w 39"/>
                <a:gd name="T7" fmla="*/ 38 h 38"/>
                <a:gd name="T8" fmla="*/ 39 w 39"/>
                <a:gd name="T9" fmla="*/ 17 h 38"/>
                <a:gd name="T10" fmla="*/ 30 w 39"/>
                <a:gd name="T11" fmla="*/ 12 h 38"/>
                <a:gd name="T12" fmla="*/ 19 w 39"/>
                <a:gd name="T13" fmla="*/ 6 h 38"/>
                <a:gd name="T14" fmla="*/ 10 w 39"/>
                <a:gd name="T15" fmla="*/ 0 h 38"/>
                <a:gd name="T16" fmla="*/ 0 w 39"/>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8">
                  <a:moveTo>
                    <a:pt x="0" y="26"/>
                  </a:moveTo>
                  <a:lnTo>
                    <a:pt x="5" y="28"/>
                  </a:lnTo>
                  <a:lnTo>
                    <a:pt x="18" y="36"/>
                  </a:lnTo>
                  <a:lnTo>
                    <a:pt x="23" y="38"/>
                  </a:lnTo>
                  <a:lnTo>
                    <a:pt x="39" y="17"/>
                  </a:lnTo>
                  <a:lnTo>
                    <a:pt x="30" y="12"/>
                  </a:lnTo>
                  <a:lnTo>
                    <a:pt x="19" y="6"/>
                  </a:lnTo>
                  <a:lnTo>
                    <a:pt x="10" y="0"/>
                  </a:lnTo>
                  <a:lnTo>
                    <a:pt x="0" y="26"/>
                  </a:lnTo>
                  <a:close/>
                </a:path>
              </a:pathLst>
            </a:custGeom>
            <a:grpFill/>
            <a:ln>
              <a:noFill/>
            </a:ln>
          </p:spPr>
          <p:txBody>
            <a:bodyPr vert="horz" wrap="square" lIns="91440" tIns="45720" rIns="91440" bIns="45720" numCol="1" anchor="t" anchorCtr="0" compatLnSpc="1"/>
            <a:lstStyle/>
            <a:p>
              <a:endParaRPr lang="en-US"/>
            </a:p>
          </p:txBody>
        </p:sp>
        <p:sp>
          <p:nvSpPr>
            <p:cNvPr id="70" name="Freeform 311"/>
            <p:cNvSpPr/>
            <p:nvPr/>
          </p:nvSpPr>
          <p:spPr bwMode="auto">
            <a:xfrm>
              <a:off x="4054911" y="4947335"/>
              <a:ext cx="53214" cy="43236"/>
            </a:xfrm>
            <a:custGeom>
              <a:avLst/>
              <a:gdLst>
                <a:gd name="T0" fmla="*/ 3 w 32"/>
                <a:gd name="T1" fmla="*/ 26 h 26"/>
                <a:gd name="T2" fmla="*/ 8 w 32"/>
                <a:gd name="T3" fmla="*/ 26 h 26"/>
                <a:gd name="T4" fmla="*/ 23 w 32"/>
                <a:gd name="T5" fmla="*/ 26 h 26"/>
                <a:gd name="T6" fmla="*/ 28 w 32"/>
                <a:gd name="T7" fmla="*/ 26 h 26"/>
                <a:gd name="T8" fmla="*/ 32 w 32"/>
                <a:gd name="T9" fmla="*/ 0 h 26"/>
                <a:gd name="T10" fmla="*/ 23 w 32"/>
                <a:gd name="T11" fmla="*/ 0 h 26"/>
                <a:gd name="T12" fmla="*/ 8 w 32"/>
                <a:gd name="T13" fmla="*/ 0 h 26"/>
                <a:gd name="T14" fmla="*/ 0 w 32"/>
                <a:gd name="T15" fmla="*/ 0 h 26"/>
                <a:gd name="T16" fmla="*/ 3 w 32"/>
                <a:gd name="T17"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26">
                  <a:moveTo>
                    <a:pt x="3" y="26"/>
                  </a:moveTo>
                  <a:lnTo>
                    <a:pt x="8" y="26"/>
                  </a:lnTo>
                  <a:lnTo>
                    <a:pt x="23" y="26"/>
                  </a:lnTo>
                  <a:lnTo>
                    <a:pt x="28" y="26"/>
                  </a:lnTo>
                  <a:lnTo>
                    <a:pt x="32" y="0"/>
                  </a:lnTo>
                  <a:lnTo>
                    <a:pt x="23" y="0"/>
                  </a:lnTo>
                  <a:lnTo>
                    <a:pt x="8" y="0"/>
                  </a:lnTo>
                  <a:lnTo>
                    <a:pt x="0" y="0"/>
                  </a:lnTo>
                  <a:lnTo>
                    <a:pt x="3" y="26"/>
                  </a:lnTo>
                  <a:close/>
                </a:path>
              </a:pathLst>
            </a:custGeom>
            <a:grpFill/>
            <a:ln>
              <a:noFill/>
            </a:ln>
          </p:spPr>
          <p:txBody>
            <a:bodyPr vert="horz" wrap="square" lIns="91440" tIns="45720" rIns="91440" bIns="45720" numCol="1" anchor="t" anchorCtr="0" compatLnSpc="1"/>
            <a:lstStyle/>
            <a:p>
              <a:endParaRPr lang="en-US"/>
            </a:p>
          </p:txBody>
        </p:sp>
        <p:sp>
          <p:nvSpPr>
            <p:cNvPr id="115" name="Freeform 312"/>
            <p:cNvSpPr/>
            <p:nvPr/>
          </p:nvSpPr>
          <p:spPr bwMode="auto">
            <a:xfrm>
              <a:off x="4121428" y="4919065"/>
              <a:ext cx="61529" cy="63191"/>
            </a:xfrm>
            <a:custGeom>
              <a:avLst/>
              <a:gdLst>
                <a:gd name="T0" fmla="*/ 16 w 37"/>
                <a:gd name="T1" fmla="*/ 38 h 38"/>
                <a:gd name="T2" fmla="*/ 21 w 37"/>
                <a:gd name="T3" fmla="*/ 35 h 38"/>
                <a:gd name="T4" fmla="*/ 34 w 37"/>
                <a:gd name="T5" fmla="*/ 28 h 38"/>
                <a:gd name="T6" fmla="*/ 37 w 37"/>
                <a:gd name="T7" fmla="*/ 25 h 38"/>
                <a:gd name="T8" fmla="*/ 29 w 37"/>
                <a:gd name="T9" fmla="*/ 0 h 38"/>
                <a:gd name="T10" fmla="*/ 20 w 37"/>
                <a:gd name="T11" fmla="*/ 5 h 38"/>
                <a:gd name="T12" fmla="*/ 7 w 37"/>
                <a:gd name="T13" fmla="*/ 12 h 38"/>
                <a:gd name="T14" fmla="*/ 0 w 37"/>
                <a:gd name="T15" fmla="*/ 17 h 38"/>
                <a:gd name="T16" fmla="*/ 16 w 37"/>
                <a:gd name="T17" fmla="*/ 3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38">
                  <a:moveTo>
                    <a:pt x="16" y="38"/>
                  </a:moveTo>
                  <a:lnTo>
                    <a:pt x="21" y="35"/>
                  </a:lnTo>
                  <a:lnTo>
                    <a:pt x="34" y="28"/>
                  </a:lnTo>
                  <a:lnTo>
                    <a:pt x="37" y="25"/>
                  </a:lnTo>
                  <a:lnTo>
                    <a:pt x="29" y="0"/>
                  </a:lnTo>
                  <a:lnTo>
                    <a:pt x="20" y="5"/>
                  </a:lnTo>
                  <a:lnTo>
                    <a:pt x="7" y="12"/>
                  </a:lnTo>
                  <a:lnTo>
                    <a:pt x="0" y="17"/>
                  </a:lnTo>
                  <a:lnTo>
                    <a:pt x="16" y="38"/>
                  </a:lnTo>
                  <a:close/>
                </a:path>
              </a:pathLst>
            </a:custGeom>
            <a:grpFill/>
            <a:ln>
              <a:noFill/>
            </a:ln>
          </p:spPr>
          <p:txBody>
            <a:bodyPr vert="horz" wrap="square" lIns="91440" tIns="45720" rIns="91440" bIns="45720" numCol="1" anchor="t" anchorCtr="0" compatLnSpc="1"/>
            <a:lstStyle/>
            <a:p>
              <a:endParaRPr lang="en-US"/>
            </a:p>
          </p:txBody>
        </p:sp>
        <p:sp>
          <p:nvSpPr>
            <p:cNvPr id="126" name="Freeform 313"/>
            <p:cNvSpPr/>
            <p:nvPr/>
          </p:nvSpPr>
          <p:spPr bwMode="auto">
            <a:xfrm>
              <a:off x="4179631" y="4867515"/>
              <a:ext cx="61529" cy="63191"/>
            </a:xfrm>
            <a:custGeom>
              <a:avLst/>
              <a:gdLst>
                <a:gd name="T0" fmla="*/ 25 w 37"/>
                <a:gd name="T1" fmla="*/ 38 h 38"/>
                <a:gd name="T2" fmla="*/ 27 w 37"/>
                <a:gd name="T3" fmla="*/ 33 h 38"/>
                <a:gd name="T4" fmla="*/ 34 w 37"/>
                <a:gd name="T5" fmla="*/ 21 h 38"/>
                <a:gd name="T6" fmla="*/ 37 w 37"/>
                <a:gd name="T7" fmla="*/ 16 h 38"/>
                <a:gd name="T8" fmla="*/ 16 w 37"/>
                <a:gd name="T9" fmla="*/ 0 h 38"/>
                <a:gd name="T10" fmla="*/ 11 w 37"/>
                <a:gd name="T11" fmla="*/ 7 h 38"/>
                <a:gd name="T12" fmla="*/ 5 w 37"/>
                <a:gd name="T13" fmla="*/ 20 h 38"/>
                <a:gd name="T14" fmla="*/ 0 w 37"/>
                <a:gd name="T15" fmla="*/ 27 h 38"/>
                <a:gd name="T16" fmla="*/ 25 w 37"/>
                <a:gd name="T17" fmla="*/ 3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38">
                  <a:moveTo>
                    <a:pt x="25" y="38"/>
                  </a:moveTo>
                  <a:lnTo>
                    <a:pt x="27" y="33"/>
                  </a:lnTo>
                  <a:lnTo>
                    <a:pt x="34" y="21"/>
                  </a:lnTo>
                  <a:lnTo>
                    <a:pt x="37" y="16"/>
                  </a:lnTo>
                  <a:lnTo>
                    <a:pt x="16" y="0"/>
                  </a:lnTo>
                  <a:lnTo>
                    <a:pt x="11" y="7"/>
                  </a:lnTo>
                  <a:lnTo>
                    <a:pt x="5" y="20"/>
                  </a:lnTo>
                  <a:lnTo>
                    <a:pt x="0" y="27"/>
                  </a:lnTo>
                  <a:lnTo>
                    <a:pt x="25" y="38"/>
                  </a:lnTo>
                  <a:close/>
                </a:path>
              </a:pathLst>
            </a:custGeom>
            <a:grpFill/>
            <a:ln>
              <a:noFill/>
            </a:ln>
          </p:spPr>
          <p:txBody>
            <a:bodyPr vert="horz" wrap="square" lIns="91440" tIns="45720" rIns="91440" bIns="45720" numCol="1" anchor="t" anchorCtr="0" compatLnSpc="1"/>
            <a:lstStyle/>
            <a:p>
              <a:endParaRPr lang="en-US"/>
            </a:p>
          </p:txBody>
        </p:sp>
        <p:sp>
          <p:nvSpPr>
            <p:cNvPr id="127" name="Freeform 314"/>
            <p:cNvSpPr/>
            <p:nvPr/>
          </p:nvSpPr>
          <p:spPr bwMode="auto">
            <a:xfrm>
              <a:off x="4212889" y="4800998"/>
              <a:ext cx="43236" cy="56539"/>
            </a:xfrm>
            <a:custGeom>
              <a:avLst/>
              <a:gdLst>
                <a:gd name="T0" fmla="*/ 26 w 26"/>
                <a:gd name="T1" fmla="*/ 30 h 34"/>
                <a:gd name="T2" fmla="*/ 26 w 26"/>
                <a:gd name="T3" fmla="*/ 24 h 34"/>
                <a:gd name="T4" fmla="*/ 26 w 26"/>
                <a:gd name="T5" fmla="*/ 10 h 34"/>
                <a:gd name="T6" fmla="*/ 26 w 26"/>
                <a:gd name="T7" fmla="*/ 5 h 34"/>
                <a:gd name="T8" fmla="*/ 0 w 26"/>
                <a:gd name="T9" fmla="*/ 0 h 34"/>
                <a:gd name="T10" fmla="*/ 0 w 26"/>
                <a:gd name="T11" fmla="*/ 10 h 34"/>
                <a:gd name="T12" fmla="*/ 0 w 26"/>
                <a:gd name="T13" fmla="*/ 24 h 34"/>
                <a:gd name="T14" fmla="*/ 0 w 26"/>
                <a:gd name="T15" fmla="*/ 34 h 34"/>
                <a:gd name="T16" fmla="*/ 26 w 26"/>
                <a:gd name="T17" fmla="*/ 3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34">
                  <a:moveTo>
                    <a:pt x="26" y="30"/>
                  </a:moveTo>
                  <a:lnTo>
                    <a:pt x="26" y="24"/>
                  </a:lnTo>
                  <a:lnTo>
                    <a:pt x="26" y="10"/>
                  </a:lnTo>
                  <a:lnTo>
                    <a:pt x="26" y="5"/>
                  </a:lnTo>
                  <a:lnTo>
                    <a:pt x="0" y="0"/>
                  </a:lnTo>
                  <a:lnTo>
                    <a:pt x="0" y="10"/>
                  </a:lnTo>
                  <a:lnTo>
                    <a:pt x="0" y="24"/>
                  </a:lnTo>
                  <a:lnTo>
                    <a:pt x="0" y="34"/>
                  </a:lnTo>
                  <a:lnTo>
                    <a:pt x="26" y="30"/>
                  </a:lnTo>
                  <a:close/>
                </a:path>
              </a:pathLst>
            </a:custGeom>
            <a:grpFill/>
            <a:ln>
              <a:noFill/>
            </a:ln>
          </p:spPr>
          <p:txBody>
            <a:bodyPr vert="horz" wrap="square" lIns="91440" tIns="45720" rIns="91440" bIns="45720" numCol="1" anchor="t" anchorCtr="0" compatLnSpc="1"/>
            <a:lstStyle/>
            <a:p>
              <a:endParaRPr lang="en-US"/>
            </a:p>
          </p:txBody>
        </p:sp>
        <p:sp>
          <p:nvSpPr>
            <p:cNvPr id="128" name="Freeform 315"/>
            <p:cNvSpPr/>
            <p:nvPr/>
          </p:nvSpPr>
          <p:spPr bwMode="auto">
            <a:xfrm>
              <a:off x="4186282" y="4726166"/>
              <a:ext cx="61529" cy="64855"/>
            </a:xfrm>
            <a:custGeom>
              <a:avLst/>
              <a:gdLst>
                <a:gd name="T0" fmla="*/ 37 w 37"/>
                <a:gd name="T1" fmla="*/ 21 h 39"/>
                <a:gd name="T2" fmla="*/ 35 w 37"/>
                <a:gd name="T3" fmla="*/ 16 h 39"/>
                <a:gd name="T4" fmla="*/ 27 w 37"/>
                <a:gd name="T5" fmla="*/ 5 h 39"/>
                <a:gd name="T6" fmla="*/ 25 w 37"/>
                <a:gd name="T7" fmla="*/ 0 h 39"/>
                <a:gd name="T8" fmla="*/ 0 w 37"/>
                <a:gd name="T9" fmla="*/ 10 h 39"/>
                <a:gd name="T10" fmla="*/ 5 w 37"/>
                <a:gd name="T11" fmla="*/ 17 h 39"/>
                <a:gd name="T12" fmla="*/ 11 w 37"/>
                <a:gd name="T13" fmla="*/ 30 h 39"/>
                <a:gd name="T14" fmla="*/ 16 w 37"/>
                <a:gd name="T15" fmla="*/ 39 h 39"/>
                <a:gd name="T16" fmla="*/ 37 w 37"/>
                <a:gd name="T17" fmla="*/ 2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39">
                  <a:moveTo>
                    <a:pt x="37" y="21"/>
                  </a:moveTo>
                  <a:lnTo>
                    <a:pt x="35" y="16"/>
                  </a:lnTo>
                  <a:lnTo>
                    <a:pt x="27" y="5"/>
                  </a:lnTo>
                  <a:lnTo>
                    <a:pt x="25" y="0"/>
                  </a:lnTo>
                  <a:lnTo>
                    <a:pt x="0" y="10"/>
                  </a:lnTo>
                  <a:lnTo>
                    <a:pt x="5" y="17"/>
                  </a:lnTo>
                  <a:lnTo>
                    <a:pt x="11" y="30"/>
                  </a:lnTo>
                  <a:lnTo>
                    <a:pt x="16" y="39"/>
                  </a:lnTo>
                  <a:lnTo>
                    <a:pt x="37" y="21"/>
                  </a:lnTo>
                  <a:close/>
                </a:path>
              </a:pathLst>
            </a:custGeom>
            <a:grpFill/>
            <a:ln>
              <a:noFill/>
            </a:ln>
          </p:spPr>
          <p:txBody>
            <a:bodyPr vert="horz" wrap="square" lIns="91440" tIns="45720" rIns="91440" bIns="45720" numCol="1" anchor="t" anchorCtr="0" compatLnSpc="1"/>
            <a:lstStyle/>
            <a:p>
              <a:endParaRPr lang="en-US"/>
            </a:p>
          </p:txBody>
        </p:sp>
        <p:sp>
          <p:nvSpPr>
            <p:cNvPr id="129" name="Freeform 316"/>
            <p:cNvSpPr/>
            <p:nvPr/>
          </p:nvSpPr>
          <p:spPr bwMode="auto">
            <a:xfrm>
              <a:off x="4131405" y="4669626"/>
              <a:ext cx="64855" cy="61529"/>
            </a:xfrm>
            <a:custGeom>
              <a:avLst/>
              <a:gdLst>
                <a:gd name="T0" fmla="*/ 39 w 39"/>
                <a:gd name="T1" fmla="*/ 12 h 37"/>
                <a:gd name="T2" fmla="*/ 34 w 39"/>
                <a:gd name="T3" fmla="*/ 10 h 37"/>
                <a:gd name="T4" fmla="*/ 23 w 39"/>
                <a:gd name="T5" fmla="*/ 2 h 37"/>
                <a:gd name="T6" fmla="*/ 17 w 39"/>
                <a:gd name="T7" fmla="*/ 0 h 37"/>
                <a:gd name="T8" fmla="*/ 0 w 39"/>
                <a:gd name="T9" fmla="*/ 21 h 37"/>
                <a:gd name="T10" fmla="*/ 9 w 39"/>
                <a:gd name="T11" fmla="*/ 25 h 37"/>
                <a:gd name="T12" fmla="*/ 21 w 39"/>
                <a:gd name="T13" fmla="*/ 32 h 37"/>
                <a:gd name="T14" fmla="*/ 29 w 39"/>
                <a:gd name="T15" fmla="*/ 37 h 37"/>
                <a:gd name="T16" fmla="*/ 39 w 39"/>
                <a:gd name="T17" fmla="*/ 12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7">
                  <a:moveTo>
                    <a:pt x="39" y="12"/>
                  </a:moveTo>
                  <a:lnTo>
                    <a:pt x="34" y="10"/>
                  </a:lnTo>
                  <a:lnTo>
                    <a:pt x="23" y="2"/>
                  </a:lnTo>
                  <a:lnTo>
                    <a:pt x="17" y="0"/>
                  </a:lnTo>
                  <a:lnTo>
                    <a:pt x="0" y="21"/>
                  </a:lnTo>
                  <a:lnTo>
                    <a:pt x="9" y="25"/>
                  </a:lnTo>
                  <a:lnTo>
                    <a:pt x="21" y="32"/>
                  </a:lnTo>
                  <a:lnTo>
                    <a:pt x="29" y="37"/>
                  </a:lnTo>
                  <a:lnTo>
                    <a:pt x="39" y="12"/>
                  </a:lnTo>
                  <a:close/>
                </a:path>
              </a:pathLst>
            </a:custGeom>
            <a:grpFill/>
            <a:ln>
              <a:noFill/>
            </a:ln>
          </p:spPr>
          <p:txBody>
            <a:bodyPr vert="horz" wrap="square" lIns="91440" tIns="45720" rIns="91440" bIns="45720" numCol="1" anchor="t" anchorCtr="0" compatLnSpc="1"/>
            <a:lstStyle/>
            <a:p>
              <a:endParaRPr lang="en-US"/>
            </a:p>
          </p:txBody>
        </p:sp>
        <p:sp>
          <p:nvSpPr>
            <p:cNvPr id="130" name="Freeform 317"/>
            <p:cNvSpPr>
              <a:spLocks noEditPoints="1"/>
            </p:cNvSpPr>
            <p:nvPr/>
          </p:nvSpPr>
          <p:spPr bwMode="auto">
            <a:xfrm>
              <a:off x="3948484" y="4681267"/>
              <a:ext cx="279371" cy="282697"/>
            </a:xfrm>
            <a:custGeom>
              <a:avLst/>
              <a:gdLst>
                <a:gd name="T0" fmla="*/ 67 w 134"/>
                <a:gd name="T1" fmla="*/ 135 h 135"/>
                <a:gd name="T2" fmla="*/ 0 w 134"/>
                <a:gd name="T3" fmla="*/ 67 h 135"/>
                <a:gd name="T4" fmla="*/ 67 w 134"/>
                <a:gd name="T5" fmla="*/ 0 h 135"/>
                <a:gd name="T6" fmla="*/ 134 w 134"/>
                <a:gd name="T7" fmla="*/ 67 h 135"/>
                <a:gd name="T8" fmla="*/ 67 w 134"/>
                <a:gd name="T9" fmla="*/ 135 h 135"/>
                <a:gd name="T10" fmla="*/ 67 w 134"/>
                <a:gd name="T11" fmla="*/ 20 h 135"/>
                <a:gd name="T12" fmla="*/ 20 w 134"/>
                <a:gd name="T13" fmla="*/ 67 h 135"/>
                <a:gd name="T14" fmla="*/ 67 w 134"/>
                <a:gd name="T15" fmla="*/ 115 h 135"/>
                <a:gd name="T16" fmla="*/ 114 w 134"/>
                <a:gd name="T17" fmla="*/ 67 h 135"/>
                <a:gd name="T18" fmla="*/ 67 w 134"/>
                <a:gd name="T19" fmla="*/ 2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4" h="135">
                  <a:moveTo>
                    <a:pt x="67" y="135"/>
                  </a:moveTo>
                  <a:cubicBezTo>
                    <a:pt x="30" y="135"/>
                    <a:pt x="0" y="105"/>
                    <a:pt x="0" y="67"/>
                  </a:cubicBezTo>
                  <a:cubicBezTo>
                    <a:pt x="0" y="30"/>
                    <a:pt x="30" y="0"/>
                    <a:pt x="67" y="0"/>
                  </a:cubicBezTo>
                  <a:cubicBezTo>
                    <a:pt x="104" y="0"/>
                    <a:pt x="134" y="30"/>
                    <a:pt x="134" y="67"/>
                  </a:cubicBezTo>
                  <a:cubicBezTo>
                    <a:pt x="134" y="105"/>
                    <a:pt x="104" y="135"/>
                    <a:pt x="67" y="135"/>
                  </a:cubicBezTo>
                  <a:close/>
                  <a:moveTo>
                    <a:pt x="67" y="20"/>
                  </a:moveTo>
                  <a:cubicBezTo>
                    <a:pt x="41" y="20"/>
                    <a:pt x="20" y="41"/>
                    <a:pt x="20" y="67"/>
                  </a:cubicBezTo>
                  <a:cubicBezTo>
                    <a:pt x="20" y="93"/>
                    <a:pt x="41" y="115"/>
                    <a:pt x="67" y="115"/>
                  </a:cubicBezTo>
                  <a:cubicBezTo>
                    <a:pt x="93" y="115"/>
                    <a:pt x="114" y="93"/>
                    <a:pt x="114" y="67"/>
                  </a:cubicBezTo>
                  <a:cubicBezTo>
                    <a:pt x="114" y="41"/>
                    <a:pt x="93" y="20"/>
                    <a:pt x="67" y="20"/>
                  </a:cubicBezTo>
                  <a:close/>
                </a:path>
              </a:pathLst>
            </a:custGeom>
            <a:grpFill/>
            <a:ln>
              <a:noFill/>
            </a:ln>
          </p:spPr>
          <p:txBody>
            <a:bodyPr vert="horz" wrap="square" lIns="91440" tIns="45720" rIns="91440" bIns="45720" numCol="1" anchor="t" anchorCtr="0" compatLnSpc="1"/>
            <a:lstStyle/>
            <a:p>
              <a:endParaRPr lang="en-US"/>
            </a:p>
          </p:txBody>
        </p:sp>
        <p:sp>
          <p:nvSpPr>
            <p:cNvPr id="131" name="Oval 318"/>
            <p:cNvSpPr>
              <a:spLocks noChangeArrowheads="1"/>
            </p:cNvSpPr>
            <p:nvPr/>
          </p:nvSpPr>
          <p:spPr bwMode="auto">
            <a:xfrm>
              <a:off x="4028304" y="4762750"/>
              <a:ext cx="119731" cy="119731"/>
            </a:xfrm>
            <a:prstGeom prst="ellipse">
              <a:avLst/>
            </a:prstGeom>
            <a:grpFill/>
            <a:ln>
              <a:noFill/>
            </a:ln>
          </p:spPr>
          <p:txBody>
            <a:bodyPr vert="horz" wrap="square" lIns="91440" tIns="45720" rIns="91440" bIns="45720" numCol="1" anchor="t" anchorCtr="0" compatLnSpc="1"/>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1000"/>
                                        <p:tgtEl>
                                          <p:spTgt spid="36"/>
                                        </p:tgtEl>
                                      </p:cBhvr>
                                    </p:animEffect>
                                    <p:anim calcmode="lin" valueType="num">
                                      <p:cBhvr>
                                        <p:cTn id="8" dur="1000" fill="hold"/>
                                        <p:tgtEl>
                                          <p:spTgt spid="36"/>
                                        </p:tgtEl>
                                        <p:attrNameLst>
                                          <p:attrName>ppt_x</p:attrName>
                                        </p:attrNameLst>
                                      </p:cBhvr>
                                      <p:tavLst>
                                        <p:tav tm="0">
                                          <p:val>
                                            <p:strVal val="#ppt_x"/>
                                          </p:val>
                                        </p:tav>
                                        <p:tav tm="100000">
                                          <p:val>
                                            <p:strVal val="#ppt_x"/>
                                          </p:val>
                                        </p:tav>
                                      </p:tavLst>
                                    </p:anim>
                                    <p:anim calcmode="lin" valueType="num">
                                      <p:cBhvr>
                                        <p:cTn id="9" dur="900" decel="100000" fill="hold"/>
                                        <p:tgtEl>
                                          <p:spTgt spid="3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anim calcmode="lin" valueType="num">
                                      <p:cBhvr>
                                        <p:cTn id="16" dur="2000" fill="hold"/>
                                        <p:tgtEl>
                                          <p:spTgt spid="4"/>
                                        </p:tgtEl>
                                        <p:attrNameLst>
                                          <p:attrName>style.rotation</p:attrName>
                                        </p:attrNameLst>
                                      </p:cBhvr>
                                      <p:tavLst>
                                        <p:tav tm="0">
                                          <p:val>
                                            <p:fltVal val="720"/>
                                          </p:val>
                                        </p:tav>
                                        <p:tav tm="100000">
                                          <p:val>
                                            <p:fltVal val="0"/>
                                          </p:val>
                                        </p:tav>
                                      </p:tavLst>
                                    </p:anim>
                                    <p:anim calcmode="lin" valueType="num">
                                      <p:cBhvr>
                                        <p:cTn id="17" dur="2000" fill="hold"/>
                                        <p:tgtEl>
                                          <p:spTgt spid="4"/>
                                        </p:tgtEl>
                                        <p:attrNameLst>
                                          <p:attrName>ppt_h</p:attrName>
                                        </p:attrNameLst>
                                      </p:cBhvr>
                                      <p:tavLst>
                                        <p:tav tm="0">
                                          <p:val>
                                            <p:fltVal val="0"/>
                                          </p:val>
                                        </p:tav>
                                        <p:tav tm="100000">
                                          <p:val>
                                            <p:strVal val="#ppt_h"/>
                                          </p:val>
                                        </p:tav>
                                      </p:tavLst>
                                    </p:anim>
                                    <p:anim calcmode="lin" valueType="num">
                                      <p:cBhvr>
                                        <p:cTn id="18" dur="2000" fill="hold"/>
                                        <p:tgtEl>
                                          <p:spTgt spid="4"/>
                                        </p:tgtEl>
                                        <p:attrNameLst>
                                          <p:attrName>ppt_w</p:attrName>
                                        </p:attrNameLst>
                                      </p:cBhvr>
                                      <p:tavLst>
                                        <p:tav tm="0">
                                          <p:val>
                                            <p:fltVal val="0"/>
                                          </p:val>
                                        </p:tav>
                                        <p:tav tm="100000">
                                          <p:val>
                                            <p:strVal val="#ppt_w"/>
                                          </p:val>
                                        </p:tav>
                                      </p:tavLst>
                                    </p:anim>
                                  </p:childTnLst>
                                </p:cTn>
                              </p:par>
                              <p:par>
                                <p:cTn id="19" presetID="35" presetClass="entr" presetSubtype="0" fill="hold" grpId="0" nodeType="withEffect">
                                  <p:stCondLst>
                                    <p:cond delay="0"/>
                                  </p:stCondLst>
                                  <p:childTnLst>
                                    <p:set>
                                      <p:cBhvr>
                                        <p:cTn id="20" dur="1" fill="hold">
                                          <p:stCondLst>
                                            <p:cond delay="0"/>
                                          </p:stCondLst>
                                        </p:cTn>
                                        <p:tgtEl>
                                          <p:spTgt spid="200"/>
                                        </p:tgtEl>
                                        <p:attrNameLst>
                                          <p:attrName>style.visibility</p:attrName>
                                        </p:attrNameLst>
                                      </p:cBhvr>
                                      <p:to>
                                        <p:strVal val="visible"/>
                                      </p:to>
                                    </p:set>
                                    <p:animEffect transition="in" filter="fade">
                                      <p:cBhvr>
                                        <p:cTn id="21" dur="2000"/>
                                        <p:tgtEl>
                                          <p:spTgt spid="200"/>
                                        </p:tgtEl>
                                      </p:cBhvr>
                                    </p:animEffect>
                                    <p:anim calcmode="lin" valueType="num">
                                      <p:cBhvr>
                                        <p:cTn id="22" dur="2000" fill="hold"/>
                                        <p:tgtEl>
                                          <p:spTgt spid="200"/>
                                        </p:tgtEl>
                                        <p:attrNameLst>
                                          <p:attrName>style.rotation</p:attrName>
                                        </p:attrNameLst>
                                      </p:cBhvr>
                                      <p:tavLst>
                                        <p:tav tm="0">
                                          <p:val>
                                            <p:fltVal val="720"/>
                                          </p:val>
                                        </p:tav>
                                        <p:tav tm="100000">
                                          <p:val>
                                            <p:fltVal val="0"/>
                                          </p:val>
                                        </p:tav>
                                      </p:tavLst>
                                    </p:anim>
                                    <p:anim calcmode="lin" valueType="num">
                                      <p:cBhvr>
                                        <p:cTn id="23" dur="2000" fill="hold"/>
                                        <p:tgtEl>
                                          <p:spTgt spid="200"/>
                                        </p:tgtEl>
                                        <p:attrNameLst>
                                          <p:attrName>ppt_h</p:attrName>
                                        </p:attrNameLst>
                                      </p:cBhvr>
                                      <p:tavLst>
                                        <p:tav tm="0">
                                          <p:val>
                                            <p:fltVal val="0"/>
                                          </p:val>
                                        </p:tav>
                                        <p:tav tm="100000">
                                          <p:val>
                                            <p:strVal val="#ppt_h"/>
                                          </p:val>
                                        </p:tav>
                                      </p:tavLst>
                                    </p:anim>
                                    <p:anim calcmode="lin" valueType="num">
                                      <p:cBhvr>
                                        <p:cTn id="24" dur="2000" fill="hold"/>
                                        <p:tgtEl>
                                          <p:spTgt spid="200"/>
                                        </p:tgtEl>
                                        <p:attrNameLst>
                                          <p:attrName>ppt_w</p:attrName>
                                        </p:attrNameLst>
                                      </p:cBhvr>
                                      <p:tavLst>
                                        <p:tav tm="0">
                                          <p:val>
                                            <p:fltVal val="0"/>
                                          </p:val>
                                        </p:tav>
                                        <p:tav tm="100000">
                                          <p:val>
                                            <p:strVal val="#ppt_w"/>
                                          </p:val>
                                        </p:tav>
                                      </p:tavLst>
                                    </p:anim>
                                  </p:childTnLst>
                                </p:cTn>
                              </p:par>
                              <p:par>
                                <p:cTn id="25" presetID="17" presetClass="entr" presetSubtype="10" fill="hold" nodeType="with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p:cTn id="27" dur="500" fill="hold"/>
                                        <p:tgtEl>
                                          <p:spTgt spid="24"/>
                                        </p:tgtEl>
                                        <p:attrNameLst>
                                          <p:attrName>ppt_w</p:attrName>
                                        </p:attrNameLst>
                                      </p:cBhvr>
                                      <p:tavLst>
                                        <p:tav tm="0">
                                          <p:val>
                                            <p:fltVal val="0"/>
                                          </p:val>
                                        </p:tav>
                                        <p:tav tm="100000">
                                          <p:val>
                                            <p:strVal val="#ppt_w"/>
                                          </p:val>
                                        </p:tav>
                                      </p:tavLst>
                                    </p:anim>
                                    <p:anim calcmode="lin" valueType="num">
                                      <p:cBhvr>
                                        <p:cTn id="28" dur="500" fill="hold"/>
                                        <p:tgtEl>
                                          <p:spTgt spid="24"/>
                                        </p:tgtEl>
                                        <p:attrNameLst>
                                          <p:attrName>ppt_h</p:attrName>
                                        </p:attrNameLst>
                                      </p:cBhvr>
                                      <p:tavLst>
                                        <p:tav tm="0">
                                          <p:val>
                                            <p:strVal val="#ppt_h"/>
                                          </p:val>
                                        </p:tav>
                                        <p:tav tm="100000">
                                          <p:val>
                                            <p:strVal val="#ppt_h"/>
                                          </p:val>
                                        </p:tav>
                                      </p:tavLst>
                                    </p:anim>
                                  </p:childTnLst>
                                </p:cTn>
                              </p:par>
                              <p:par>
                                <p:cTn id="29" presetID="37" presetClass="entr" presetSubtype="0" fill="hold" nodeType="withEffect">
                                  <p:stCondLst>
                                    <p:cond delay="0"/>
                                  </p:stCondLst>
                                  <p:childTnLst>
                                    <p:set>
                                      <p:cBhvr>
                                        <p:cTn id="30" dur="1" fill="hold">
                                          <p:stCondLst>
                                            <p:cond delay="0"/>
                                          </p:stCondLst>
                                        </p:cTn>
                                        <p:tgtEl>
                                          <p:spTgt spid="120"/>
                                        </p:tgtEl>
                                        <p:attrNameLst>
                                          <p:attrName>style.visibility</p:attrName>
                                        </p:attrNameLst>
                                      </p:cBhvr>
                                      <p:to>
                                        <p:strVal val="visible"/>
                                      </p:to>
                                    </p:set>
                                    <p:animEffect transition="in" filter="fade">
                                      <p:cBhvr>
                                        <p:cTn id="31" dur="1000"/>
                                        <p:tgtEl>
                                          <p:spTgt spid="120"/>
                                        </p:tgtEl>
                                      </p:cBhvr>
                                    </p:animEffect>
                                    <p:anim calcmode="lin" valueType="num">
                                      <p:cBhvr>
                                        <p:cTn id="32" dur="1000" fill="hold"/>
                                        <p:tgtEl>
                                          <p:spTgt spid="120"/>
                                        </p:tgtEl>
                                        <p:attrNameLst>
                                          <p:attrName>ppt_x</p:attrName>
                                        </p:attrNameLst>
                                      </p:cBhvr>
                                      <p:tavLst>
                                        <p:tav tm="0">
                                          <p:val>
                                            <p:strVal val="#ppt_x"/>
                                          </p:val>
                                        </p:tav>
                                        <p:tav tm="100000">
                                          <p:val>
                                            <p:strVal val="#ppt_x"/>
                                          </p:val>
                                        </p:tav>
                                      </p:tavLst>
                                    </p:anim>
                                    <p:anim calcmode="lin" valueType="num">
                                      <p:cBhvr>
                                        <p:cTn id="33" dur="900" decel="100000" fill="hold"/>
                                        <p:tgtEl>
                                          <p:spTgt spid="120"/>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35" presetID="17" presetClass="entr" presetSubtype="10" fill="hold" grpId="0" nodeType="withEffect" nodePh="1">
                                  <p:stCondLst>
                                    <p:cond delay="0"/>
                                  </p:stCondLst>
                                  <p:endCondLst>
                                    <p:cond evt="begin" delay="0">
                                      <p:tn val="35"/>
                                    </p:cond>
                                  </p:endCondLst>
                                  <p:childTnLst>
                                    <p:set>
                                      <p:cBhvr>
                                        <p:cTn id="36" dur="1" fill="hold">
                                          <p:stCondLst>
                                            <p:cond delay="0"/>
                                          </p:stCondLst>
                                        </p:cTn>
                                        <p:tgtEl>
                                          <p:spTgt spid="199"/>
                                        </p:tgtEl>
                                        <p:attrNameLst>
                                          <p:attrName>style.visibility</p:attrName>
                                        </p:attrNameLst>
                                      </p:cBhvr>
                                      <p:to>
                                        <p:strVal val="visible"/>
                                      </p:to>
                                    </p:set>
                                    <p:anim calcmode="lin" valueType="num">
                                      <p:cBhvr>
                                        <p:cTn id="37" dur="500" fill="hold"/>
                                        <p:tgtEl>
                                          <p:spTgt spid="199"/>
                                        </p:tgtEl>
                                        <p:attrNameLst>
                                          <p:attrName>ppt_w</p:attrName>
                                        </p:attrNameLst>
                                      </p:cBhvr>
                                      <p:tavLst>
                                        <p:tav tm="0">
                                          <p:val>
                                            <p:fltVal val="0"/>
                                          </p:val>
                                        </p:tav>
                                        <p:tav tm="100000">
                                          <p:val>
                                            <p:strVal val="#ppt_w"/>
                                          </p:val>
                                        </p:tav>
                                      </p:tavLst>
                                    </p:anim>
                                    <p:anim calcmode="lin" valueType="num">
                                      <p:cBhvr>
                                        <p:cTn id="38" dur="500" fill="hold"/>
                                        <p:tgtEl>
                                          <p:spTgt spid="199"/>
                                        </p:tgtEl>
                                        <p:attrNameLst>
                                          <p:attrName>ppt_h</p:attrName>
                                        </p:attrNameLst>
                                      </p:cBhvr>
                                      <p:tavLst>
                                        <p:tav tm="0">
                                          <p:val>
                                            <p:strVal val="#ppt_h"/>
                                          </p:val>
                                        </p:tav>
                                        <p:tav tm="100000">
                                          <p:val>
                                            <p:strVal val="#ppt_h"/>
                                          </p:val>
                                        </p:tav>
                                      </p:tavLst>
                                    </p:anim>
                                  </p:childTnLst>
                                </p:cTn>
                              </p:par>
                              <p:par>
                                <p:cTn id="39" presetID="17" presetClass="entr" presetSubtype="10" fill="hold" nodeType="withEffect">
                                  <p:stCondLst>
                                    <p:cond delay="0"/>
                                  </p:stCondLst>
                                  <p:childTnLst>
                                    <p:set>
                                      <p:cBhvr>
                                        <p:cTn id="40" dur="1" fill="hold">
                                          <p:stCondLst>
                                            <p:cond delay="0"/>
                                          </p:stCondLst>
                                        </p:cTn>
                                        <p:tgtEl>
                                          <p:spTgt spid="51"/>
                                        </p:tgtEl>
                                        <p:attrNameLst>
                                          <p:attrName>style.visibility</p:attrName>
                                        </p:attrNameLst>
                                      </p:cBhvr>
                                      <p:to>
                                        <p:strVal val="visible"/>
                                      </p:to>
                                    </p:set>
                                    <p:anim calcmode="lin" valueType="num">
                                      <p:cBhvr>
                                        <p:cTn id="41" dur="500" fill="hold"/>
                                        <p:tgtEl>
                                          <p:spTgt spid="51"/>
                                        </p:tgtEl>
                                        <p:attrNameLst>
                                          <p:attrName>ppt_w</p:attrName>
                                        </p:attrNameLst>
                                      </p:cBhvr>
                                      <p:tavLst>
                                        <p:tav tm="0">
                                          <p:val>
                                            <p:fltVal val="0"/>
                                          </p:val>
                                        </p:tav>
                                        <p:tav tm="100000">
                                          <p:val>
                                            <p:strVal val="#ppt_w"/>
                                          </p:val>
                                        </p:tav>
                                      </p:tavLst>
                                    </p:anim>
                                    <p:anim calcmode="lin" valueType="num">
                                      <p:cBhvr>
                                        <p:cTn id="42" dur="500" fill="hold"/>
                                        <p:tgtEl>
                                          <p:spTgt spid="51"/>
                                        </p:tgtEl>
                                        <p:attrNameLst>
                                          <p:attrName>ppt_h</p:attrName>
                                        </p:attrNameLst>
                                      </p:cBhvr>
                                      <p:tavLst>
                                        <p:tav tm="0">
                                          <p:val>
                                            <p:strVal val="#ppt_h"/>
                                          </p:val>
                                        </p:tav>
                                        <p:tav tm="100000">
                                          <p:val>
                                            <p:strVal val="#ppt_h"/>
                                          </p:val>
                                        </p:tav>
                                      </p:tavLst>
                                    </p:anim>
                                  </p:childTnLst>
                                </p:cTn>
                              </p:par>
                              <p:par>
                                <p:cTn id="43" presetID="17" presetClass="entr" presetSubtype="1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500" fill="hold"/>
                                        <p:tgtEl>
                                          <p:spTgt spid="12"/>
                                        </p:tgtEl>
                                        <p:attrNameLst>
                                          <p:attrName>ppt_w</p:attrName>
                                        </p:attrNameLst>
                                      </p:cBhvr>
                                      <p:tavLst>
                                        <p:tav tm="0">
                                          <p:val>
                                            <p:fltVal val="0"/>
                                          </p:val>
                                        </p:tav>
                                        <p:tav tm="100000">
                                          <p:val>
                                            <p:strVal val="#ppt_w"/>
                                          </p:val>
                                        </p:tav>
                                      </p:tavLst>
                                    </p:anim>
                                    <p:anim calcmode="lin" valueType="num">
                                      <p:cBhvr>
                                        <p:cTn id="46" dur="500" fill="hold"/>
                                        <p:tgtEl>
                                          <p:spTgt spid="12"/>
                                        </p:tgtEl>
                                        <p:attrNameLst>
                                          <p:attrName>ppt_h</p:attrName>
                                        </p:attrNameLst>
                                      </p:cBhvr>
                                      <p:tavLst>
                                        <p:tav tm="0">
                                          <p:val>
                                            <p:strVal val="#ppt_h"/>
                                          </p:val>
                                        </p:tav>
                                        <p:tav tm="100000">
                                          <p:val>
                                            <p:strVal val="#ppt_h"/>
                                          </p:val>
                                        </p:tav>
                                      </p:tavLst>
                                    </p:anim>
                                  </p:childTnLst>
                                </p:cTn>
                              </p:par>
                              <p:par>
                                <p:cTn id="47" presetID="17" presetClass="entr" presetSubtype="1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strVal val="#ppt_h"/>
                                          </p:val>
                                        </p:tav>
                                        <p:tav tm="100000">
                                          <p:val>
                                            <p:strVal val="#ppt_h"/>
                                          </p:val>
                                        </p:tav>
                                      </p:tavLst>
                                    </p:anim>
                                  </p:childTnLst>
                                </p:cTn>
                              </p:par>
                              <p:par>
                                <p:cTn id="51" presetID="35" presetClass="entr" presetSubtype="0"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fade">
                                      <p:cBhvr>
                                        <p:cTn id="53" dur="2000"/>
                                        <p:tgtEl>
                                          <p:spTgt spid="57"/>
                                        </p:tgtEl>
                                      </p:cBhvr>
                                    </p:animEffect>
                                    <p:anim calcmode="lin" valueType="num">
                                      <p:cBhvr>
                                        <p:cTn id="54" dur="2000" fill="hold"/>
                                        <p:tgtEl>
                                          <p:spTgt spid="57"/>
                                        </p:tgtEl>
                                        <p:attrNameLst>
                                          <p:attrName>style.rotation</p:attrName>
                                        </p:attrNameLst>
                                      </p:cBhvr>
                                      <p:tavLst>
                                        <p:tav tm="0">
                                          <p:val>
                                            <p:fltVal val="720"/>
                                          </p:val>
                                        </p:tav>
                                        <p:tav tm="100000">
                                          <p:val>
                                            <p:fltVal val="0"/>
                                          </p:val>
                                        </p:tav>
                                      </p:tavLst>
                                    </p:anim>
                                    <p:anim calcmode="lin" valueType="num">
                                      <p:cBhvr>
                                        <p:cTn id="55" dur="2000" fill="hold"/>
                                        <p:tgtEl>
                                          <p:spTgt spid="57"/>
                                        </p:tgtEl>
                                        <p:attrNameLst>
                                          <p:attrName>ppt_h</p:attrName>
                                        </p:attrNameLst>
                                      </p:cBhvr>
                                      <p:tavLst>
                                        <p:tav tm="0">
                                          <p:val>
                                            <p:fltVal val="0"/>
                                          </p:val>
                                        </p:tav>
                                        <p:tav tm="100000">
                                          <p:val>
                                            <p:strVal val="#ppt_h"/>
                                          </p:val>
                                        </p:tav>
                                      </p:tavLst>
                                    </p:anim>
                                    <p:anim calcmode="lin" valueType="num">
                                      <p:cBhvr>
                                        <p:cTn id="56" dur="2000" fill="hold"/>
                                        <p:tgtEl>
                                          <p:spTgt spid="57"/>
                                        </p:tgtEl>
                                        <p:attrNameLst>
                                          <p:attrName>ppt_w</p:attrName>
                                        </p:attrNameLst>
                                      </p:cBhvr>
                                      <p:tavLst>
                                        <p:tav tm="0">
                                          <p:val>
                                            <p:fltVal val="0"/>
                                          </p:val>
                                        </p:tav>
                                        <p:tav tm="100000">
                                          <p:val>
                                            <p:strVal val="#ppt_w"/>
                                          </p:val>
                                        </p:tav>
                                      </p:tavLst>
                                    </p:anim>
                                  </p:childTnLst>
                                </p:cTn>
                              </p:par>
                              <p:par>
                                <p:cTn id="57" presetID="17" presetClass="entr" presetSubtype="10" fill="hold" nodeType="withEffect">
                                  <p:stCondLst>
                                    <p:cond delay="0"/>
                                  </p:stCondLst>
                                  <p:childTnLst>
                                    <p:set>
                                      <p:cBhvr>
                                        <p:cTn id="58" dur="1" fill="hold">
                                          <p:stCondLst>
                                            <p:cond delay="0"/>
                                          </p:stCondLst>
                                        </p:cTn>
                                        <p:tgtEl>
                                          <p:spTgt spid="371"/>
                                        </p:tgtEl>
                                        <p:attrNameLst>
                                          <p:attrName>style.visibility</p:attrName>
                                        </p:attrNameLst>
                                      </p:cBhvr>
                                      <p:to>
                                        <p:strVal val="visible"/>
                                      </p:to>
                                    </p:set>
                                    <p:anim calcmode="lin" valueType="num">
                                      <p:cBhvr>
                                        <p:cTn id="59" dur="500" fill="hold"/>
                                        <p:tgtEl>
                                          <p:spTgt spid="371"/>
                                        </p:tgtEl>
                                        <p:attrNameLst>
                                          <p:attrName>ppt_w</p:attrName>
                                        </p:attrNameLst>
                                      </p:cBhvr>
                                      <p:tavLst>
                                        <p:tav tm="0">
                                          <p:val>
                                            <p:fltVal val="0"/>
                                          </p:val>
                                        </p:tav>
                                        <p:tav tm="100000">
                                          <p:val>
                                            <p:strVal val="#ppt_w"/>
                                          </p:val>
                                        </p:tav>
                                      </p:tavLst>
                                    </p:anim>
                                    <p:anim calcmode="lin" valueType="num">
                                      <p:cBhvr>
                                        <p:cTn id="60" dur="500" fill="hold"/>
                                        <p:tgtEl>
                                          <p:spTgt spid="37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 grpId="0"/>
      <p:bldP spid="199" grpId="0"/>
      <p:bldP spid="12" grpId="0" animBg="1"/>
      <p:bldP spid="13" grpId="0" animBg="1"/>
      <p:bldP spid="5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圆顶角 2"/>
          <p:cNvSpPr/>
          <p:nvPr/>
        </p:nvSpPr>
        <p:spPr>
          <a:xfrm flipH="1">
            <a:off x="7901940" y="5621655"/>
            <a:ext cx="4411345" cy="1236345"/>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顶角 2"/>
          <p:cNvSpPr/>
          <p:nvPr/>
        </p:nvSpPr>
        <p:spPr>
          <a:xfrm flipH="1" flipV="1">
            <a:off x="0" y="-4445"/>
            <a:ext cx="4411345" cy="1236345"/>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1973870" y="2737570"/>
            <a:ext cx="1644479" cy="1644479"/>
          </a:xfrm>
          <a:prstGeom prst="ellipse">
            <a:avLst/>
          </a:prstGeom>
          <a:noFill/>
          <a:ln w="41275">
            <a:solidFill>
              <a:srgbClr val="1E4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2545078" y="2737569"/>
            <a:ext cx="309880" cy="1445260"/>
          </a:xfrm>
          <a:prstGeom prst="rect">
            <a:avLst/>
          </a:prstGeom>
          <a:noFill/>
        </p:spPr>
        <p:txBody>
          <a:bodyPr wrap="none" rtlCol="0">
            <a:spAutoFit/>
          </a:bodyPr>
          <a:lstStyle/>
          <a:p>
            <a:endParaRPr lang="zh-CN" altLang="en-US" sz="8800" dirty="0">
              <a:solidFill>
                <a:schemeClr val="accent2"/>
              </a:solidFill>
              <a:latin typeface="字魂5号-无外润黑体" panose="00000500000000000000" pitchFamily="2" charset="-122"/>
              <a:ea typeface="字魂5号-无外润黑体" panose="00000500000000000000" pitchFamily="2" charset="-122"/>
            </a:endParaRPr>
          </a:p>
        </p:txBody>
      </p:sp>
      <p:sp>
        <p:nvSpPr>
          <p:cNvPr id="39" name="文本框 38"/>
          <p:cNvSpPr txBox="1"/>
          <p:nvPr/>
        </p:nvSpPr>
        <p:spPr>
          <a:xfrm>
            <a:off x="3964825" y="2752958"/>
            <a:ext cx="4775198" cy="706755"/>
          </a:xfrm>
          <a:prstGeom prst="rect">
            <a:avLst/>
          </a:prstGeom>
          <a:noFill/>
        </p:spPr>
        <p:txBody>
          <a:bodyPr wrap="square" rtlCol="0">
            <a:spAutoFit/>
          </a:bodyPr>
          <a:lstStyle/>
          <a:p>
            <a:r>
              <a:rPr lang="zh-CN" altLang="en-US" sz="4000" dirty="0">
                <a:solidFill>
                  <a:srgbClr val="1E4A7A"/>
                </a:solidFill>
                <a:latin typeface="字魂35号-经典雅黑" panose="00000500000000000000" pitchFamily="2" charset="-122"/>
                <a:ea typeface="字魂35号-经典雅黑" panose="00000500000000000000" pitchFamily="2" charset="-122"/>
              </a:rPr>
              <a:t>三、工作经验总结</a:t>
            </a:r>
          </a:p>
        </p:txBody>
      </p:sp>
      <p:cxnSp>
        <p:nvCxnSpPr>
          <p:cNvPr id="40" name="直接连接符 39"/>
          <p:cNvCxnSpPr>
            <a:stCxn id="36" idx="6"/>
            <a:endCxn id="42" idx="2"/>
          </p:cNvCxnSpPr>
          <p:nvPr/>
        </p:nvCxnSpPr>
        <p:spPr>
          <a:xfrm>
            <a:off x="3618230" y="3559810"/>
            <a:ext cx="4918075" cy="0"/>
          </a:xfrm>
          <a:prstGeom prst="line">
            <a:avLst/>
          </a:prstGeom>
          <a:ln w="19050" cap="rnd">
            <a:solidFill>
              <a:srgbClr val="1E4A7A"/>
            </a:solidFill>
            <a:prstDash val="sysDot"/>
            <a:round/>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4028325" y="3783870"/>
            <a:ext cx="4833258" cy="398780"/>
          </a:xfrm>
          <a:prstGeom prst="rect">
            <a:avLst/>
          </a:prstGeom>
          <a:noFill/>
        </p:spPr>
        <p:txBody>
          <a:bodyPr wrap="square" rtlCol="0">
            <a:spAutoFit/>
          </a:bodyPr>
          <a:lstStyle/>
          <a:p>
            <a:pPr algn="dist"/>
            <a:r>
              <a:rPr lang="zh-CN" altLang="en-US" sz="2000" dirty="0">
                <a:solidFill>
                  <a:schemeClr val="tx1"/>
                </a:solidFill>
                <a:latin typeface="思源黑体 CN Bold" panose="020B0800000000000000" charset="-122"/>
                <a:ea typeface="思源黑体 CN Bold" panose="020B0800000000000000" charset="-122"/>
                <a:sym typeface="+mn-ea"/>
              </a:rPr>
              <a:t>内容简介，请输入简短介绍</a:t>
            </a:r>
          </a:p>
        </p:txBody>
      </p:sp>
      <p:sp>
        <p:nvSpPr>
          <p:cNvPr id="42" name="矩形: 圆角 9"/>
          <p:cNvSpPr/>
          <p:nvPr/>
        </p:nvSpPr>
        <p:spPr>
          <a:xfrm>
            <a:off x="8536595" y="3429635"/>
            <a:ext cx="1339215" cy="13017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顶角 2"/>
          <p:cNvSpPr/>
          <p:nvPr/>
        </p:nvSpPr>
        <p:spPr>
          <a:xfrm flipH="1" flipV="1">
            <a:off x="387985" y="-4445"/>
            <a:ext cx="4411345" cy="123634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圆顶角 2"/>
          <p:cNvSpPr/>
          <p:nvPr/>
        </p:nvSpPr>
        <p:spPr>
          <a:xfrm>
            <a:off x="7515225" y="5621655"/>
            <a:ext cx="4411345" cy="123634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notepad_137910"/>
          <p:cNvSpPr>
            <a:spLocks noChangeAspect="1"/>
          </p:cNvSpPr>
          <p:nvPr/>
        </p:nvSpPr>
        <p:spPr bwMode="auto">
          <a:xfrm>
            <a:off x="2549525" y="3217545"/>
            <a:ext cx="591820" cy="645160"/>
          </a:xfrm>
          <a:custGeom>
            <a:avLst/>
            <a:gdLst>
              <a:gd name="connsiteX0" fmla="*/ 71311 w 557416"/>
              <a:gd name="connsiteY0" fmla="*/ 464940 h 606761"/>
              <a:gd name="connsiteX1" fmla="*/ 202734 w 557416"/>
              <a:gd name="connsiteY1" fmla="*/ 464940 h 606761"/>
              <a:gd name="connsiteX2" fmla="*/ 212610 w 557416"/>
              <a:gd name="connsiteY2" fmla="*/ 475554 h 606761"/>
              <a:gd name="connsiteX3" fmla="*/ 202734 w 557416"/>
              <a:gd name="connsiteY3" fmla="*/ 485409 h 606761"/>
              <a:gd name="connsiteX4" fmla="*/ 71311 w 557416"/>
              <a:gd name="connsiteY4" fmla="*/ 485409 h 606761"/>
              <a:gd name="connsiteX5" fmla="*/ 60676 w 557416"/>
              <a:gd name="connsiteY5" fmla="*/ 475554 h 606761"/>
              <a:gd name="connsiteX6" fmla="*/ 71311 w 557416"/>
              <a:gd name="connsiteY6" fmla="*/ 464940 h 606761"/>
              <a:gd name="connsiteX7" fmla="*/ 492155 w 557416"/>
              <a:gd name="connsiteY7" fmla="*/ 417167 h 606761"/>
              <a:gd name="connsiteX8" fmla="*/ 494433 w 557416"/>
              <a:gd name="connsiteY8" fmla="*/ 431576 h 606761"/>
              <a:gd name="connsiteX9" fmla="*/ 431401 w 557416"/>
              <a:gd name="connsiteY9" fmla="*/ 521824 h 606761"/>
              <a:gd name="connsiteX10" fmla="*/ 424567 w 557416"/>
              <a:gd name="connsiteY10" fmla="*/ 525616 h 606761"/>
              <a:gd name="connsiteX11" fmla="*/ 423048 w 557416"/>
              <a:gd name="connsiteY11" fmla="*/ 525616 h 606761"/>
              <a:gd name="connsiteX12" fmla="*/ 416972 w 557416"/>
              <a:gd name="connsiteY12" fmla="*/ 523341 h 606761"/>
              <a:gd name="connsiteX13" fmla="*/ 368370 w 557416"/>
              <a:gd name="connsiteY13" fmla="*/ 483905 h 606761"/>
              <a:gd name="connsiteX14" fmla="*/ 366851 w 557416"/>
              <a:gd name="connsiteY14" fmla="*/ 469495 h 606761"/>
              <a:gd name="connsiteX15" fmla="*/ 381280 w 557416"/>
              <a:gd name="connsiteY15" fmla="*/ 467979 h 606761"/>
              <a:gd name="connsiteX16" fmla="*/ 421529 w 557416"/>
              <a:gd name="connsiteY16" fmla="*/ 501348 h 606761"/>
              <a:gd name="connsiteX17" fmla="*/ 477726 w 557416"/>
              <a:gd name="connsiteY17" fmla="*/ 419442 h 606761"/>
              <a:gd name="connsiteX18" fmla="*/ 492155 w 557416"/>
              <a:gd name="connsiteY18" fmla="*/ 417167 h 606761"/>
              <a:gd name="connsiteX19" fmla="*/ 71313 w 557416"/>
              <a:gd name="connsiteY19" fmla="*/ 404264 h 606761"/>
              <a:gd name="connsiteX20" fmla="*/ 263531 w 557416"/>
              <a:gd name="connsiteY20" fmla="*/ 404264 h 606761"/>
              <a:gd name="connsiteX21" fmla="*/ 273408 w 557416"/>
              <a:gd name="connsiteY21" fmla="*/ 414878 h 606761"/>
              <a:gd name="connsiteX22" fmla="*/ 263531 w 557416"/>
              <a:gd name="connsiteY22" fmla="*/ 424733 h 606761"/>
              <a:gd name="connsiteX23" fmla="*/ 71313 w 557416"/>
              <a:gd name="connsiteY23" fmla="*/ 424733 h 606761"/>
              <a:gd name="connsiteX24" fmla="*/ 60676 w 557416"/>
              <a:gd name="connsiteY24" fmla="*/ 414878 h 606761"/>
              <a:gd name="connsiteX25" fmla="*/ 71313 w 557416"/>
              <a:gd name="connsiteY25" fmla="*/ 404264 h 606761"/>
              <a:gd name="connsiteX26" fmla="*/ 425277 w 557416"/>
              <a:gd name="connsiteY26" fmla="*/ 364057 h 606761"/>
              <a:gd name="connsiteX27" fmla="*/ 314401 w 557416"/>
              <a:gd name="connsiteY27" fmla="*/ 475549 h 606761"/>
              <a:gd name="connsiteX28" fmla="*/ 315160 w 557416"/>
              <a:gd name="connsiteY28" fmla="*/ 488443 h 606761"/>
              <a:gd name="connsiteX29" fmla="*/ 315160 w 557416"/>
              <a:gd name="connsiteY29" fmla="*/ 492235 h 606761"/>
              <a:gd name="connsiteX30" fmla="*/ 317439 w 557416"/>
              <a:gd name="connsiteY30" fmla="*/ 500578 h 606761"/>
              <a:gd name="connsiteX31" fmla="*/ 318198 w 557416"/>
              <a:gd name="connsiteY31" fmla="*/ 505129 h 606761"/>
              <a:gd name="connsiteX32" fmla="*/ 320476 w 557416"/>
              <a:gd name="connsiteY32" fmla="*/ 512713 h 606761"/>
              <a:gd name="connsiteX33" fmla="*/ 321995 w 557416"/>
              <a:gd name="connsiteY33" fmla="*/ 517264 h 606761"/>
              <a:gd name="connsiteX34" fmla="*/ 326552 w 557416"/>
              <a:gd name="connsiteY34" fmla="*/ 525607 h 606761"/>
              <a:gd name="connsiteX35" fmla="*/ 327311 w 557416"/>
              <a:gd name="connsiteY35" fmla="*/ 527882 h 606761"/>
              <a:gd name="connsiteX36" fmla="*/ 334146 w 557416"/>
              <a:gd name="connsiteY36" fmla="*/ 538500 h 606761"/>
              <a:gd name="connsiteX37" fmla="*/ 336424 w 557416"/>
              <a:gd name="connsiteY37" fmla="*/ 542293 h 606761"/>
              <a:gd name="connsiteX38" fmla="*/ 341740 w 557416"/>
              <a:gd name="connsiteY38" fmla="*/ 548360 h 606761"/>
              <a:gd name="connsiteX39" fmla="*/ 344778 w 557416"/>
              <a:gd name="connsiteY39" fmla="*/ 552153 h 606761"/>
              <a:gd name="connsiteX40" fmla="*/ 350853 w 557416"/>
              <a:gd name="connsiteY40" fmla="*/ 557462 h 606761"/>
              <a:gd name="connsiteX41" fmla="*/ 353891 w 557416"/>
              <a:gd name="connsiteY41" fmla="*/ 560496 h 606761"/>
              <a:gd name="connsiteX42" fmla="*/ 363763 w 557416"/>
              <a:gd name="connsiteY42" fmla="*/ 568080 h 606761"/>
              <a:gd name="connsiteX43" fmla="*/ 425277 w 557416"/>
              <a:gd name="connsiteY43" fmla="*/ 586283 h 606761"/>
              <a:gd name="connsiteX44" fmla="*/ 536912 w 557416"/>
              <a:gd name="connsiteY44" fmla="*/ 475549 h 606761"/>
              <a:gd name="connsiteX45" fmla="*/ 425277 w 557416"/>
              <a:gd name="connsiteY45" fmla="*/ 364057 h 606761"/>
              <a:gd name="connsiteX46" fmla="*/ 71314 w 557416"/>
              <a:gd name="connsiteY46" fmla="*/ 343588 h 606761"/>
              <a:gd name="connsiteX47" fmla="*/ 314459 w 557416"/>
              <a:gd name="connsiteY47" fmla="*/ 343588 h 606761"/>
              <a:gd name="connsiteX48" fmla="*/ 324337 w 557416"/>
              <a:gd name="connsiteY48" fmla="*/ 354202 h 606761"/>
              <a:gd name="connsiteX49" fmla="*/ 314459 w 557416"/>
              <a:gd name="connsiteY49" fmla="*/ 364057 h 606761"/>
              <a:gd name="connsiteX50" fmla="*/ 71314 w 557416"/>
              <a:gd name="connsiteY50" fmla="*/ 364057 h 606761"/>
              <a:gd name="connsiteX51" fmla="*/ 60676 w 557416"/>
              <a:gd name="connsiteY51" fmla="*/ 354202 h 606761"/>
              <a:gd name="connsiteX52" fmla="*/ 71314 w 557416"/>
              <a:gd name="connsiteY52" fmla="*/ 343588 h 606761"/>
              <a:gd name="connsiteX53" fmla="*/ 246102 w 557416"/>
              <a:gd name="connsiteY53" fmla="*/ 285966 h 606761"/>
              <a:gd name="connsiteX54" fmla="*/ 260507 w 557416"/>
              <a:gd name="connsiteY54" fmla="*/ 285966 h 606761"/>
              <a:gd name="connsiteX55" fmla="*/ 263539 w 557416"/>
              <a:gd name="connsiteY55" fmla="*/ 293537 h 606761"/>
              <a:gd name="connsiteX56" fmla="*/ 260507 w 557416"/>
              <a:gd name="connsiteY56" fmla="*/ 300351 h 606761"/>
              <a:gd name="connsiteX57" fmla="*/ 253684 w 557416"/>
              <a:gd name="connsiteY57" fmla="*/ 303380 h 606761"/>
              <a:gd name="connsiteX58" fmla="*/ 246102 w 557416"/>
              <a:gd name="connsiteY58" fmla="*/ 300351 h 606761"/>
              <a:gd name="connsiteX59" fmla="*/ 243070 w 557416"/>
              <a:gd name="connsiteY59" fmla="*/ 293537 h 606761"/>
              <a:gd name="connsiteX60" fmla="*/ 246102 w 557416"/>
              <a:gd name="connsiteY60" fmla="*/ 285966 h 606761"/>
              <a:gd name="connsiteX61" fmla="*/ 293881 w 557416"/>
              <a:gd name="connsiteY61" fmla="*/ 282911 h 606761"/>
              <a:gd name="connsiteX62" fmla="*/ 364511 w 557416"/>
              <a:gd name="connsiteY62" fmla="*/ 282911 h 606761"/>
              <a:gd name="connsiteX63" fmla="*/ 375144 w 557416"/>
              <a:gd name="connsiteY63" fmla="*/ 293525 h 606761"/>
              <a:gd name="connsiteX64" fmla="*/ 364511 w 557416"/>
              <a:gd name="connsiteY64" fmla="*/ 303380 h 606761"/>
              <a:gd name="connsiteX65" fmla="*/ 293881 w 557416"/>
              <a:gd name="connsiteY65" fmla="*/ 303380 h 606761"/>
              <a:gd name="connsiteX66" fmla="*/ 284008 w 557416"/>
              <a:gd name="connsiteY66" fmla="*/ 293525 h 606761"/>
              <a:gd name="connsiteX67" fmla="*/ 293881 w 557416"/>
              <a:gd name="connsiteY67" fmla="*/ 282911 h 606761"/>
              <a:gd name="connsiteX68" fmla="*/ 71317 w 557416"/>
              <a:gd name="connsiteY68" fmla="*/ 282911 h 606761"/>
              <a:gd name="connsiteX69" fmla="*/ 212691 w 557416"/>
              <a:gd name="connsiteY69" fmla="*/ 282911 h 606761"/>
              <a:gd name="connsiteX70" fmla="*/ 223332 w 557416"/>
              <a:gd name="connsiteY70" fmla="*/ 293525 h 606761"/>
              <a:gd name="connsiteX71" fmla="*/ 212691 w 557416"/>
              <a:gd name="connsiteY71" fmla="*/ 303380 h 606761"/>
              <a:gd name="connsiteX72" fmla="*/ 71317 w 557416"/>
              <a:gd name="connsiteY72" fmla="*/ 303380 h 606761"/>
              <a:gd name="connsiteX73" fmla="*/ 60676 w 557416"/>
              <a:gd name="connsiteY73" fmla="*/ 293525 h 606761"/>
              <a:gd name="connsiteX74" fmla="*/ 71317 w 557416"/>
              <a:gd name="connsiteY74" fmla="*/ 282911 h 606761"/>
              <a:gd name="connsiteX75" fmla="*/ 71310 w 557416"/>
              <a:gd name="connsiteY75" fmla="*/ 222235 h 606761"/>
              <a:gd name="connsiteX76" fmla="*/ 364510 w 557416"/>
              <a:gd name="connsiteY76" fmla="*/ 222235 h 606761"/>
              <a:gd name="connsiteX77" fmla="*/ 375144 w 557416"/>
              <a:gd name="connsiteY77" fmla="*/ 232849 h 606761"/>
              <a:gd name="connsiteX78" fmla="*/ 364510 w 557416"/>
              <a:gd name="connsiteY78" fmla="*/ 242704 h 606761"/>
              <a:gd name="connsiteX79" fmla="*/ 71310 w 557416"/>
              <a:gd name="connsiteY79" fmla="*/ 242704 h 606761"/>
              <a:gd name="connsiteX80" fmla="*/ 60676 w 557416"/>
              <a:gd name="connsiteY80" fmla="*/ 232849 h 606761"/>
              <a:gd name="connsiteX81" fmla="*/ 71310 w 557416"/>
              <a:gd name="connsiteY81" fmla="*/ 222235 h 606761"/>
              <a:gd name="connsiteX82" fmla="*/ 71311 w 557416"/>
              <a:gd name="connsiteY82" fmla="*/ 161559 h 606761"/>
              <a:gd name="connsiteX83" fmla="*/ 202734 w 557416"/>
              <a:gd name="connsiteY83" fmla="*/ 161559 h 606761"/>
              <a:gd name="connsiteX84" fmla="*/ 212610 w 557416"/>
              <a:gd name="connsiteY84" fmla="*/ 172173 h 606761"/>
              <a:gd name="connsiteX85" fmla="*/ 202734 w 557416"/>
              <a:gd name="connsiteY85" fmla="*/ 182028 h 606761"/>
              <a:gd name="connsiteX86" fmla="*/ 71311 w 557416"/>
              <a:gd name="connsiteY86" fmla="*/ 182028 h 606761"/>
              <a:gd name="connsiteX87" fmla="*/ 60676 w 557416"/>
              <a:gd name="connsiteY87" fmla="*/ 172173 h 606761"/>
              <a:gd name="connsiteX88" fmla="*/ 71311 w 557416"/>
              <a:gd name="connsiteY88" fmla="*/ 161559 h 606761"/>
              <a:gd name="connsiteX89" fmla="*/ 20504 w 557416"/>
              <a:gd name="connsiteY89" fmla="*/ 81154 h 606761"/>
              <a:gd name="connsiteX90" fmla="*/ 20504 w 557416"/>
              <a:gd name="connsiteY90" fmla="*/ 566563 h 606761"/>
              <a:gd name="connsiteX91" fmla="*/ 330349 w 557416"/>
              <a:gd name="connsiteY91" fmla="*/ 566563 h 606761"/>
              <a:gd name="connsiteX92" fmla="*/ 325792 w 557416"/>
              <a:gd name="connsiteY92" fmla="*/ 561254 h 606761"/>
              <a:gd name="connsiteX93" fmla="*/ 323514 w 557416"/>
              <a:gd name="connsiteY93" fmla="*/ 558220 h 606761"/>
              <a:gd name="connsiteX94" fmla="*/ 318198 w 557416"/>
              <a:gd name="connsiteY94" fmla="*/ 550636 h 606761"/>
              <a:gd name="connsiteX95" fmla="*/ 315920 w 557416"/>
              <a:gd name="connsiteY95" fmla="*/ 548360 h 606761"/>
              <a:gd name="connsiteX96" fmla="*/ 311363 w 557416"/>
              <a:gd name="connsiteY96" fmla="*/ 540776 h 606761"/>
              <a:gd name="connsiteX97" fmla="*/ 309844 w 557416"/>
              <a:gd name="connsiteY97" fmla="*/ 536984 h 606761"/>
              <a:gd name="connsiteX98" fmla="*/ 306047 w 557416"/>
              <a:gd name="connsiteY98" fmla="*/ 529399 h 606761"/>
              <a:gd name="connsiteX99" fmla="*/ 303769 w 557416"/>
              <a:gd name="connsiteY99" fmla="*/ 525607 h 606761"/>
              <a:gd name="connsiteX100" fmla="*/ 301491 w 557416"/>
              <a:gd name="connsiteY100" fmla="*/ 518022 h 606761"/>
              <a:gd name="connsiteX101" fmla="*/ 299972 w 557416"/>
              <a:gd name="connsiteY101" fmla="*/ 513472 h 606761"/>
              <a:gd name="connsiteX102" fmla="*/ 297694 w 557416"/>
              <a:gd name="connsiteY102" fmla="*/ 506645 h 606761"/>
              <a:gd name="connsiteX103" fmla="*/ 296175 w 557416"/>
              <a:gd name="connsiteY103" fmla="*/ 501336 h 606761"/>
              <a:gd name="connsiteX104" fmla="*/ 295415 w 557416"/>
              <a:gd name="connsiteY104" fmla="*/ 492993 h 606761"/>
              <a:gd name="connsiteX105" fmla="*/ 294656 w 557416"/>
              <a:gd name="connsiteY105" fmla="*/ 488443 h 606761"/>
              <a:gd name="connsiteX106" fmla="*/ 293896 w 557416"/>
              <a:gd name="connsiteY106" fmla="*/ 475549 h 606761"/>
              <a:gd name="connsiteX107" fmla="*/ 294656 w 557416"/>
              <a:gd name="connsiteY107" fmla="*/ 461897 h 606761"/>
              <a:gd name="connsiteX108" fmla="*/ 295415 w 557416"/>
              <a:gd name="connsiteY108" fmla="*/ 458105 h 606761"/>
              <a:gd name="connsiteX109" fmla="*/ 296175 w 557416"/>
              <a:gd name="connsiteY109" fmla="*/ 449762 h 606761"/>
              <a:gd name="connsiteX110" fmla="*/ 297694 w 557416"/>
              <a:gd name="connsiteY110" fmla="*/ 444452 h 606761"/>
              <a:gd name="connsiteX111" fmla="*/ 299972 w 557416"/>
              <a:gd name="connsiteY111" fmla="*/ 436868 h 606761"/>
              <a:gd name="connsiteX112" fmla="*/ 301491 w 557416"/>
              <a:gd name="connsiteY112" fmla="*/ 432317 h 606761"/>
              <a:gd name="connsiteX113" fmla="*/ 303769 w 557416"/>
              <a:gd name="connsiteY113" fmla="*/ 425491 h 606761"/>
              <a:gd name="connsiteX114" fmla="*/ 306047 w 557416"/>
              <a:gd name="connsiteY114" fmla="*/ 420182 h 606761"/>
              <a:gd name="connsiteX115" fmla="*/ 309085 w 557416"/>
              <a:gd name="connsiteY115" fmla="*/ 414114 h 606761"/>
              <a:gd name="connsiteX116" fmla="*/ 312123 w 557416"/>
              <a:gd name="connsiteY116" fmla="*/ 408805 h 606761"/>
              <a:gd name="connsiteX117" fmla="*/ 315160 w 557416"/>
              <a:gd name="connsiteY117" fmla="*/ 403496 h 606761"/>
              <a:gd name="connsiteX118" fmla="*/ 318957 w 557416"/>
              <a:gd name="connsiteY118" fmla="*/ 398945 h 606761"/>
              <a:gd name="connsiteX119" fmla="*/ 322755 w 557416"/>
              <a:gd name="connsiteY119" fmla="*/ 393636 h 606761"/>
              <a:gd name="connsiteX120" fmla="*/ 326552 w 557416"/>
              <a:gd name="connsiteY120" fmla="*/ 389086 h 606761"/>
              <a:gd name="connsiteX121" fmla="*/ 331108 w 557416"/>
              <a:gd name="connsiteY121" fmla="*/ 383776 h 606761"/>
              <a:gd name="connsiteX122" fmla="*/ 334905 w 557416"/>
              <a:gd name="connsiteY122" fmla="*/ 379984 h 606761"/>
              <a:gd name="connsiteX123" fmla="*/ 340221 w 557416"/>
              <a:gd name="connsiteY123" fmla="*/ 375433 h 606761"/>
              <a:gd name="connsiteX124" fmla="*/ 344778 w 557416"/>
              <a:gd name="connsiteY124" fmla="*/ 371641 h 606761"/>
              <a:gd name="connsiteX125" fmla="*/ 349334 w 557416"/>
              <a:gd name="connsiteY125" fmla="*/ 367849 h 606761"/>
              <a:gd name="connsiteX126" fmla="*/ 354650 w 557416"/>
              <a:gd name="connsiteY126" fmla="*/ 364815 h 606761"/>
              <a:gd name="connsiteX127" fmla="*/ 359966 w 557416"/>
              <a:gd name="connsiteY127" fmla="*/ 361023 h 606761"/>
              <a:gd name="connsiteX128" fmla="*/ 365282 w 557416"/>
              <a:gd name="connsiteY128" fmla="*/ 358747 h 606761"/>
              <a:gd name="connsiteX129" fmla="*/ 371358 w 557416"/>
              <a:gd name="connsiteY129" fmla="*/ 355714 h 606761"/>
              <a:gd name="connsiteX130" fmla="*/ 376673 w 557416"/>
              <a:gd name="connsiteY130" fmla="*/ 353438 h 606761"/>
              <a:gd name="connsiteX131" fmla="*/ 382749 w 557416"/>
              <a:gd name="connsiteY131" fmla="*/ 351163 h 606761"/>
              <a:gd name="connsiteX132" fmla="*/ 388824 w 557416"/>
              <a:gd name="connsiteY132" fmla="*/ 348888 h 606761"/>
              <a:gd name="connsiteX133" fmla="*/ 394900 w 557416"/>
              <a:gd name="connsiteY133" fmla="*/ 347371 h 606761"/>
              <a:gd name="connsiteX134" fmla="*/ 400975 w 557416"/>
              <a:gd name="connsiteY134" fmla="*/ 345854 h 606761"/>
              <a:gd name="connsiteX135" fmla="*/ 407810 w 557416"/>
              <a:gd name="connsiteY135" fmla="*/ 345095 h 606761"/>
              <a:gd name="connsiteX136" fmla="*/ 413885 w 557416"/>
              <a:gd name="connsiteY136" fmla="*/ 344337 h 606761"/>
              <a:gd name="connsiteX137" fmla="*/ 415404 w 557416"/>
              <a:gd name="connsiteY137" fmla="*/ 344337 h 606761"/>
              <a:gd name="connsiteX138" fmla="*/ 415404 w 557416"/>
              <a:gd name="connsiteY138" fmla="*/ 81154 h 606761"/>
              <a:gd name="connsiteX139" fmla="*/ 344778 w 557416"/>
              <a:gd name="connsiteY139" fmla="*/ 81154 h 606761"/>
              <a:gd name="connsiteX140" fmla="*/ 344778 w 557416"/>
              <a:gd name="connsiteY140" fmla="*/ 100874 h 606761"/>
              <a:gd name="connsiteX141" fmla="*/ 334146 w 557416"/>
              <a:gd name="connsiteY141" fmla="*/ 111492 h 606761"/>
              <a:gd name="connsiteX142" fmla="*/ 101763 w 557416"/>
              <a:gd name="connsiteY142" fmla="*/ 111492 h 606761"/>
              <a:gd name="connsiteX143" fmla="*/ 91131 w 557416"/>
              <a:gd name="connsiteY143" fmla="*/ 100874 h 606761"/>
              <a:gd name="connsiteX144" fmla="*/ 91131 w 557416"/>
              <a:gd name="connsiteY144" fmla="*/ 81154 h 606761"/>
              <a:gd name="connsiteX145" fmla="*/ 111635 w 557416"/>
              <a:gd name="connsiteY145" fmla="*/ 50816 h 606761"/>
              <a:gd name="connsiteX146" fmla="*/ 111635 w 557416"/>
              <a:gd name="connsiteY146" fmla="*/ 70536 h 606761"/>
              <a:gd name="connsiteX147" fmla="*/ 111635 w 557416"/>
              <a:gd name="connsiteY147" fmla="*/ 91014 h 606761"/>
              <a:gd name="connsiteX148" fmla="*/ 324273 w 557416"/>
              <a:gd name="connsiteY148" fmla="*/ 91014 h 606761"/>
              <a:gd name="connsiteX149" fmla="*/ 324273 w 557416"/>
              <a:gd name="connsiteY149" fmla="*/ 70536 h 606761"/>
              <a:gd name="connsiteX150" fmla="*/ 324273 w 557416"/>
              <a:gd name="connsiteY150" fmla="*/ 50816 h 606761"/>
              <a:gd name="connsiteX151" fmla="*/ 273392 w 557416"/>
              <a:gd name="connsiteY151" fmla="*/ 50816 h 606761"/>
              <a:gd name="connsiteX152" fmla="*/ 273392 w 557416"/>
              <a:gd name="connsiteY152" fmla="*/ 70536 h 606761"/>
              <a:gd name="connsiteX153" fmla="*/ 263520 w 557416"/>
              <a:gd name="connsiteY153" fmla="*/ 81154 h 606761"/>
              <a:gd name="connsiteX154" fmla="*/ 172389 w 557416"/>
              <a:gd name="connsiteY154" fmla="*/ 81154 h 606761"/>
              <a:gd name="connsiteX155" fmla="*/ 162516 w 557416"/>
              <a:gd name="connsiteY155" fmla="*/ 70536 h 606761"/>
              <a:gd name="connsiteX156" fmla="*/ 162516 w 557416"/>
              <a:gd name="connsiteY156" fmla="*/ 50816 h 606761"/>
              <a:gd name="connsiteX157" fmla="*/ 182261 w 557416"/>
              <a:gd name="connsiteY157" fmla="*/ 20478 h 606761"/>
              <a:gd name="connsiteX158" fmla="*/ 182261 w 557416"/>
              <a:gd name="connsiteY158" fmla="*/ 40198 h 606761"/>
              <a:gd name="connsiteX159" fmla="*/ 182261 w 557416"/>
              <a:gd name="connsiteY159" fmla="*/ 60676 h 606761"/>
              <a:gd name="connsiteX160" fmla="*/ 253647 w 557416"/>
              <a:gd name="connsiteY160" fmla="*/ 60676 h 606761"/>
              <a:gd name="connsiteX161" fmla="*/ 253647 w 557416"/>
              <a:gd name="connsiteY161" fmla="*/ 40198 h 606761"/>
              <a:gd name="connsiteX162" fmla="*/ 253647 w 557416"/>
              <a:gd name="connsiteY162" fmla="*/ 20478 h 606761"/>
              <a:gd name="connsiteX163" fmla="*/ 172389 w 557416"/>
              <a:gd name="connsiteY163" fmla="*/ 0 h 606761"/>
              <a:gd name="connsiteX164" fmla="*/ 263520 w 557416"/>
              <a:gd name="connsiteY164" fmla="*/ 0 h 606761"/>
              <a:gd name="connsiteX165" fmla="*/ 273392 w 557416"/>
              <a:gd name="connsiteY165" fmla="*/ 9860 h 606761"/>
              <a:gd name="connsiteX166" fmla="*/ 273392 w 557416"/>
              <a:gd name="connsiteY166" fmla="*/ 30338 h 606761"/>
              <a:gd name="connsiteX167" fmla="*/ 334146 w 557416"/>
              <a:gd name="connsiteY167" fmla="*/ 30338 h 606761"/>
              <a:gd name="connsiteX168" fmla="*/ 344778 w 557416"/>
              <a:gd name="connsiteY168" fmla="*/ 40198 h 606761"/>
              <a:gd name="connsiteX169" fmla="*/ 344778 w 557416"/>
              <a:gd name="connsiteY169" fmla="*/ 60676 h 606761"/>
              <a:gd name="connsiteX170" fmla="*/ 425277 w 557416"/>
              <a:gd name="connsiteY170" fmla="*/ 60676 h 606761"/>
              <a:gd name="connsiteX171" fmla="*/ 435908 w 557416"/>
              <a:gd name="connsiteY171" fmla="*/ 70536 h 606761"/>
              <a:gd name="connsiteX172" fmla="*/ 435908 w 557416"/>
              <a:gd name="connsiteY172" fmla="*/ 344337 h 606761"/>
              <a:gd name="connsiteX173" fmla="*/ 557416 w 557416"/>
              <a:gd name="connsiteY173" fmla="*/ 475549 h 606761"/>
              <a:gd name="connsiteX174" fmla="*/ 425277 w 557416"/>
              <a:gd name="connsiteY174" fmla="*/ 606761 h 606761"/>
              <a:gd name="connsiteX175" fmla="*/ 355410 w 557416"/>
              <a:gd name="connsiteY175" fmla="*/ 586283 h 606761"/>
              <a:gd name="connsiteX176" fmla="*/ 10632 w 557416"/>
              <a:gd name="connsiteY176" fmla="*/ 586283 h 606761"/>
              <a:gd name="connsiteX177" fmla="*/ 0 w 557416"/>
              <a:gd name="connsiteY177" fmla="*/ 576423 h 606761"/>
              <a:gd name="connsiteX178" fmla="*/ 0 w 557416"/>
              <a:gd name="connsiteY178" fmla="*/ 70536 h 606761"/>
              <a:gd name="connsiteX179" fmla="*/ 10632 w 557416"/>
              <a:gd name="connsiteY179" fmla="*/ 60676 h 606761"/>
              <a:gd name="connsiteX180" fmla="*/ 91131 w 557416"/>
              <a:gd name="connsiteY180" fmla="*/ 60676 h 606761"/>
              <a:gd name="connsiteX181" fmla="*/ 91131 w 557416"/>
              <a:gd name="connsiteY181" fmla="*/ 40198 h 606761"/>
              <a:gd name="connsiteX182" fmla="*/ 101763 w 557416"/>
              <a:gd name="connsiteY182" fmla="*/ 30338 h 606761"/>
              <a:gd name="connsiteX183" fmla="*/ 162516 w 557416"/>
              <a:gd name="connsiteY183" fmla="*/ 30338 h 606761"/>
              <a:gd name="connsiteX184" fmla="*/ 162516 w 557416"/>
              <a:gd name="connsiteY184" fmla="*/ 9860 h 606761"/>
              <a:gd name="connsiteX185" fmla="*/ 172389 w 557416"/>
              <a:gd name="connsiteY185" fmla="*/ 0 h 60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557416" h="606761">
                <a:moveTo>
                  <a:pt x="71311" y="464940"/>
                </a:moveTo>
                <a:lnTo>
                  <a:pt x="202734" y="464940"/>
                </a:lnTo>
                <a:cubicBezTo>
                  <a:pt x="208052" y="464940"/>
                  <a:pt x="212610" y="469489"/>
                  <a:pt x="212610" y="475554"/>
                </a:cubicBezTo>
                <a:cubicBezTo>
                  <a:pt x="212610" y="480860"/>
                  <a:pt x="208052" y="485409"/>
                  <a:pt x="202734" y="485409"/>
                </a:cubicBezTo>
                <a:lnTo>
                  <a:pt x="71311" y="485409"/>
                </a:lnTo>
                <a:cubicBezTo>
                  <a:pt x="65234" y="485409"/>
                  <a:pt x="60676" y="480860"/>
                  <a:pt x="60676" y="475554"/>
                </a:cubicBezTo>
                <a:cubicBezTo>
                  <a:pt x="60676" y="469489"/>
                  <a:pt x="65234" y="464940"/>
                  <a:pt x="71311" y="464940"/>
                </a:cubicBezTo>
                <a:close/>
                <a:moveTo>
                  <a:pt x="492155" y="417167"/>
                </a:moveTo>
                <a:cubicBezTo>
                  <a:pt x="496712" y="420200"/>
                  <a:pt x="497471" y="427026"/>
                  <a:pt x="494433" y="431576"/>
                </a:cubicBezTo>
                <a:lnTo>
                  <a:pt x="431401" y="521824"/>
                </a:lnTo>
                <a:cubicBezTo>
                  <a:pt x="429883" y="524099"/>
                  <a:pt x="427604" y="525616"/>
                  <a:pt x="424567" y="525616"/>
                </a:cubicBezTo>
                <a:cubicBezTo>
                  <a:pt x="424567" y="525616"/>
                  <a:pt x="423807" y="525616"/>
                  <a:pt x="423048" y="525616"/>
                </a:cubicBezTo>
                <a:cubicBezTo>
                  <a:pt x="420770" y="525616"/>
                  <a:pt x="418491" y="524858"/>
                  <a:pt x="416972" y="523341"/>
                </a:cubicBezTo>
                <a:lnTo>
                  <a:pt x="368370" y="483905"/>
                </a:lnTo>
                <a:cubicBezTo>
                  <a:pt x="364572" y="480113"/>
                  <a:pt x="363813" y="474046"/>
                  <a:pt x="366851" y="469495"/>
                </a:cubicBezTo>
                <a:cubicBezTo>
                  <a:pt x="370648" y="464945"/>
                  <a:pt x="376723" y="464945"/>
                  <a:pt x="381280" y="467979"/>
                </a:cubicBezTo>
                <a:lnTo>
                  <a:pt x="421529" y="501348"/>
                </a:lnTo>
                <a:lnTo>
                  <a:pt x="477726" y="419442"/>
                </a:lnTo>
                <a:cubicBezTo>
                  <a:pt x="481523" y="414891"/>
                  <a:pt x="487599" y="414133"/>
                  <a:pt x="492155" y="417167"/>
                </a:cubicBezTo>
                <a:close/>
                <a:moveTo>
                  <a:pt x="71313" y="404264"/>
                </a:moveTo>
                <a:lnTo>
                  <a:pt x="263531" y="404264"/>
                </a:lnTo>
                <a:cubicBezTo>
                  <a:pt x="268849" y="404264"/>
                  <a:pt x="273408" y="408813"/>
                  <a:pt x="273408" y="414878"/>
                </a:cubicBezTo>
                <a:cubicBezTo>
                  <a:pt x="273408" y="420184"/>
                  <a:pt x="268849" y="424733"/>
                  <a:pt x="263531" y="424733"/>
                </a:cubicBezTo>
                <a:lnTo>
                  <a:pt x="71313" y="424733"/>
                </a:lnTo>
                <a:cubicBezTo>
                  <a:pt x="65235" y="424733"/>
                  <a:pt x="60676" y="420184"/>
                  <a:pt x="60676" y="414878"/>
                </a:cubicBezTo>
                <a:cubicBezTo>
                  <a:pt x="60676" y="408813"/>
                  <a:pt x="65235" y="404264"/>
                  <a:pt x="71313" y="404264"/>
                </a:cubicBezTo>
                <a:close/>
                <a:moveTo>
                  <a:pt x="425277" y="364057"/>
                </a:moveTo>
                <a:cubicBezTo>
                  <a:pt x="363763" y="364057"/>
                  <a:pt x="314401" y="414114"/>
                  <a:pt x="314401" y="475549"/>
                </a:cubicBezTo>
                <a:cubicBezTo>
                  <a:pt x="314401" y="479341"/>
                  <a:pt x="314401" y="483892"/>
                  <a:pt x="315160" y="488443"/>
                </a:cubicBezTo>
                <a:cubicBezTo>
                  <a:pt x="315160" y="489201"/>
                  <a:pt x="315160" y="490718"/>
                  <a:pt x="315160" y="492235"/>
                </a:cubicBezTo>
                <a:cubicBezTo>
                  <a:pt x="315920" y="494510"/>
                  <a:pt x="316679" y="497544"/>
                  <a:pt x="317439" y="500578"/>
                </a:cubicBezTo>
                <a:cubicBezTo>
                  <a:pt x="317439" y="502095"/>
                  <a:pt x="318198" y="503612"/>
                  <a:pt x="318198" y="505129"/>
                </a:cubicBezTo>
                <a:cubicBezTo>
                  <a:pt x="318957" y="507404"/>
                  <a:pt x="319717" y="510438"/>
                  <a:pt x="320476" y="512713"/>
                </a:cubicBezTo>
                <a:cubicBezTo>
                  <a:pt x="321236" y="514230"/>
                  <a:pt x="321995" y="515747"/>
                  <a:pt x="321995" y="517264"/>
                </a:cubicBezTo>
                <a:cubicBezTo>
                  <a:pt x="323514" y="520298"/>
                  <a:pt x="325033" y="522573"/>
                  <a:pt x="326552" y="525607"/>
                </a:cubicBezTo>
                <a:cubicBezTo>
                  <a:pt x="326552" y="526365"/>
                  <a:pt x="327311" y="527124"/>
                  <a:pt x="327311" y="527882"/>
                </a:cubicBezTo>
                <a:cubicBezTo>
                  <a:pt x="329589" y="531674"/>
                  <a:pt x="331868" y="534708"/>
                  <a:pt x="334146" y="538500"/>
                </a:cubicBezTo>
                <a:cubicBezTo>
                  <a:pt x="334905" y="539259"/>
                  <a:pt x="335665" y="540776"/>
                  <a:pt x="336424" y="542293"/>
                </a:cubicBezTo>
                <a:cubicBezTo>
                  <a:pt x="337943" y="543810"/>
                  <a:pt x="339462" y="546085"/>
                  <a:pt x="341740" y="548360"/>
                </a:cubicBezTo>
                <a:cubicBezTo>
                  <a:pt x="342499" y="549119"/>
                  <a:pt x="344018" y="550636"/>
                  <a:pt x="344778" y="552153"/>
                </a:cubicBezTo>
                <a:cubicBezTo>
                  <a:pt x="347056" y="553669"/>
                  <a:pt x="348575" y="555945"/>
                  <a:pt x="350853" y="557462"/>
                </a:cubicBezTo>
                <a:cubicBezTo>
                  <a:pt x="351613" y="558220"/>
                  <a:pt x="353131" y="559737"/>
                  <a:pt x="353891" y="560496"/>
                </a:cubicBezTo>
                <a:cubicBezTo>
                  <a:pt x="356929" y="562771"/>
                  <a:pt x="359966" y="565805"/>
                  <a:pt x="363763" y="568080"/>
                </a:cubicBezTo>
                <a:cubicBezTo>
                  <a:pt x="381230" y="579457"/>
                  <a:pt x="402494" y="586283"/>
                  <a:pt x="425277" y="586283"/>
                </a:cubicBezTo>
                <a:cubicBezTo>
                  <a:pt x="486790" y="586283"/>
                  <a:pt x="536912" y="536984"/>
                  <a:pt x="536912" y="475549"/>
                </a:cubicBezTo>
                <a:cubicBezTo>
                  <a:pt x="536912" y="414114"/>
                  <a:pt x="486790" y="364057"/>
                  <a:pt x="425277" y="364057"/>
                </a:cubicBezTo>
                <a:close/>
                <a:moveTo>
                  <a:pt x="71314" y="343588"/>
                </a:moveTo>
                <a:lnTo>
                  <a:pt x="314459" y="343588"/>
                </a:lnTo>
                <a:cubicBezTo>
                  <a:pt x="319778" y="343588"/>
                  <a:pt x="324337" y="348137"/>
                  <a:pt x="324337" y="354202"/>
                </a:cubicBezTo>
                <a:cubicBezTo>
                  <a:pt x="324337" y="359508"/>
                  <a:pt x="319778" y="364057"/>
                  <a:pt x="314459" y="364057"/>
                </a:cubicBezTo>
                <a:lnTo>
                  <a:pt x="71314" y="364057"/>
                </a:lnTo>
                <a:cubicBezTo>
                  <a:pt x="65235" y="364057"/>
                  <a:pt x="60676" y="359508"/>
                  <a:pt x="60676" y="354202"/>
                </a:cubicBezTo>
                <a:cubicBezTo>
                  <a:pt x="60676" y="348137"/>
                  <a:pt x="65235" y="343588"/>
                  <a:pt x="71314" y="343588"/>
                </a:cubicBezTo>
                <a:close/>
                <a:moveTo>
                  <a:pt x="246102" y="285966"/>
                </a:moveTo>
                <a:cubicBezTo>
                  <a:pt x="249893" y="282180"/>
                  <a:pt x="256716" y="282180"/>
                  <a:pt x="260507" y="285966"/>
                </a:cubicBezTo>
                <a:cubicBezTo>
                  <a:pt x="262781" y="288237"/>
                  <a:pt x="263539" y="290509"/>
                  <a:pt x="263539" y="293537"/>
                </a:cubicBezTo>
                <a:cubicBezTo>
                  <a:pt x="263539" y="295809"/>
                  <a:pt x="262781" y="298837"/>
                  <a:pt x="260507" y="300351"/>
                </a:cubicBezTo>
                <a:cubicBezTo>
                  <a:pt x="258990" y="302623"/>
                  <a:pt x="255958" y="303380"/>
                  <a:pt x="253684" y="303380"/>
                </a:cubicBezTo>
                <a:cubicBezTo>
                  <a:pt x="250651" y="303380"/>
                  <a:pt x="248377" y="302623"/>
                  <a:pt x="246102" y="300351"/>
                </a:cubicBezTo>
                <a:cubicBezTo>
                  <a:pt x="244586" y="298837"/>
                  <a:pt x="243070" y="295809"/>
                  <a:pt x="243070" y="293537"/>
                </a:cubicBezTo>
                <a:cubicBezTo>
                  <a:pt x="243070" y="290509"/>
                  <a:pt x="244586" y="288237"/>
                  <a:pt x="246102" y="285966"/>
                </a:cubicBezTo>
                <a:close/>
                <a:moveTo>
                  <a:pt x="293881" y="282911"/>
                </a:moveTo>
                <a:lnTo>
                  <a:pt x="364511" y="282911"/>
                </a:lnTo>
                <a:cubicBezTo>
                  <a:pt x="370587" y="282911"/>
                  <a:pt x="375144" y="287460"/>
                  <a:pt x="375144" y="293525"/>
                </a:cubicBezTo>
                <a:cubicBezTo>
                  <a:pt x="375144" y="298831"/>
                  <a:pt x="370587" y="303380"/>
                  <a:pt x="364511" y="303380"/>
                </a:cubicBezTo>
                <a:lnTo>
                  <a:pt x="293881" y="303380"/>
                </a:lnTo>
                <a:cubicBezTo>
                  <a:pt x="288565" y="303380"/>
                  <a:pt x="284008" y="298831"/>
                  <a:pt x="284008" y="293525"/>
                </a:cubicBezTo>
                <a:cubicBezTo>
                  <a:pt x="284008" y="287460"/>
                  <a:pt x="288565" y="282911"/>
                  <a:pt x="293881" y="282911"/>
                </a:cubicBezTo>
                <a:close/>
                <a:moveTo>
                  <a:pt x="71317" y="282911"/>
                </a:moveTo>
                <a:lnTo>
                  <a:pt x="212691" y="282911"/>
                </a:lnTo>
                <a:cubicBezTo>
                  <a:pt x="218772" y="282911"/>
                  <a:pt x="223332" y="287460"/>
                  <a:pt x="223332" y="293525"/>
                </a:cubicBezTo>
                <a:cubicBezTo>
                  <a:pt x="223332" y="298831"/>
                  <a:pt x="218772" y="303380"/>
                  <a:pt x="212691" y="303380"/>
                </a:cubicBezTo>
                <a:lnTo>
                  <a:pt x="71317" y="303380"/>
                </a:lnTo>
                <a:cubicBezTo>
                  <a:pt x="65236" y="303380"/>
                  <a:pt x="60676" y="298831"/>
                  <a:pt x="60676" y="293525"/>
                </a:cubicBezTo>
                <a:cubicBezTo>
                  <a:pt x="60676" y="287460"/>
                  <a:pt x="65236" y="282911"/>
                  <a:pt x="71317" y="282911"/>
                </a:cubicBezTo>
                <a:close/>
                <a:moveTo>
                  <a:pt x="71310" y="222235"/>
                </a:moveTo>
                <a:lnTo>
                  <a:pt x="364510" y="222235"/>
                </a:lnTo>
                <a:cubicBezTo>
                  <a:pt x="370587" y="222235"/>
                  <a:pt x="375144" y="226784"/>
                  <a:pt x="375144" y="232849"/>
                </a:cubicBezTo>
                <a:cubicBezTo>
                  <a:pt x="375144" y="238155"/>
                  <a:pt x="370587" y="242704"/>
                  <a:pt x="364510" y="242704"/>
                </a:cubicBezTo>
                <a:lnTo>
                  <a:pt x="71310" y="242704"/>
                </a:lnTo>
                <a:cubicBezTo>
                  <a:pt x="65234" y="242704"/>
                  <a:pt x="60676" y="238155"/>
                  <a:pt x="60676" y="232849"/>
                </a:cubicBezTo>
                <a:cubicBezTo>
                  <a:pt x="60676" y="226784"/>
                  <a:pt x="65234" y="222235"/>
                  <a:pt x="71310" y="222235"/>
                </a:cubicBezTo>
                <a:close/>
                <a:moveTo>
                  <a:pt x="71311" y="161559"/>
                </a:moveTo>
                <a:lnTo>
                  <a:pt x="202734" y="161559"/>
                </a:lnTo>
                <a:cubicBezTo>
                  <a:pt x="208052" y="161559"/>
                  <a:pt x="212610" y="166108"/>
                  <a:pt x="212610" y="172173"/>
                </a:cubicBezTo>
                <a:cubicBezTo>
                  <a:pt x="212610" y="177479"/>
                  <a:pt x="208052" y="182028"/>
                  <a:pt x="202734" y="182028"/>
                </a:cubicBezTo>
                <a:lnTo>
                  <a:pt x="71311" y="182028"/>
                </a:lnTo>
                <a:cubicBezTo>
                  <a:pt x="65234" y="182028"/>
                  <a:pt x="60676" y="177479"/>
                  <a:pt x="60676" y="172173"/>
                </a:cubicBezTo>
                <a:cubicBezTo>
                  <a:pt x="60676" y="166108"/>
                  <a:pt x="65234" y="161559"/>
                  <a:pt x="71311" y="161559"/>
                </a:cubicBezTo>
                <a:close/>
                <a:moveTo>
                  <a:pt x="20504" y="81154"/>
                </a:moveTo>
                <a:lnTo>
                  <a:pt x="20504" y="566563"/>
                </a:lnTo>
                <a:lnTo>
                  <a:pt x="330349" y="566563"/>
                </a:lnTo>
                <a:cubicBezTo>
                  <a:pt x="328830" y="564288"/>
                  <a:pt x="327311" y="562771"/>
                  <a:pt x="325792" y="561254"/>
                </a:cubicBezTo>
                <a:cubicBezTo>
                  <a:pt x="325033" y="559737"/>
                  <a:pt x="324273" y="558979"/>
                  <a:pt x="323514" y="558220"/>
                </a:cubicBezTo>
                <a:cubicBezTo>
                  <a:pt x="321236" y="555945"/>
                  <a:pt x="319717" y="553669"/>
                  <a:pt x="318198" y="550636"/>
                </a:cubicBezTo>
                <a:cubicBezTo>
                  <a:pt x="317439" y="549877"/>
                  <a:pt x="316679" y="549119"/>
                  <a:pt x="315920" y="548360"/>
                </a:cubicBezTo>
                <a:cubicBezTo>
                  <a:pt x="314401" y="545326"/>
                  <a:pt x="312882" y="543051"/>
                  <a:pt x="311363" y="540776"/>
                </a:cubicBezTo>
                <a:cubicBezTo>
                  <a:pt x="310604" y="539259"/>
                  <a:pt x="309844" y="538500"/>
                  <a:pt x="309844" y="536984"/>
                </a:cubicBezTo>
                <a:cubicBezTo>
                  <a:pt x="308325" y="534708"/>
                  <a:pt x="306807" y="532433"/>
                  <a:pt x="306047" y="529399"/>
                </a:cubicBezTo>
                <a:cubicBezTo>
                  <a:pt x="305288" y="528641"/>
                  <a:pt x="304528" y="527124"/>
                  <a:pt x="303769" y="525607"/>
                </a:cubicBezTo>
                <a:cubicBezTo>
                  <a:pt x="303009" y="523331"/>
                  <a:pt x="302250" y="521056"/>
                  <a:pt x="301491" y="518022"/>
                </a:cubicBezTo>
                <a:cubicBezTo>
                  <a:pt x="300731" y="516505"/>
                  <a:pt x="299972" y="514988"/>
                  <a:pt x="299972" y="513472"/>
                </a:cubicBezTo>
                <a:cubicBezTo>
                  <a:pt x="299212" y="511196"/>
                  <a:pt x="298453" y="508921"/>
                  <a:pt x="297694" y="506645"/>
                </a:cubicBezTo>
                <a:cubicBezTo>
                  <a:pt x="297694" y="504370"/>
                  <a:pt x="296934" y="502853"/>
                  <a:pt x="296175" y="501336"/>
                </a:cubicBezTo>
                <a:cubicBezTo>
                  <a:pt x="296175" y="498302"/>
                  <a:pt x="295415" y="496027"/>
                  <a:pt x="295415" y="492993"/>
                </a:cubicBezTo>
                <a:cubicBezTo>
                  <a:pt x="295415" y="491476"/>
                  <a:pt x="294656" y="489960"/>
                  <a:pt x="294656" y="488443"/>
                </a:cubicBezTo>
                <a:cubicBezTo>
                  <a:pt x="293896" y="483892"/>
                  <a:pt x="293896" y="479341"/>
                  <a:pt x="293896" y="475549"/>
                </a:cubicBezTo>
                <a:cubicBezTo>
                  <a:pt x="293896" y="470998"/>
                  <a:pt x="293896" y="466448"/>
                  <a:pt x="294656" y="461897"/>
                </a:cubicBezTo>
                <a:cubicBezTo>
                  <a:pt x="294656" y="460380"/>
                  <a:pt x="294656" y="459621"/>
                  <a:pt x="295415" y="458105"/>
                </a:cubicBezTo>
                <a:cubicBezTo>
                  <a:pt x="295415" y="455071"/>
                  <a:pt x="296175" y="452037"/>
                  <a:pt x="296175" y="449762"/>
                </a:cubicBezTo>
                <a:cubicBezTo>
                  <a:pt x="296934" y="447486"/>
                  <a:pt x="297694" y="445969"/>
                  <a:pt x="297694" y="444452"/>
                </a:cubicBezTo>
                <a:cubicBezTo>
                  <a:pt x="298453" y="442177"/>
                  <a:pt x="299212" y="439143"/>
                  <a:pt x="299972" y="436868"/>
                </a:cubicBezTo>
                <a:cubicBezTo>
                  <a:pt x="299972" y="435351"/>
                  <a:pt x="300731" y="433834"/>
                  <a:pt x="301491" y="432317"/>
                </a:cubicBezTo>
                <a:cubicBezTo>
                  <a:pt x="302250" y="430042"/>
                  <a:pt x="303009" y="427767"/>
                  <a:pt x="303769" y="425491"/>
                </a:cubicBezTo>
                <a:cubicBezTo>
                  <a:pt x="304528" y="423216"/>
                  <a:pt x="305288" y="421699"/>
                  <a:pt x="306047" y="420182"/>
                </a:cubicBezTo>
                <a:cubicBezTo>
                  <a:pt x="306807" y="417907"/>
                  <a:pt x="308325" y="416390"/>
                  <a:pt x="309085" y="414114"/>
                </a:cubicBezTo>
                <a:cubicBezTo>
                  <a:pt x="309844" y="412597"/>
                  <a:pt x="311363" y="411081"/>
                  <a:pt x="312123" y="408805"/>
                </a:cubicBezTo>
                <a:cubicBezTo>
                  <a:pt x="312882" y="407288"/>
                  <a:pt x="314401" y="405013"/>
                  <a:pt x="315160" y="403496"/>
                </a:cubicBezTo>
                <a:cubicBezTo>
                  <a:pt x="316679" y="401979"/>
                  <a:pt x="317439" y="400462"/>
                  <a:pt x="318957" y="398945"/>
                </a:cubicBezTo>
                <a:cubicBezTo>
                  <a:pt x="320476" y="396670"/>
                  <a:pt x="321236" y="395153"/>
                  <a:pt x="322755" y="393636"/>
                </a:cubicBezTo>
                <a:cubicBezTo>
                  <a:pt x="324273" y="392119"/>
                  <a:pt x="325033" y="390602"/>
                  <a:pt x="326552" y="389086"/>
                </a:cubicBezTo>
                <a:cubicBezTo>
                  <a:pt x="328070" y="387569"/>
                  <a:pt x="329589" y="385293"/>
                  <a:pt x="331108" y="383776"/>
                </a:cubicBezTo>
                <a:cubicBezTo>
                  <a:pt x="332627" y="383018"/>
                  <a:pt x="333386" y="381501"/>
                  <a:pt x="334905" y="379984"/>
                </a:cubicBezTo>
                <a:cubicBezTo>
                  <a:pt x="336424" y="378467"/>
                  <a:pt x="337943" y="376950"/>
                  <a:pt x="340221" y="375433"/>
                </a:cubicBezTo>
                <a:cubicBezTo>
                  <a:pt x="341740" y="374675"/>
                  <a:pt x="343259" y="373158"/>
                  <a:pt x="344778" y="371641"/>
                </a:cubicBezTo>
                <a:cubicBezTo>
                  <a:pt x="346297" y="370883"/>
                  <a:pt x="347815" y="369366"/>
                  <a:pt x="349334" y="367849"/>
                </a:cubicBezTo>
                <a:cubicBezTo>
                  <a:pt x="351613" y="367090"/>
                  <a:pt x="353131" y="365574"/>
                  <a:pt x="354650" y="364815"/>
                </a:cubicBezTo>
                <a:cubicBezTo>
                  <a:pt x="356169" y="363298"/>
                  <a:pt x="358447" y="362540"/>
                  <a:pt x="359966" y="361023"/>
                </a:cubicBezTo>
                <a:cubicBezTo>
                  <a:pt x="361485" y="360264"/>
                  <a:pt x="363763" y="359506"/>
                  <a:pt x="365282" y="358747"/>
                </a:cubicBezTo>
                <a:cubicBezTo>
                  <a:pt x="367560" y="357231"/>
                  <a:pt x="369079" y="356472"/>
                  <a:pt x="371358" y="355714"/>
                </a:cubicBezTo>
                <a:cubicBezTo>
                  <a:pt x="372876" y="354955"/>
                  <a:pt x="375155" y="354197"/>
                  <a:pt x="376673" y="353438"/>
                </a:cubicBezTo>
                <a:cubicBezTo>
                  <a:pt x="378952" y="352680"/>
                  <a:pt x="380471" y="351921"/>
                  <a:pt x="382749" y="351163"/>
                </a:cubicBezTo>
                <a:cubicBezTo>
                  <a:pt x="385027" y="350404"/>
                  <a:pt x="386546" y="349646"/>
                  <a:pt x="388824" y="348888"/>
                </a:cubicBezTo>
                <a:cubicBezTo>
                  <a:pt x="390343" y="348888"/>
                  <a:pt x="392621" y="348129"/>
                  <a:pt x="394900" y="347371"/>
                </a:cubicBezTo>
                <a:cubicBezTo>
                  <a:pt x="397178" y="347371"/>
                  <a:pt x="398697" y="346612"/>
                  <a:pt x="400975" y="345854"/>
                </a:cubicBezTo>
                <a:cubicBezTo>
                  <a:pt x="403253" y="345854"/>
                  <a:pt x="405532" y="345854"/>
                  <a:pt x="407810" y="345095"/>
                </a:cubicBezTo>
                <a:cubicBezTo>
                  <a:pt x="410088" y="345095"/>
                  <a:pt x="411607" y="344337"/>
                  <a:pt x="413885" y="344337"/>
                </a:cubicBezTo>
                <a:cubicBezTo>
                  <a:pt x="414645" y="344337"/>
                  <a:pt x="414645" y="344337"/>
                  <a:pt x="415404" y="344337"/>
                </a:cubicBezTo>
                <a:lnTo>
                  <a:pt x="415404" y="81154"/>
                </a:lnTo>
                <a:lnTo>
                  <a:pt x="344778" y="81154"/>
                </a:lnTo>
                <a:lnTo>
                  <a:pt x="344778" y="100874"/>
                </a:lnTo>
                <a:cubicBezTo>
                  <a:pt x="344778" y="106942"/>
                  <a:pt x="340221" y="111492"/>
                  <a:pt x="334146" y="111492"/>
                </a:cubicBezTo>
                <a:lnTo>
                  <a:pt x="101763" y="111492"/>
                </a:lnTo>
                <a:cubicBezTo>
                  <a:pt x="95687" y="111492"/>
                  <a:pt x="91131" y="106942"/>
                  <a:pt x="91131" y="100874"/>
                </a:cubicBezTo>
                <a:lnTo>
                  <a:pt x="91131" y="81154"/>
                </a:lnTo>
                <a:close/>
                <a:moveTo>
                  <a:pt x="111635" y="50816"/>
                </a:moveTo>
                <a:lnTo>
                  <a:pt x="111635" y="70536"/>
                </a:lnTo>
                <a:lnTo>
                  <a:pt x="111635" y="91014"/>
                </a:lnTo>
                <a:lnTo>
                  <a:pt x="324273" y="91014"/>
                </a:lnTo>
                <a:lnTo>
                  <a:pt x="324273" y="70536"/>
                </a:lnTo>
                <a:lnTo>
                  <a:pt x="324273" y="50816"/>
                </a:lnTo>
                <a:lnTo>
                  <a:pt x="273392" y="50816"/>
                </a:lnTo>
                <a:lnTo>
                  <a:pt x="273392" y="70536"/>
                </a:lnTo>
                <a:cubicBezTo>
                  <a:pt x="273392" y="76604"/>
                  <a:pt x="268835" y="81154"/>
                  <a:pt x="263520" y="81154"/>
                </a:cubicBezTo>
                <a:lnTo>
                  <a:pt x="172389" y="81154"/>
                </a:lnTo>
                <a:cubicBezTo>
                  <a:pt x="167073" y="81154"/>
                  <a:pt x="162516" y="76604"/>
                  <a:pt x="162516" y="70536"/>
                </a:cubicBezTo>
                <a:lnTo>
                  <a:pt x="162516" y="50816"/>
                </a:lnTo>
                <a:close/>
                <a:moveTo>
                  <a:pt x="182261" y="20478"/>
                </a:moveTo>
                <a:lnTo>
                  <a:pt x="182261" y="40198"/>
                </a:lnTo>
                <a:lnTo>
                  <a:pt x="182261" y="60676"/>
                </a:lnTo>
                <a:lnTo>
                  <a:pt x="253647" y="60676"/>
                </a:lnTo>
                <a:lnTo>
                  <a:pt x="253647" y="40198"/>
                </a:lnTo>
                <a:lnTo>
                  <a:pt x="253647" y="20478"/>
                </a:lnTo>
                <a:close/>
                <a:moveTo>
                  <a:pt x="172389" y="0"/>
                </a:moveTo>
                <a:lnTo>
                  <a:pt x="263520" y="0"/>
                </a:lnTo>
                <a:cubicBezTo>
                  <a:pt x="268835" y="0"/>
                  <a:pt x="273392" y="4551"/>
                  <a:pt x="273392" y="9860"/>
                </a:cubicBezTo>
                <a:lnTo>
                  <a:pt x="273392" y="30338"/>
                </a:lnTo>
                <a:lnTo>
                  <a:pt x="334146" y="30338"/>
                </a:lnTo>
                <a:cubicBezTo>
                  <a:pt x="340221" y="30338"/>
                  <a:pt x="344778" y="34889"/>
                  <a:pt x="344778" y="40198"/>
                </a:cubicBezTo>
                <a:lnTo>
                  <a:pt x="344778" y="60676"/>
                </a:lnTo>
                <a:lnTo>
                  <a:pt x="425277" y="60676"/>
                </a:lnTo>
                <a:cubicBezTo>
                  <a:pt x="431352" y="60676"/>
                  <a:pt x="435908" y="65227"/>
                  <a:pt x="435908" y="70536"/>
                </a:cubicBezTo>
                <a:lnTo>
                  <a:pt x="435908" y="344337"/>
                </a:lnTo>
                <a:cubicBezTo>
                  <a:pt x="503497" y="349646"/>
                  <a:pt x="557416" y="406530"/>
                  <a:pt x="557416" y="475549"/>
                </a:cubicBezTo>
                <a:cubicBezTo>
                  <a:pt x="557416" y="547602"/>
                  <a:pt x="498181" y="606761"/>
                  <a:pt x="425277" y="606761"/>
                </a:cubicBezTo>
                <a:cubicBezTo>
                  <a:pt x="400216" y="606761"/>
                  <a:pt x="375914" y="599177"/>
                  <a:pt x="355410" y="586283"/>
                </a:cubicBezTo>
                <a:lnTo>
                  <a:pt x="10632" y="586283"/>
                </a:lnTo>
                <a:cubicBezTo>
                  <a:pt x="4557" y="586283"/>
                  <a:pt x="0" y="581732"/>
                  <a:pt x="0" y="576423"/>
                </a:cubicBezTo>
                <a:lnTo>
                  <a:pt x="0" y="70536"/>
                </a:lnTo>
                <a:cubicBezTo>
                  <a:pt x="0" y="65227"/>
                  <a:pt x="4557" y="60676"/>
                  <a:pt x="10632" y="60676"/>
                </a:cubicBezTo>
                <a:lnTo>
                  <a:pt x="91131" y="60676"/>
                </a:lnTo>
                <a:lnTo>
                  <a:pt x="91131" y="40198"/>
                </a:lnTo>
                <a:cubicBezTo>
                  <a:pt x="91131" y="34889"/>
                  <a:pt x="95687" y="30338"/>
                  <a:pt x="101763" y="30338"/>
                </a:cubicBezTo>
                <a:lnTo>
                  <a:pt x="162516" y="30338"/>
                </a:lnTo>
                <a:lnTo>
                  <a:pt x="162516" y="9860"/>
                </a:lnTo>
                <a:cubicBezTo>
                  <a:pt x="162516" y="4551"/>
                  <a:pt x="167073" y="0"/>
                  <a:pt x="172389" y="0"/>
                </a:cubicBezTo>
                <a:close/>
              </a:path>
            </a:pathLst>
          </a:custGeom>
          <a:solidFill>
            <a:srgbClr val="1E4A7A"/>
          </a:solidFill>
          <a:ln>
            <a:noFill/>
          </a:ln>
        </p:spPr>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1000" fill="hold"/>
                                        <p:tgtEl>
                                          <p:spTgt spid="10"/>
                                        </p:tgtEl>
                                        <p:attrNameLst>
                                          <p:attrName>ppt_w</p:attrName>
                                        </p:attrNameLst>
                                      </p:cBhvr>
                                      <p:tavLst>
                                        <p:tav tm="0">
                                          <p:val>
                                            <p:fltVal val="0"/>
                                          </p:val>
                                        </p:tav>
                                        <p:tav tm="100000">
                                          <p:val>
                                            <p:strVal val="#ppt_w"/>
                                          </p:val>
                                        </p:tav>
                                      </p:tavLst>
                                    </p:anim>
                                    <p:anim calcmode="lin" valueType="num">
                                      <p:cBhvr>
                                        <p:cTn id="20" dur="1000" fill="hold"/>
                                        <p:tgtEl>
                                          <p:spTgt spid="10"/>
                                        </p:tgtEl>
                                        <p:attrNameLst>
                                          <p:attrName>ppt_h</p:attrName>
                                        </p:attrNameLst>
                                      </p:cBhvr>
                                      <p:tavLst>
                                        <p:tav tm="0">
                                          <p:val>
                                            <p:fltVal val="0"/>
                                          </p:val>
                                        </p:tav>
                                        <p:tav tm="100000">
                                          <p:val>
                                            <p:strVal val="#ppt_h"/>
                                          </p:val>
                                        </p:tav>
                                      </p:tavLst>
                                    </p:anim>
                                    <p:anim calcmode="lin" valueType="num">
                                      <p:cBhvr>
                                        <p:cTn id="21" dur="1000" fill="hold"/>
                                        <p:tgtEl>
                                          <p:spTgt spid="10"/>
                                        </p:tgtEl>
                                        <p:attrNameLst>
                                          <p:attrName>style.rotation</p:attrName>
                                        </p:attrNameLst>
                                      </p:cBhvr>
                                      <p:tavLst>
                                        <p:tav tm="0">
                                          <p:val>
                                            <p:fltVal val="90"/>
                                          </p:val>
                                        </p:tav>
                                        <p:tav tm="100000">
                                          <p:val>
                                            <p:fltVal val="0"/>
                                          </p:val>
                                        </p:tav>
                                      </p:tavLst>
                                    </p:anim>
                                    <p:animEffect transition="in" filter="fade">
                                      <p:cBhvr>
                                        <p:cTn id="22" dur="1000"/>
                                        <p:tgtEl>
                                          <p:spTgt spid="10"/>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fltVal val="0"/>
                                          </p:val>
                                        </p:tav>
                                        <p:tav tm="100000">
                                          <p:val>
                                            <p:strVal val="#ppt_w"/>
                                          </p:val>
                                        </p:tav>
                                      </p:tavLst>
                                    </p:anim>
                                    <p:anim calcmode="lin" valueType="num">
                                      <p:cBhvr>
                                        <p:cTn id="26" dur="1000" fill="hold"/>
                                        <p:tgtEl>
                                          <p:spTgt spid="11"/>
                                        </p:tgtEl>
                                        <p:attrNameLst>
                                          <p:attrName>ppt_h</p:attrName>
                                        </p:attrNameLst>
                                      </p:cBhvr>
                                      <p:tavLst>
                                        <p:tav tm="0">
                                          <p:val>
                                            <p:fltVal val="0"/>
                                          </p:val>
                                        </p:tav>
                                        <p:tav tm="100000">
                                          <p:val>
                                            <p:strVal val="#ppt_h"/>
                                          </p:val>
                                        </p:tav>
                                      </p:tavLst>
                                    </p:anim>
                                    <p:anim calcmode="lin" valueType="num">
                                      <p:cBhvr>
                                        <p:cTn id="27" dur="1000" fill="hold"/>
                                        <p:tgtEl>
                                          <p:spTgt spid="11"/>
                                        </p:tgtEl>
                                        <p:attrNameLst>
                                          <p:attrName>style.rotation</p:attrName>
                                        </p:attrNameLst>
                                      </p:cBhvr>
                                      <p:tavLst>
                                        <p:tav tm="0">
                                          <p:val>
                                            <p:fltVal val="90"/>
                                          </p:val>
                                        </p:tav>
                                        <p:tav tm="100000">
                                          <p:val>
                                            <p:fltVal val="0"/>
                                          </p:val>
                                        </p:tav>
                                      </p:tavLst>
                                    </p:anim>
                                    <p:animEffect transition="in" filter="fade">
                                      <p:cBhvr>
                                        <p:cTn id="28" dur="10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dissolve">
                                      <p:cBhvr>
                                        <p:cTn id="33" dur="500"/>
                                        <p:tgtEl>
                                          <p:spTgt spid="28"/>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dissolve">
                                      <p:cBhvr>
                                        <p:cTn id="36" dur="500"/>
                                        <p:tgtEl>
                                          <p:spTgt spid="36"/>
                                        </p:tgtEl>
                                      </p:cBhvr>
                                    </p:animEffect>
                                  </p:childTnLst>
                                </p:cTn>
                              </p:par>
                              <p:par>
                                <p:cTn id="37" presetID="9" presetClass="entr" presetSubtype="0" fill="hold" grpId="0" nodeType="withEffect" nodePh="1">
                                  <p:stCondLst>
                                    <p:cond delay="0"/>
                                  </p:stCondLst>
                                  <p:endCondLst>
                                    <p:cond evt="begin" delay="0">
                                      <p:tn val="37"/>
                                    </p:cond>
                                  </p:endCondLst>
                                  <p:childTnLst>
                                    <p:set>
                                      <p:cBhvr>
                                        <p:cTn id="38" dur="1" fill="hold">
                                          <p:stCondLst>
                                            <p:cond delay="0"/>
                                          </p:stCondLst>
                                        </p:cTn>
                                        <p:tgtEl>
                                          <p:spTgt spid="38"/>
                                        </p:tgtEl>
                                        <p:attrNameLst>
                                          <p:attrName>style.visibility</p:attrName>
                                        </p:attrNameLst>
                                      </p:cBhvr>
                                      <p:to>
                                        <p:strVal val="visible"/>
                                      </p:to>
                                    </p:set>
                                    <p:animEffect transition="in" filter="dissolve">
                                      <p:cBhvr>
                                        <p:cTn id="39" dur="500"/>
                                        <p:tgtEl>
                                          <p:spTgt spid="38"/>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9"/>
                                        </p:tgtEl>
                                        <p:attrNameLst>
                                          <p:attrName>style.visibility</p:attrName>
                                        </p:attrNameLst>
                                      </p:cBhvr>
                                      <p:to>
                                        <p:strVal val="visible"/>
                                      </p:to>
                                    </p:set>
                                    <p:anim calcmode="lin" valueType="num">
                                      <p:cBhvr additive="base">
                                        <p:cTn id="44" dur="500" fill="hold"/>
                                        <p:tgtEl>
                                          <p:spTgt spid="39"/>
                                        </p:tgtEl>
                                        <p:attrNameLst>
                                          <p:attrName>ppt_x</p:attrName>
                                        </p:attrNameLst>
                                      </p:cBhvr>
                                      <p:tavLst>
                                        <p:tav tm="0">
                                          <p:val>
                                            <p:strVal val="#ppt_x"/>
                                          </p:val>
                                        </p:tav>
                                        <p:tav tm="100000">
                                          <p:val>
                                            <p:strVal val="#ppt_x"/>
                                          </p:val>
                                        </p:tav>
                                      </p:tavLst>
                                    </p:anim>
                                    <p:anim calcmode="lin" valueType="num">
                                      <p:cBhvr additive="base">
                                        <p:cTn id="45" dur="500" fill="hold"/>
                                        <p:tgtEl>
                                          <p:spTgt spid="39"/>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41"/>
                                        </p:tgtEl>
                                        <p:attrNameLst>
                                          <p:attrName>style.visibility</p:attrName>
                                        </p:attrNameLst>
                                      </p:cBhvr>
                                      <p:to>
                                        <p:strVal val="visible"/>
                                      </p:to>
                                    </p:set>
                                    <p:anim calcmode="lin" valueType="num">
                                      <p:cBhvr additive="base">
                                        <p:cTn id="48" dur="500" fill="hold"/>
                                        <p:tgtEl>
                                          <p:spTgt spid="41"/>
                                        </p:tgtEl>
                                        <p:attrNameLst>
                                          <p:attrName>ppt_x</p:attrName>
                                        </p:attrNameLst>
                                      </p:cBhvr>
                                      <p:tavLst>
                                        <p:tav tm="0">
                                          <p:val>
                                            <p:strVal val="#ppt_x"/>
                                          </p:val>
                                        </p:tav>
                                        <p:tav tm="100000">
                                          <p:val>
                                            <p:strVal val="#ppt_x"/>
                                          </p:val>
                                        </p:tav>
                                      </p:tavLst>
                                    </p:anim>
                                    <p:anim calcmode="lin" valueType="num">
                                      <p:cBhvr additive="base">
                                        <p:cTn id="49" dur="500" fill="hold"/>
                                        <p:tgtEl>
                                          <p:spTgt spid="41"/>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42"/>
                                        </p:tgtEl>
                                        <p:attrNameLst>
                                          <p:attrName>style.visibility</p:attrName>
                                        </p:attrNameLst>
                                      </p:cBhvr>
                                      <p:to>
                                        <p:strVal val="visible"/>
                                      </p:to>
                                    </p:set>
                                    <p:anim calcmode="lin" valueType="num">
                                      <p:cBhvr additive="base">
                                        <p:cTn id="52" dur="500" fill="hold"/>
                                        <p:tgtEl>
                                          <p:spTgt spid="42"/>
                                        </p:tgtEl>
                                        <p:attrNameLst>
                                          <p:attrName>ppt_x</p:attrName>
                                        </p:attrNameLst>
                                      </p:cBhvr>
                                      <p:tavLst>
                                        <p:tav tm="0">
                                          <p:val>
                                            <p:strVal val="#ppt_x"/>
                                          </p:val>
                                        </p:tav>
                                        <p:tav tm="100000">
                                          <p:val>
                                            <p:strVal val="#ppt_x"/>
                                          </p:val>
                                        </p:tav>
                                      </p:tavLst>
                                    </p:anim>
                                    <p:anim calcmode="lin" valueType="num">
                                      <p:cBhvr additive="base">
                                        <p:cTn id="53"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36" grpId="0" animBg="1"/>
      <p:bldP spid="38" grpId="0"/>
      <p:bldP spid="39" grpId="0"/>
      <p:bldP spid="41" grpId="0"/>
      <p:bldP spid="42" grpId="0" animBg="1"/>
      <p:bldP spid="3"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0"/>
            <a:ext cx="4107815" cy="1059815"/>
            <a:chOff x="0" y="0"/>
            <a:chExt cx="6469" cy="1669"/>
          </a:xfrm>
        </p:grpSpPr>
        <p:sp>
          <p:nvSpPr>
            <p:cNvPr id="5" name="文本框 4"/>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工作经验总结</a:t>
              </a:r>
            </a:p>
          </p:txBody>
        </p:sp>
        <p:pic>
          <p:nvPicPr>
            <p:cNvPr id="7" name="图片 6"/>
            <p:cNvPicPr>
              <a:picLocks noChangeAspect="1"/>
            </p:cNvPicPr>
            <p:nvPr/>
          </p:nvPicPr>
          <p:blipFill>
            <a:blip r:embed="rId3"/>
            <a:stretch>
              <a:fillRect/>
            </a:stretch>
          </p:blipFill>
          <p:spPr>
            <a:xfrm>
              <a:off x="0" y="0"/>
              <a:ext cx="2400" cy="1410"/>
            </a:xfrm>
            <a:prstGeom prst="rect">
              <a:avLst/>
            </a:prstGeom>
          </p:spPr>
        </p:pic>
      </p:grpSp>
      <p:grpSp>
        <p:nvGrpSpPr>
          <p:cNvPr id="121" name="组合 120"/>
          <p:cNvGrpSpPr/>
          <p:nvPr/>
        </p:nvGrpSpPr>
        <p:grpSpPr>
          <a:xfrm>
            <a:off x="4483100" y="2186305"/>
            <a:ext cx="3225800" cy="3141156"/>
            <a:chOff x="6019" y="2906"/>
            <a:chExt cx="7164" cy="7049"/>
          </a:xfrm>
        </p:grpSpPr>
        <p:grpSp>
          <p:nvGrpSpPr>
            <p:cNvPr id="10" name="ïS1ide"/>
            <p:cNvGrpSpPr/>
            <p:nvPr/>
          </p:nvGrpSpPr>
          <p:grpSpPr>
            <a:xfrm>
              <a:off x="6019" y="2906"/>
              <a:ext cx="7164" cy="7049"/>
              <a:chOff x="3815318" y="1394155"/>
              <a:chExt cx="4548934" cy="4476090"/>
            </a:xfrm>
          </p:grpSpPr>
          <p:sp>
            <p:nvSpPr>
              <p:cNvPr id="24" name="ïSlidé"/>
              <p:cNvSpPr/>
              <p:nvPr/>
            </p:nvSpPr>
            <p:spPr bwMode="auto">
              <a:xfrm>
                <a:off x="6097147" y="1975965"/>
                <a:ext cx="1667912" cy="1667912"/>
              </a:xfrm>
              <a:custGeom>
                <a:avLst/>
                <a:gdLst>
                  <a:gd name="T0" fmla="*/ 827 w 827"/>
                  <a:gd name="T1" fmla="*/ 827 h 827"/>
                  <a:gd name="T2" fmla="*/ 788 w 827"/>
                  <a:gd name="T3" fmla="*/ 827 h 827"/>
                  <a:gd name="T4" fmla="*/ 0 w 827"/>
                  <a:gd name="T5" fmla="*/ 40 h 827"/>
                  <a:gd name="T6" fmla="*/ 0 w 827"/>
                  <a:gd name="T7" fmla="*/ 0 h 827"/>
                  <a:gd name="T8" fmla="*/ 585 w 827"/>
                  <a:gd name="T9" fmla="*/ 242 h 827"/>
                  <a:gd name="T10" fmla="*/ 827 w 827"/>
                  <a:gd name="T11" fmla="*/ 827 h 827"/>
                </a:gdLst>
                <a:ahLst/>
                <a:cxnLst>
                  <a:cxn ang="0">
                    <a:pos x="T0" y="T1"/>
                  </a:cxn>
                  <a:cxn ang="0">
                    <a:pos x="T2" y="T3"/>
                  </a:cxn>
                  <a:cxn ang="0">
                    <a:pos x="T4" y="T5"/>
                  </a:cxn>
                  <a:cxn ang="0">
                    <a:pos x="T6" y="T7"/>
                  </a:cxn>
                  <a:cxn ang="0">
                    <a:pos x="T8" y="T9"/>
                  </a:cxn>
                  <a:cxn ang="0">
                    <a:pos x="T10" y="T11"/>
                  </a:cxn>
                </a:cxnLst>
                <a:rect l="0" t="0" r="r" b="b"/>
                <a:pathLst>
                  <a:path w="827" h="827">
                    <a:moveTo>
                      <a:pt x="827" y="827"/>
                    </a:moveTo>
                    <a:cubicBezTo>
                      <a:pt x="788" y="827"/>
                      <a:pt x="788" y="827"/>
                      <a:pt x="788" y="827"/>
                    </a:cubicBezTo>
                    <a:cubicBezTo>
                      <a:pt x="788" y="395"/>
                      <a:pt x="436" y="40"/>
                      <a:pt x="0" y="40"/>
                    </a:cubicBezTo>
                    <a:cubicBezTo>
                      <a:pt x="0" y="0"/>
                      <a:pt x="0" y="0"/>
                      <a:pt x="0" y="0"/>
                    </a:cubicBezTo>
                    <a:cubicBezTo>
                      <a:pt x="220" y="0"/>
                      <a:pt x="429" y="86"/>
                      <a:pt x="585" y="242"/>
                    </a:cubicBezTo>
                    <a:cubicBezTo>
                      <a:pt x="742" y="399"/>
                      <a:pt x="827" y="607"/>
                      <a:pt x="827" y="827"/>
                    </a:cubicBezTo>
                    <a:close/>
                  </a:path>
                </a:pathLst>
              </a:custGeom>
              <a:solidFill>
                <a:srgbClr val="1E4A7A"/>
              </a:solidFill>
              <a:ln>
                <a:noFill/>
              </a:ln>
            </p:spPr>
            <p:txBody>
              <a:bodyPr anchor="ctr"/>
              <a:lstStyle/>
              <a:p>
                <a:pPr algn="ctr"/>
                <a:endParaRPr/>
              </a:p>
            </p:txBody>
          </p:sp>
          <p:sp>
            <p:nvSpPr>
              <p:cNvPr id="25" name="ïṥḷîḓè"/>
              <p:cNvSpPr/>
              <p:nvPr/>
            </p:nvSpPr>
            <p:spPr bwMode="auto">
              <a:xfrm>
                <a:off x="4424341" y="1975965"/>
                <a:ext cx="1672808" cy="1667912"/>
              </a:xfrm>
              <a:custGeom>
                <a:avLst/>
                <a:gdLst>
                  <a:gd name="T0" fmla="*/ 40 w 830"/>
                  <a:gd name="T1" fmla="*/ 827 h 827"/>
                  <a:gd name="T2" fmla="*/ 0 w 830"/>
                  <a:gd name="T3" fmla="*/ 827 h 827"/>
                  <a:gd name="T4" fmla="*/ 244 w 830"/>
                  <a:gd name="T5" fmla="*/ 242 h 827"/>
                  <a:gd name="T6" fmla="*/ 830 w 830"/>
                  <a:gd name="T7" fmla="*/ 0 h 827"/>
                  <a:gd name="T8" fmla="*/ 830 w 830"/>
                  <a:gd name="T9" fmla="*/ 40 h 827"/>
                  <a:gd name="T10" fmla="*/ 40 w 830"/>
                  <a:gd name="T11" fmla="*/ 827 h 827"/>
                </a:gdLst>
                <a:ahLst/>
                <a:cxnLst>
                  <a:cxn ang="0">
                    <a:pos x="T0" y="T1"/>
                  </a:cxn>
                  <a:cxn ang="0">
                    <a:pos x="T2" y="T3"/>
                  </a:cxn>
                  <a:cxn ang="0">
                    <a:pos x="T4" y="T5"/>
                  </a:cxn>
                  <a:cxn ang="0">
                    <a:pos x="T6" y="T7"/>
                  </a:cxn>
                  <a:cxn ang="0">
                    <a:pos x="T8" y="T9"/>
                  </a:cxn>
                  <a:cxn ang="0">
                    <a:pos x="T10" y="T11"/>
                  </a:cxn>
                </a:cxnLst>
                <a:rect l="0" t="0" r="r" b="b"/>
                <a:pathLst>
                  <a:path w="830" h="827">
                    <a:moveTo>
                      <a:pt x="40" y="827"/>
                    </a:moveTo>
                    <a:cubicBezTo>
                      <a:pt x="0" y="827"/>
                      <a:pt x="0" y="827"/>
                      <a:pt x="0" y="827"/>
                    </a:cubicBezTo>
                    <a:cubicBezTo>
                      <a:pt x="0" y="607"/>
                      <a:pt x="87" y="399"/>
                      <a:pt x="244" y="242"/>
                    </a:cubicBezTo>
                    <a:cubicBezTo>
                      <a:pt x="400" y="86"/>
                      <a:pt x="610" y="0"/>
                      <a:pt x="830" y="0"/>
                    </a:cubicBezTo>
                    <a:cubicBezTo>
                      <a:pt x="830" y="40"/>
                      <a:pt x="830" y="40"/>
                      <a:pt x="830" y="40"/>
                    </a:cubicBezTo>
                    <a:cubicBezTo>
                      <a:pt x="394" y="40"/>
                      <a:pt x="40" y="395"/>
                      <a:pt x="40" y="827"/>
                    </a:cubicBezTo>
                    <a:close/>
                  </a:path>
                </a:pathLst>
              </a:custGeom>
              <a:solidFill>
                <a:srgbClr val="A0B2C5"/>
              </a:solidFill>
              <a:ln>
                <a:noFill/>
              </a:ln>
            </p:spPr>
            <p:txBody>
              <a:bodyPr anchor="ctr"/>
              <a:lstStyle/>
              <a:p>
                <a:pPr algn="ctr"/>
                <a:endParaRPr/>
              </a:p>
            </p:txBody>
          </p:sp>
          <p:sp>
            <p:nvSpPr>
              <p:cNvPr id="26" name="í$lïḋe"/>
              <p:cNvSpPr/>
              <p:nvPr/>
            </p:nvSpPr>
            <p:spPr bwMode="auto">
              <a:xfrm>
                <a:off x="4424341" y="3643877"/>
                <a:ext cx="1672808" cy="1674440"/>
              </a:xfrm>
              <a:custGeom>
                <a:avLst/>
                <a:gdLst>
                  <a:gd name="T0" fmla="*/ 830 w 830"/>
                  <a:gd name="T1" fmla="*/ 830 h 830"/>
                  <a:gd name="T2" fmla="*/ 244 w 830"/>
                  <a:gd name="T3" fmla="*/ 587 h 830"/>
                  <a:gd name="T4" fmla="*/ 0 w 830"/>
                  <a:gd name="T5" fmla="*/ 0 h 830"/>
                  <a:gd name="T6" fmla="*/ 40 w 830"/>
                  <a:gd name="T7" fmla="*/ 0 h 830"/>
                  <a:gd name="T8" fmla="*/ 830 w 830"/>
                  <a:gd name="T9" fmla="*/ 791 h 830"/>
                  <a:gd name="T10" fmla="*/ 830 w 830"/>
                  <a:gd name="T11" fmla="*/ 830 h 830"/>
                </a:gdLst>
                <a:ahLst/>
                <a:cxnLst>
                  <a:cxn ang="0">
                    <a:pos x="T0" y="T1"/>
                  </a:cxn>
                  <a:cxn ang="0">
                    <a:pos x="T2" y="T3"/>
                  </a:cxn>
                  <a:cxn ang="0">
                    <a:pos x="T4" y="T5"/>
                  </a:cxn>
                  <a:cxn ang="0">
                    <a:pos x="T6" y="T7"/>
                  </a:cxn>
                  <a:cxn ang="0">
                    <a:pos x="T8" y="T9"/>
                  </a:cxn>
                  <a:cxn ang="0">
                    <a:pos x="T10" y="T11"/>
                  </a:cxn>
                </a:cxnLst>
                <a:rect l="0" t="0" r="r" b="b"/>
                <a:pathLst>
                  <a:path w="830" h="830">
                    <a:moveTo>
                      <a:pt x="830" y="830"/>
                    </a:moveTo>
                    <a:cubicBezTo>
                      <a:pt x="610" y="830"/>
                      <a:pt x="400" y="743"/>
                      <a:pt x="244" y="587"/>
                    </a:cubicBezTo>
                    <a:cubicBezTo>
                      <a:pt x="87" y="430"/>
                      <a:pt x="0" y="224"/>
                      <a:pt x="0" y="0"/>
                    </a:cubicBezTo>
                    <a:cubicBezTo>
                      <a:pt x="40" y="0"/>
                      <a:pt x="40" y="0"/>
                      <a:pt x="40" y="0"/>
                    </a:cubicBezTo>
                    <a:cubicBezTo>
                      <a:pt x="40" y="436"/>
                      <a:pt x="394" y="791"/>
                      <a:pt x="830" y="791"/>
                    </a:cubicBezTo>
                    <a:lnTo>
                      <a:pt x="830" y="830"/>
                    </a:lnTo>
                    <a:close/>
                  </a:path>
                </a:pathLst>
              </a:custGeom>
              <a:solidFill>
                <a:srgbClr val="1E4A7A"/>
              </a:solidFill>
              <a:ln>
                <a:noFill/>
              </a:ln>
            </p:spPr>
            <p:txBody>
              <a:bodyPr anchor="ctr"/>
              <a:lstStyle/>
              <a:p>
                <a:pPr algn="ctr"/>
                <a:endParaRPr/>
              </a:p>
            </p:txBody>
          </p:sp>
          <p:sp>
            <p:nvSpPr>
              <p:cNvPr id="27" name="ïṡḷiḓé"/>
              <p:cNvSpPr/>
              <p:nvPr/>
            </p:nvSpPr>
            <p:spPr bwMode="auto">
              <a:xfrm>
                <a:off x="6097147" y="3643877"/>
                <a:ext cx="1667912" cy="1674440"/>
              </a:xfrm>
              <a:custGeom>
                <a:avLst/>
                <a:gdLst>
                  <a:gd name="T0" fmla="*/ 0 w 827"/>
                  <a:gd name="T1" fmla="*/ 830 h 830"/>
                  <a:gd name="T2" fmla="*/ 0 w 827"/>
                  <a:gd name="T3" fmla="*/ 791 h 830"/>
                  <a:gd name="T4" fmla="*/ 788 w 827"/>
                  <a:gd name="T5" fmla="*/ 0 h 830"/>
                  <a:gd name="T6" fmla="*/ 827 w 827"/>
                  <a:gd name="T7" fmla="*/ 0 h 830"/>
                  <a:gd name="T8" fmla="*/ 585 w 827"/>
                  <a:gd name="T9" fmla="*/ 587 h 830"/>
                  <a:gd name="T10" fmla="*/ 0 w 827"/>
                  <a:gd name="T11" fmla="*/ 830 h 830"/>
                </a:gdLst>
                <a:ahLst/>
                <a:cxnLst>
                  <a:cxn ang="0">
                    <a:pos x="T0" y="T1"/>
                  </a:cxn>
                  <a:cxn ang="0">
                    <a:pos x="T2" y="T3"/>
                  </a:cxn>
                  <a:cxn ang="0">
                    <a:pos x="T4" y="T5"/>
                  </a:cxn>
                  <a:cxn ang="0">
                    <a:pos x="T6" y="T7"/>
                  </a:cxn>
                  <a:cxn ang="0">
                    <a:pos x="T8" y="T9"/>
                  </a:cxn>
                  <a:cxn ang="0">
                    <a:pos x="T10" y="T11"/>
                  </a:cxn>
                </a:cxnLst>
                <a:rect l="0" t="0" r="r" b="b"/>
                <a:pathLst>
                  <a:path w="827" h="830">
                    <a:moveTo>
                      <a:pt x="0" y="830"/>
                    </a:moveTo>
                    <a:cubicBezTo>
                      <a:pt x="0" y="791"/>
                      <a:pt x="0" y="791"/>
                      <a:pt x="0" y="791"/>
                    </a:cubicBezTo>
                    <a:cubicBezTo>
                      <a:pt x="436" y="791"/>
                      <a:pt x="788" y="436"/>
                      <a:pt x="788" y="0"/>
                    </a:cubicBezTo>
                    <a:cubicBezTo>
                      <a:pt x="827" y="0"/>
                      <a:pt x="827" y="0"/>
                      <a:pt x="827" y="0"/>
                    </a:cubicBezTo>
                    <a:cubicBezTo>
                      <a:pt x="827" y="224"/>
                      <a:pt x="742" y="430"/>
                      <a:pt x="585" y="587"/>
                    </a:cubicBezTo>
                    <a:cubicBezTo>
                      <a:pt x="429" y="743"/>
                      <a:pt x="220" y="830"/>
                      <a:pt x="0" y="830"/>
                    </a:cubicBezTo>
                    <a:close/>
                  </a:path>
                </a:pathLst>
              </a:custGeom>
              <a:solidFill>
                <a:srgbClr val="A0B2C5"/>
              </a:solidFill>
              <a:ln>
                <a:noFill/>
              </a:ln>
            </p:spPr>
            <p:txBody>
              <a:bodyPr anchor="ctr"/>
              <a:lstStyle/>
              <a:p>
                <a:pPr algn="ctr"/>
                <a:endParaRPr/>
              </a:p>
            </p:txBody>
          </p:sp>
          <p:sp>
            <p:nvSpPr>
              <p:cNvPr id="28" name="íṥlíḍe"/>
              <p:cNvSpPr/>
              <p:nvPr/>
            </p:nvSpPr>
            <p:spPr bwMode="auto">
              <a:xfrm>
                <a:off x="6017180" y="1933533"/>
                <a:ext cx="161569" cy="161569"/>
              </a:xfrm>
              <a:prstGeom prst="ellipse">
                <a:avLst/>
              </a:prstGeom>
              <a:solidFill>
                <a:srgbClr val="1E4A7A"/>
              </a:solidFill>
              <a:ln w="19050">
                <a:solidFill>
                  <a:schemeClr val="bg1"/>
                </a:solidFill>
              </a:ln>
            </p:spPr>
            <p:txBody>
              <a:bodyPr anchor="ctr"/>
              <a:lstStyle/>
              <a:p>
                <a:pPr algn="ctr"/>
                <a:endParaRPr/>
              </a:p>
            </p:txBody>
          </p:sp>
          <p:sp>
            <p:nvSpPr>
              <p:cNvPr id="29" name="iṣļíḋê"/>
              <p:cNvSpPr/>
              <p:nvPr/>
            </p:nvSpPr>
            <p:spPr bwMode="auto">
              <a:xfrm>
                <a:off x="6017180" y="5194283"/>
                <a:ext cx="161569" cy="161569"/>
              </a:xfrm>
              <a:prstGeom prst="ellipse">
                <a:avLst/>
              </a:prstGeom>
              <a:solidFill>
                <a:srgbClr val="1E4A7A"/>
              </a:solidFill>
              <a:ln w="19050">
                <a:solidFill>
                  <a:schemeClr val="bg1"/>
                </a:solidFill>
              </a:ln>
            </p:spPr>
            <p:txBody>
              <a:bodyPr anchor="ctr"/>
              <a:lstStyle/>
              <a:p>
                <a:pPr algn="ctr"/>
                <a:endParaRPr/>
              </a:p>
            </p:txBody>
          </p:sp>
          <p:sp>
            <p:nvSpPr>
              <p:cNvPr id="30" name="iṧļiďé"/>
              <p:cNvSpPr/>
              <p:nvPr/>
            </p:nvSpPr>
            <p:spPr bwMode="auto">
              <a:xfrm>
                <a:off x="7645923" y="3563909"/>
                <a:ext cx="164833" cy="163201"/>
              </a:xfrm>
              <a:prstGeom prst="ellipse">
                <a:avLst/>
              </a:prstGeom>
              <a:solidFill>
                <a:srgbClr val="1E4A7A"/>
              </a:solidFill>
              <a:ln w="19050">
                <a:solidFill>
                  <a:schemeClr val="bg1"/>
                </a:solidFill>
              </a:ln>
            </p:spPr>
            <p:txBody>
              <a:bodyPr anchor="ctr"/>
              <a:lstStyle/>
              <a:p>
                <a:pPr algn="ctr"/>
                <a:endParaRPr/>
              </a:p>
            </p:txBody>
          </p:sp>
          <p:sp>
            <p:nvSpPr>
              <p:cNvPr id="31" name="iṧļïḍè"/>
              <p:cNvSpPr/>
              <p:nvPr/>
            </p:nvSpPr>
            <p:spPr bwMode="auto">
              <a:xfrm>
                <a:off x="6085725" y="3645508"/>
                <a:ext cx="1165254" cy="1166886"/>
              </a:xfrm>
              <a:custGeom>
                <a:avLst/>
                <a:gdLst>
                  <a:gd name="T0" fmla="*/ 1 w 578"/>
                  <a:gd name="T1" fmla="*/ 578 h 578"/>
                  <a:gd name="T2" fmla="*/ 1 w 578"/>
                  <a:gd name="T3" fmla="*/ 578 h 578"/>
                  <a:gd name="T4" fmla="*/ 1 w 578"/>
                  <a:gd name="T5" fmla="*/ 578 h 578"/>
                  <a:gd name="T6" fmla="*/ 0 w 578"/>
                  <a:gd name="T7" fmla="*/ 578 h 578"/>
                  <a:gd name="T8" fmla="*/ 0 w 578"/>
                  <a:gd name="T9" fmla="*/ 578 h 578"/>
                  <a:gd name="T10" fmla="*/ 0 w 578"/>
                  <a:gd name="T11" fmla="*/ 578 h 578"/>
                  <a:gd name="T12" fmla="*/ 578 w 578"/>
                  <a:gd name="T13" fmla="*/ 1 h 578"/>
                  <a:gd name="T14" fmla="*/ 578 w 578"/>
                  <a:gd name="T15" fmla="*/ 1 h 578"/>
                  <a:gd name="T16" fmla="*/ 578 w 578"/>
                  <a:gd name="T17" fmla="*/ 1 h 578"/>
                  <a:gd name="T18" fmla="*/ 578 w 578"/>
                  <a:gd name="T19" fmla="*/ 0 h 578"/>
                  <a:gd name="T20" fmla="*/ 578 w 578"/>
                  <a:gd name="T21" fmla="*/ 0 h 578"/>
                  <a:gd name="T22" fmla="*/ 578 w 578"/>
                  <a:gd name="T23" fmla="*/ 0 h 578"/>
                  <a:gd name="T24" fmla="*/ 578 w 578"/>
                  <a:gd name="T25" fmla="*/ 0 h 578"/>
                  <a:gd name="T26" fmla="*/ 578 w 578"/>
                  <a:gd name="T27" fmla="*/ 0 h 578"/>
                  <a:gd name="T28" fmla="*/ 578 w 578"/>
                  <a:gd name="T29"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8" h="578">
                    <a:moveTo>
                      <a:pt x="1" y="578"/>
                    </a:moveTo>
                    <a:cubicBezTo>
                      <a:pt x="1" y="578"/>
                      <a:pt x="1" y="578"/>
                      <a:pt x="1" y="578"/>
                    </a:cubicBezTo>
                    <a:cubicBezTo>
                      <a:pt x="1" y="578"/>
                      <a:pt x="1" y="578"/>
                      <a:pt x="1" y="578"/>
                    </a:cubicBezTo>
                    <a:moveTo>
                      <a:pt x="0" y="578"/>
                    </a:moveTo>
                    <a:cubicBezTo>
                      <a:pt x="0" y="578"/>
                      <a:pt x="0" y="578"/>
                      <a:pt x="0" y="578"/>
                    </a:cubicBezTo>
                    <a:cubicBezTo>
                      <a:pt x="0" y="578"/>
                      <a:pt x="0" y="578"/>
                      <a:pt x="0" y="578"/>
                    </a:cubicBezTo>
                    <a:moveTo>
                      <a:pt x="578" y="1"/>
                    </a:moveTo>
                    <a:cubicBezTo>
                      <a:pt x="578" y="1"/>
                      <a:pt x="578" y="1"/>
                      <a:pt x="578" y="1"/>
                    </a:cubicBezTo>
                    <a:cubicBezTo>
                      <a:pt x="578" y="1"/>
                      <a:pt x="578" y="1"/>
                      <a:pt x="578" y="1"/>
                    </a:cubicBezTo>
                    <a:moveTo>
                      <a:pt x="578" y="0"/>
                    </a:moveTo>
                    <a:cubicBezTo>
                      <a:pt x="578" y="0"/>
                      <a:pt x="578" y="0"/>
                      <a:pt x="578" y="0"/>
                    </a:cubicBezTo>
                    <a:cubicBezTo>
                      <a:pt x="578" y="0"/>
                      <a:pt x="578" y="0"/>
                      <a:pt x="578" y="0"/>
                    </a:cubicBezTo>
                    <a:moveTo>
                      <a:pt x="578" y="0"/>
                    </a:moveTo>
                    <a:cubicBezTo>
                      <a:pt x="578" y="0"/>
                      <a:pt x="578" y="0"/>
                      <a:pt x="578" y="0"/>
                    </a:cubicBezTo>
                    <a:cubicBezTo>
                      <a:pt x="578" y="0"/>
                      <a:pt x="578" y="0"/>
                      <a:pt x="578" y="0"/>
                    </a:cubicBezTo>
                  </a:path>
                </a:pathLst>
              </a:custGeom>
              <a:solidFill>
                <a:srgbClr val="DCFFF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37" name="iṩ1ïďe"/>
              <p:cNvSpPr/>
              <p:nvPr/>
            </p:nvSpPr>
            <p:spPr bwMode="auto">
              <a:xfrm>
                <a:off x="4385173" y="3563909"/>
                <a:ext cx="164833" cy="163201"/>
              </a:xfrm>
              <a:prstGeom prst="ellipse">
                <a:avLst/>
              </a:prstGeom>
              <a:solidFill>
                <a:srgbClr val="1E4A7A"/>
              </a:solidFill>
              <a:ln w="19050">
                <a:solidFill>
                  <a:schemeClr val="bg1"/>
                </a:solidFill>
              </a:ln>
            </p:spPr>
            <p:txBody>
              <a:bodyPr anchor="ctr"/>
              <a:lstStyle/>
              <a:p>
                <a:pPr algn="ctr"/>
                <a:endParaRPr/>
              </a:p>
            </p:txBody>
          </p:sp>
          <p:sp>
            <p:nvSpPr>
              <p:cNvPr id="38" name="îŝļïdè"/>
              <p:cNvSpPr/>
              <p:nvPr/>
            </p:nvSpPr>
            <p:spPr bwMode="auto">
              <a:xfrm>
                <a:off x="7941561" y="3463540"/>
                <a:ext cx="422691" cy="362306"/>
              </a:xfrm>
              <a:custGeom>
                <a:avLst/>
                <a:gdLst>
                  <a:gd name="T0" fmla="*/ 65 w 259"/>
                  <a:gd name="T1" fmla="*/ 222 h 222"/>
                  <a:gd name="T2" fmla="*/ 0 w 259"/>
                  <a:gd name="T3" fmla="*/ 111 h 222"/>
                  <a:gd name="T4" fmla="*/ 65 w 259"/>
                  <a:gd name="T5" fmla="*/ 0 h 222"/>
                  <a:gd name="T6" fmla="*/ 195 w 259"/>
                  <a:gd name="T7" fmla="*/ 0 h 222"/>
                  <a:gd name="T8" fmla="*/ 259 w 259"/>
                  <a:gd name="T9" fmla="*/ 111 h 222"/>
                  <a:gd name="T10" fmla="*/ 195 w 259"/>
                  <a:gd name="T11" fmla="*/ 222 h 222"/>
                  <a:gd name="T12" fmla="*/ 65 w 259"/>
                  <a:gd name="T13" fmla="*/ 222 h 222"/>
                </a:gdLst>
                <a:ahLst/>
                <a:cxnLst>
                  <a:cxn ang="0">
                    <a:pos x="T0" y="T1"/>
                  </a:cxn>
                  <a:cxn ang="0">
                    <a:pos x="T2" y="T3"/>
                  </a:cxn>
                  <a:cxn ang="0">
                    <a:pos x="T4" y="T5"/>
                  </a:cxn>
                  <a:cxn ang="0">
                    <a:pos x="T6" y="T7"/>
                  </a:cxn>
                  <a:cxn ang="0">
                    <a:pos x="T8" y="T9"/>
                  </a:cxn>
                  <a:cxn ang="0">
                    <a:pos x="T10" y="T11"/>
                  </a:cxn>
                  <a:cxn ang="0">
                    <a:pos x="T12" y="T13"/>
                  </a:cxn>
                </a:cxnLst>
                <a:rect l="0" t="0" r="r" b="b"/>
                <a:pathLst>
                  <a:path w="259" h="222">
                    <a:moveTo>
                      <a:pt x="65" y="222"/>
                    </a:moveTo>
                    <a:lnTo>
                      <a:pt x="0" y="111"/>
                    </a:lnTo>
                    <a:lnTo>
                      <a:pt x="65" y="0"/>
                    </a:lnTo>
                    <a:lnTo>
                      <a:pt x="195" y="0"/>
                    </a:lnTo>
                    <a:lnTo>
                      <a:pt x="259" y="111"/>
                    </a:lnTo>
                    <a:lnTo>
                      <a:pt x="195" y="222"/>
                    </a:lnTo>
                    <a:lnTo>
                      <a:pt x="65" y="222"/>
                    </a:lnTo>
                    <a:close/>
                  </a:path>
                </a:pathLst>
              </a:custGeom>
              <a:solidFill>
                <a:srgbClr val="1E4A7A"/>
              </a:solidFill>
              <a:ln>
                <a:noFill/>
              </a:ln>
            </p:spPr>
            <p:txBody>
              <a:bodyPr anchor="ctr"/>
              <a:lstStyle/>
              <a:p>
                <a:pPr algn="ctr"/>
                <a:endParaRPr/>
              </a:p>
            </p:txBody>
          </p:sp>
          <p:sp>
            <p:nvSpPr>
              <p:cNvPr id="39" name="íṣḻïďè"/>
              <p:cNvSpPr/>
              <p:nvPr/>
            </p:nvSpPr>
            <p:spPr bwMode="auto">
              <a:xfrm>
                <a:off x="5889557" y="5506307"/>
                <a:ext cx="425955" cy="363938"/>
              </a:xfrm>
              <a:custGeom>
                <a:avLst/>
                <a:gdLst>
                  <a:gd name="T0" fmla="*/ 66 w 261"/>
                  <a:gd name="T1" fmla="*/ 223 h 223"/>
                  <a:gd name="T2" fmla="*/ 0 w 261"/>
                  <a:gd name="T3" fmla="*/ 111 h 223"/>
                  <a:gd name="T4" fmla="*/ 66 w 261"/>
                  <a:gd name="T5" fmla="*/ 0 h 223"/>
                  <a:gd name="T6" fmla="*/ 196 w 261"/>
                  <a:gd name="T7" fmla="*/ 0 h 223"/>
                  <a:gd name="T8" fmla="*/ 261 w 261"/>
                  <a:gd name="T9" fmla="*/ 111 h 223"/>
                  <a:gd name="T10" fmla="*/ 196 w 261"/>
                  <a:gd name="T11" fmla="*/ 223 h 223"/>
                  <a:gd name="T12" fmla="*/ 66 w 261"/>
                  <a:gd name="T13" fmla="*/ 223 h 223"/>
                </a:gdLst>
                <a:ahLst/>
                <a:cxnLst>
                  <a:cxn ang="0">
                    <a:pos x="T0" y="T1"/>
                  </a:cxn>
                  <a:cxn ang="0">
                    <a:pos x="T2" y="T3"/>
                  </a:cxn>
                  <a:cxn ang="0">
                    <a:pos x="T4" y="T5"/>
                  </a:cxn>
                  <a:cxn ang="0">
                    <a:pos x="T6" y="T7"/>
                  </a:cxn>
                  <a:cxn ang="0">
                    <a:pos x="T8" y="T9"/>
                  </a:cxn>
                  <a:cxn ang="0">
                    <a:pos x="T10" y="T11"/>
                  </a:cxn>
                  <a:cxn ang="0">
                    <a:pos x="T12" y="T13"/>
                  </a:cxn>
                </a:cxnLst>
                <a:rect l="0" t="0" r="r" b="b"/>
                <a:pathLst>
                  <a:path w="261" h="223">
                    <a:moveTo>
                      <a:pt x="66" y="223"/>
                    </a:moveTo>
                    <a:lnTo>
                      <a:pt x="0" y="111"/>
                    </a:lnTo>
                    <a:lnTo>
                      <a:pt x="66" y="0"/>
                    </a:lnTo>
                    <a:lnTo>
                      <a:pt x="196" y="0"/>
                    </a:lnTo>
                    <a:lnTo>
                      <a:pt x="261" y="111"/>
                    </a:lnTo>
                    <a:lnTo>
                      <a:pt x="196" y="223"/>
                    </a:lnTo>
                    <a:lnTo>
                      <a:pt x="66" y="223"/>
                    </a:lnTo>
                    <a:close/>
                  </a:path>
                </a:pathLst>
              </a:custGeom>
              <a:solidFill>
                <a:srgbClr val="A0B2C5"/>
              </a:solidFill>
              <a:ln>
                <a:noFill/>
              </a:ln>
            </p:spPr>
            <p:txBody>
              <a:bodyPr anchor="ctr"/>
              <a:lstStyle/>
              <a:p>
                <a:pPr algn="ctr"/>
                <a:endParaRPr/>
              </a:p>
            </p:txBody>
          </p:sp>
          <p:sp>
            <p:nvSpPr>
              <p:cNvPr id="40" name="íṣlíďè"/>
              <p:cNvSpPr/>
              <p:nvPr/>
            </p:nvSpPr>
            <p:spPr bwMode="auto">
              <a:xfrm>
                <a:off x="3815318" y="3463540"/>
                <a:ext cx="422691" cy="362306"/>
              </a:xfrm>
              <a:custGeom>
                <a:avLst/>
                <a:gdLst>
                  <a:gd name="T0" fmla="*/ 64 w 259"/>
                  <a:gd name="T1" fmla="*/ 222 h 222"/>
                  <a:gd name="T2" fmla="*/ 0 w 259"/>
                  <a:gd name="T3" fmla="*/ 111 h 222"/>
                  <a:gd name="T4" fmla="*/ 64 w 259"/>
                  <a:gd name="T5" fmla="*/ 0 h 222"/>
                  <a:gd name="T6" fmla="*/ 195 w 259"/>
                  <a:gd name="T7" fmla="*/ 0 h 222"/>
                  <a:gd name="T8" fmla="*/ 259 w 259"/>
                  <a:gd name="T9" fmla="*/ 111 h 222"/>
                  <a:gd name="T10" fmla="*/ 195 w 259"/>
                  <a:gd name="T11" fmla="*/ 222 h 222"/>
                  <a:gd name="T12" fmla="*/ 64 w 259"/>
                  <a:gd name="T13" fmla="*/ 222 h 222"/>
                </a:gdLst>
                <a:ahLst/>
                <a:cxnLst>
                  <a:cxn ang="0">
                    <a:pos x="T0" y="T1"/>
                  </a:cxn>
                  <a:cxn ang="0">
                    <a:pos x="T2" y="T3"/>
                  </a:cxn>
                  <a:cxn ang="0">
                    <a:pos x="T4" y="T5"/>
                  </a:cxn>
                  <a:cxn ang="0">
                    <a:pos x="T6" y="T7"/>
                  </a:cxn>
                  <a:cxn ang="0">
                    <a:pos x="T8" y="T9"/>
                  </a:cxn>
                  <a:cxn ang="0">
                    <a:pos x="T10" y="T11"/>
                  </a:cxn>
                  <a:cxn ang="0">
                    <a:pos x="T12" y="T13"/>
                  </a:cxn>
                </a:cxnLst>
                <a:rect l="0" t="0" r="r" b="b"/>
                <a:pathLst>
                  <a:path w="259" h="222">
                    <a:moveTo>
                      <a:pt x="64" y="222"/>
                    </a:moveTo>
                    <a:lnTo>
                      <a:pt x="0" y="111"/>
                    </a:lnTo>
                    <a:lnTo>
                      <a:pt x="64" y="0"/>
                    </a:lnTo>
                    <a:lnTo>
                      <a:pt x="195" y="0"/>
                    </a:lnTo>
                    <a:lnTo>
                      <a:pt x="259" y="111"/>
                    </a:lnTo>
                    <a:lnTo>
                      <a:pt x="195" y="222"/>
                    </a:lnTo>
                    <a:lnTo>
                      <a:pt x="64" y="222"/>
                    </a:lnTo>
                    <a:close/>
                  </a:path>
                </a:pathLst>
              </a:custGeom>
              <a:solidFill>
                <a:srgbClr val="1E4A7A"/>
              </a:solidFill>
              <a:ln>
                <a:noFill/>
              </a:ln>
            </p:spPr>
            <p:txBody>
              <a:bodyPr anchor="ctr"/>
              <a:lstStyle/>
              <a:p>
                <a:pPr algn="ctr"/>
                <a:endParaRPr/>
              </a:p>
            </p:txBody>
          </p:sp>
          <p:sp>
            <p:nvSpPr>
              <p:cNvPr id="41" name="íşľiḓé"/>
              <p:cNvSpPr/>
              <p:nvPr/>
            </p:nvSpPr>
            <p:spPr bwMode="auto">
              <a:xfrm>
                <a:off x="5889557" y="1394155"/>
                <a:ext cx="425955" cy="363938"/>
              </a:xfrm>
              <a:custGeom>
                <a:avLst/>
                <a:gdLst>
                  <a:gd name="T0" fmla="*/ 66 w 261"/>
                  <a:gd name="T1" fmla="*/ 223 h 223"/>
                  <a:gd name="T2" fmla="*/ 0 w 261"/>
                  <a:gd name="T3" fmla="*/ 111 h 223"/>
                  <a:gd name="T4" fmla="*/ 66 w 261"/>
                  <a:gd name="T5" fmla="*/ 0 h 223"/>
                  <a:gd name="T6" fmla="*/ 196 w 261"/>
                  <a:gd name="T7" fmla="*/ 0 h 223"/>
                  <a:gd name="T8" fmla="*/ 261 w 261"/>
                  <a:gd name="T9" fmla="*/ 111 h 223"/>
                  <a:gd name="T10" fmla="*/ 196 w 261"/>
                  <a:gd name="T11" fmla="*/ 223 h 223"/>
                  <a:gd name="T12" fmla="*/ 66 w 261"/>
                  <a:gd name="T13" fmla="*/ 223 h 223"/>
                </a:gdLst>
                <a:ahLst/>
                <a:cxnLst>
                  <a:cxn ang="0">
                    <a:pos x="T0" y="T1"/>
                  </a:cxn>
                  <a:cxn ang="0">
                    <a:pos x="T2" y="T3"/>
                  </a:cxn>
                  <a:cxn ang="0">
                    <a:pos x="T4" y="T5"/>
                  </a:cxn>
                  <a:cxn ang="0">
                    <a:pos x="T6" y="T7"/>
                  </a:cxn>
                  <a:cxn ang="0">
                    <a:pos x="T8" y="T9"/>
                  </a:cxn>
                  <a:cxn ang="0">
                    <a:pos x="T10" y="T11"/>
                  </a:cxn>
                  <a:cxn ang="0">
                    <a:pos x="T12" y="T13"/>
                  </a:cxn>
                </a:cxnLst>
                <a:rect l="0" t="0" r="r" b="b"/>
                <a:pathLst>
                  <a:path w="261" h="223">
                    <a:moveTo>
                      <a:pt x="66" y="223"/>
                    </a:moveTo>
                    <a:lnTo>
                      <a:pt x="0" y="111"/>
                    </a:lnTo>
                    <a:lnTo>
                      <a:pt x="66" y="0"/>
                    </a:lnTo>
                    <a:lnTo>
                      <a:pt x="196" y="0"/>
                    </a:lnTo>
                    <a:lnTo>
                      <a:pt x="261" y="111"/>
                    </a:lnTo>
                    <a:lnTo>
                      <a:pt x="196" y="223"/>
                    </a:lnTo>
                    <a:lnTo>
                      <a:pt x="66" y="223"/>
                    </a:lnTo>
                    <a:close/>
                  </a:path>
                </a:pathLst>
              </a:custGeom>
              <a:solidFill>
                <a:srgbClr val="A0B2C5"/>
              </a:solidFill>
              <a:ln>
                <a:noFill/>
              </a:ln>
            </p:spPr>
            <p:txBody>
              <a:bodyPr anchor="ctr"/>
              <a:lstStyle/>
              <a:p>
                <a:pPr algn="ctr"/>
                <a:endParaRPr/>
              </a:p>
            </p:txBody>
          </p:sp>
          <p:sp>
            <p:nvSpPr>
              <p:cNvPr id="42" name="íśḷíḋè"/>
              <p:cNvSpPr/>
              <p:nvPr/>
            </p:nvSpPr>
            <p:spPr bwMode="auto">
              <a:xfrm>
                <a:off x="5993321" y="1487521"/>
                <a:ext cx="220353" cy="193232"/>
              </a:xfrm>
              <a:custGeom>
                <a:avLst/>
                <a:gdLst>
                  <a:gd name="connsiteX0" fmla="*/ 63603 w 220353"/>
                  <a:gd name="connsiteY0" fmla="*/ 34659 h 193232"/>
                  <a:gd name="connsiteX1" fmla="*/ 67052 w 220353"/>
                  <a:gd name="connsiteY1" fmla="*/ 38108 h 193232"/>
                  <a:gd name="connsiteX2" fmla="*/ 63603 w 220353"/>
                  <a:gd name="connsiteY2" fmla="*/ 41558 h 193232"/>
                  <a:gd name="connsiteX3" fmla="*/ 63596 w 220353"/>
                  <a:gd name="connsiteY3" fmla="*/ 41558 h 193232"/>
                  <a:gd name="connsiteX4" fmla="*/ 41181 w 220353"/>
                  <a:gd name="connsiteY4" fmla="*/ 63972 h 193232"/>
                  <a:gd name="connsiteX5" fmla="*/ 41181 w 220353"/>
                  <a:gd name="connsiteY5" fmla="*/ 63980 h 193232"/>
                  <a:gd name="connsiteX6" fmla="*/ 37731 w 220353"/>
                  <a:gd name="connsiteY6" fmla="*/ 67430 h 193232"/>
                  <a:gd name="connsiteX7" fmla="*/ 34282 w 220353"/>
                  <a:gd name="connsiteY7" fmla="*/ 63980 h 193232"/>
                  <a:gd name="connsiteX8" fmla="*/ 63576 w 220353"/>
                  <a:gd name="connsiteY8" fmla="*/ 34665 h 193232"/>
                  <a:gd name="connsiteX9" fmla="*/ 63603 w 220353"/>
                  <a:gd name="connsiteY9" fmla="*/ 34659 h 193232"/>
                  <a:gd name="connsiteX10" fmla="*/ 64605 w 220353"/>
                  <a:gd name="connsiteY10" fmla="*/ 13784 h 193232"/>
                  <a:gd name="connsiteX11" fmla="*/ 29149 w 220353"/>
                  <a:gd name="connsiteY11" fmla="*/ 28806 h 193232"/>
                  <a:gd name="connsiteX12" fmla="*/ 29149 w 220353"/>
                  <a:gd name="connsiteY12" fmla="*/ 101903 h 193232"/>
                  <a:gd name="connsiteX13" fmla="*/ 105265 w 220353"/>
                  <a:gd name="connsiteY13" fmla="*/ 177426 h 193232"/>
                  <a:gd name="connsiteX14" fmla="*/ 115080 w 220353"/>
                  <a:gd name="connsiteY14" fmla="*/ 177426 h 193232"/>
                  <a:gd name="connsiteX15" fmla="*/ 191196 w 220353"/>
                  <a:gd name="connsiteY15" fmla="*/ 101903 h 193232"/>
                  <a:gd name="connsiteX16" fmla="*/ 191196 w 220353"/>
                  <a:gd name="connsiteY16" fmla="*/ 28806 h 193232"/>
                  <a:gd name="connsiteX17" fmla="*/ 119507 w 220353"/>
                  <a:gd name="connsiteY17" fmla="*/ 27276 h 193232"/>
                  <a:gd name="connsiteX18" fmla="*/ 110167 w 220353"/>
                  <a:gd name="connsiteY18" fmla="*/ 35691 h 193232"/>
                  <a:gd name="connsiteX19" fmla="*/ 100838 w 220353"/>
                  <a:gd name="connsiteY19" fmla="*/ 27276 h 193232"/>
                  <a:gd name="connsiteX20" fmla="*/ 64605 w 220353"/>
                  <a:gd name="connsiteY20" fmla="*/ 13784 h 193232"/>
                  <a:gd name="connsiteX21" fmla="*/ 64413 w 220353"/>
                  <a:gd name="connsiteY21" fmla="*/ 12 h 193232"/>
                  <a:gd name="connsiteX22" fmla="*/ 110167 w 220353"/>
                  <a:gd name="connsiteY22" fmla="*/ 17078 h 193232"/>
                  <a:gd name="connsiteX23" fmla="*/ 201022 w 220353"/>
                  <a:gd name="connsiteY23" fmla="*/ 19065 h 193232"/>
                  <a:gd name="connsiteX24" fmla="*/ 201022 w 220353"/>
                  <a:gd name="connsiteY24" fmla="*/ 111653 h 193232"/>
                  <a:gd name="connsiteX25" fmla="*/ 124906 w 220353"/>
                  <a:gd name="connsiteY25" fmla="*/ 187166 h 193232"/>
                  <a:gd name="connsiteX26" fmla="*/ 95438 w 220353"/>
                  <a:gd name="connsiteY26" fmla="*/ 187166 h 193232"/>
                  <a:gd name="connsiteX27" fmla="*/ 19323 w 220353"/>
                  <a:gd name="connsiteY27" fmla="*/ 111653 h 193232"/>
                  <a:gd name="connsiteX28" fmla="*/ 19323 w 220353"/>
                  <a:gd name="connsiteY28" fmla="*/ 19065 h 193232"/>
                  <a:gd name="connsiteX29" fmla="*/ 64413 w 220353"/>
                  <a:gd name="connsiteY29" fmla="*/ 12 h 193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0353" h="193232">
                    <a:moveTo>
                      <a:pt x="63603" y="34659"/>
                    </a:moveTo>
                    <a:cubicBezTo>
                      <a:pt x="65506" y="34659"/>
                      <a:pt x="67052" y="36205"/>
                      <a:pt x="67052" y="38108"/>
                    </a:cubicBezTo>
                    <a:cubicBezTo>
                      <a:pt x="67052" y="40012"/>
                      <a:pt x="65506" y="41558"/>
                      <a:pt x="63603" y="41558"/>
                    </a:cubicBezTo>
                    <a:lnTo>
                      <a:pt x="63596" y="41558"/>
                    </a:lnTo>
                    <a:cubicBezTo>
                      <a:pt x="51220" y="41558"/>
                      <a:pt x="41181" y="51597"/>
                      <a:pt x="41181" y="63972"/>
                    </a:cubicBezTo>
                    <a:lnTo>
                      <a:pt x="41181" y="63980"/>
                    </a:lnTo>
                    <a:cubicBezTo>
                      <a:pt x="41181" y="65883"/>
                      <a:pt x="39635" y="67430"/>
                      <a:pt x="37731" y="67430"/>
                    </a:cubicBezTo>
                    <a:cubicBezTo>
                      <a:pt x="35828" y="67430"/>
                      <a:pt x="34282" y="65883"/>
                      <a:pt x="34282" y="63980"/>
                    </a:cubicBezTo>
                    <a:cubicBezTo>
                      <a:pt x="34282" y="47796"/>
                      <a:pt x="47395" y="34679"/>
                      <a:pt x="63576" y="34665"/>
                    </a:cubicBezTo>
                    <a:cubicBezTo>
                      <a:pt x="63590" y="34665"/>
                      <a:pt x="63590" y="34659"/>
                      <a:pt x="63603" y="34659"/>
                    </a:cubicBezTo>
                    <a:close/>
                    <a:moveTo>
                      <a:pt x="64605" y="13784"/>
                    </a:moveTo>
                    <a:cubicBezTo>
                      <a:pt x="51707" y="14060"/>
                      <a:pt x="38938" y="19089"/>
                      <a:pt x="29149" y="28806"/>
                    </a:cubicBezTo>
                    <a:cubicBezTo>
                      <a:pt x="8827" y="48958"/>
                      <a:pt x="8827" y="81751"/>
                      <a:pt x="29149" y="101903"/>
                    </a:cubicBezTo>
                    <a:lnTo>
                      <a:pt x="105265" y="177426"/>
                    </a:lnTo>
                    <a:cubicBezTo>
                      <a:pt x="107964" y="180113"/>
                      <a:pt x="112381" y="180113"/>
                      <a:pt x="115080" y="177426"/>
                    </a:cubicBezTo>
                    <a:lnTo>
                      <a:pt x="191196" y="101903"/>
                    </a:lnTo>
                    <a:cubicBezTo>
                      <a:pt x="211518" y="81751"/>
                      <a:pt x="211518" y="48958"/>
                      <a:pt x="191196" y="28806"/>
                    </a:cubicBezTo>
                    <a:cubicBezTo>
                      <a:pt x="171619" y="9372"/>
                      <a:pt x="140121" y="8691"/>
                      <a:pt x="119507" y="27276"/>
                    </a:cubicBezTo>
                    <a:lnTo>
                      <a:pt x="110167" y="35691"/>
                    </a:lnTo>
                    <a:lnTo>
                      <a:pt x="100838" y="27276"/>
                    </a:lnTo>
                    <a:cubicBezTo>
                      <a:pt x="90531" y="17983"/>
                      <a:pt x="77503" y="13507"/>
                      <a:pt x="64605" y="13784"/>
                    </a:cubicBezTo>
                    <a:close/>
                    <a:moveTo>
                      <a:pt x="64413" y="12"/>
                    </a:moveTo>
                    <a:cubicBezTo>
                      <a:pt x="80764" y="-301"/>
                      <a:pt x="97226" y="5407"/>
                      <a:pt x="110167" y="17078"/>
                    </a:cubicBezTo>
                    <a:cubicBezTo>
                      <a:pt x="136072" y="-6265"/>
                      <a:pt x="176024" y="-5751"/>
                      <a:pt x="201022" y="19065"/>
                    </a:cubicBezTo>
                    <a:cubicBezTo>
                      <a:pt x="226797" y="44629"/>
                      <a:pt x="226797" y="86080"/>
                      <a:pt x="201022" y="111653"/>
                    </a:cubicBezTo>
                    <a:cubicBezTo>
                      <a:pt x="200190" y="112483"/>
                      <a:pt x="124906" y="187166"/>
                      <a:pt x="124906" y="187166"/>
                    </a:cubicBezTo>
                    <a:cubicBezTo>
                      <a:pt x="116754" y="195255"/>
                      <a:pt x="103580" y="195255"/>
                      <a:pt x="95438" y="187166"/>
                    </a:cubicBezTo>
                    <a:cubicBezTo>
                      <a:pt x="95438" y="187166"/>
                      <a:pt x="26676" y="118958"/>
                      <a:pt x="19323" y="111653"/>
                    </a:cubicBezTo>
                    <a:cubicBezTo>
                      <a:pt x="-6442" y="86080"/>
                      <a:pt x="-6442" y="44629"/>
                      <a:pt x="19323" y="19065"/>
                    </a:cubicBezTo>
                    <a:cubicBezTo>
                      <a:pt x="31822" y="6657"/>
                      <a:pt x="48062" y="325"/>
                      <a:pt x="64413" y="12"/>
                    </a:cubicBezTo>
                    <a:close/>
                  </a:path>
                </a:pathLst>
              </a:custGeom>
              <a:solidFill>
                <a:schemeClr val="bg1"/>
              </a:solidFill>
              <a:ln>
                <a:noFill/>
              </a:ln>
              <a:effectLst/>
            </p:spPr>
            <p:txBody>
              <a:bodyPr wrap="square" anchor="ctr">
                <a:noAutofit/>
              </a:bodyPr>
              <a:lstStyle/>
              <a:p>
                <a:pPr algn="ctr"/>
                <a:endParaRPr/>
              </a:p>
            </p:txBody>
          </p:sp>
          <p:sp>
            <p:nvSpPr>
              <p:cNvPr id="43" name="íṡļïďê"/>
              <p:cNvSpPr/>
              <p:nvPr/>
            </p:nvSpPr>
            <p:spPr bwMode="auto">
              <a:xfrm>
                <a:off x="5993321" y="5591660"/>
                <a:ext cx="220353" cy="193232"/>
              </a:xfrm>
              <a:custGeom>
                <a:avLst/>
                <a:gdLst>
                  <a:gd name="connsiteX0" fmla="*/ 63603 w 220353"/>
                  <a:gd name="connsiteY0" fmla="*/ 34659 h 193232"/>
                  <a:gd name="connsiteX1" fmla="*/ 67052 w 220353"/>
                  <a:gd name="connsiteY1" fmla="*/ 38108 h 193232"/>
                  <a:gd name="connsiteX2" fmla="*/ 63603 w 220353"/>
                  <a:gd name="connsiteY2" fmla="*/ 41558 h 193232"/>
                  <a:gd name="connsiteX3" fmla="*/ 63596 w 220353"/>
                  <a:gd name="connsiteY3" fmla="*/ 41558 h 193232"/>
                  <a:gd name="connsiteX4" fmla="*/ 41181 w 220353"/>
                  <a:gd name="connsiteY4" fmla="*/ 63972 h 193232"/>
                  <a:gd name="connsiteX5" fmla="*/ 41181 w 220353"/>
                  <a:gd name="connsiteY5" fmla="*/ 63980 h 193232"/>
                  <a:gd name="connsiteX6" fmla="*/ 37731 w 220353"/>
                  <a:gd name="connsiteY6" fmla="*/ 67430 h 193232"/>
                  <a:gd name="connsiteX7" fmla="*/ 34282 w 220353"/>
                  <a:gd name="connsiteY7" fmla="*/ 63980 h 193232"/>
                  <a:gd name="connsiteX8" fmla="*/ 63576 w 220353"/>
                  <a:gd name="connsiteY8" fmla="*/ 34665 h 193232"/>
                  <a:gd name="connsiteX9" fmla="*/ 63603 w 220353"/>
                  <a:gd name="connsiteY9" fmla="*/ 34659 h 193232"/>
                  <a:gd name="connsiteX10" fmla="*/ 64605 w 220353"/>
                  <a:gd name="connsiteY10" fmla="*/ 13784 h 193232"/>
                  <a:gd name="connsiteX11" fmla="*/ 29149 w 220353"/>
                  <a:gd name="connsiteY11" fmla="*/ 28806 h 193232"/>
                  <a:gd name="connsiteX12" fmla="*/ 29149 w 220353"/>
                  <a:gd name="connsiteY12" fmla="*/ 101903 h 193232"/>
                  <a:gd name="connsiteX13" fmla="*/ 105265 w 220353"/>
                  <a:gd name="connsiteY13" fmla="*/ 177426 h 193232"/>
                  <a:gd name="connsiteX14" fmla="*/ 115080 w 220353"/>
                  <a:gd name="connsiteY14" fmla="*/ 177426 h 193232"/>
                  <a:gd name="connsiteX15" fmla="*/ 191196 w 220353"/>
                  <a:gd name="connsiteY15" fmla="*/ 101903 h 193232"/>
                  <a:gd name="connsiteX16" fmla="*/ 191196 w 220353"/>
                  <a:gd name="connsiteY16" fmla="*/ 28806 h 193232"/>
                  <a:gd name="connsiteX17" fmla="*/ 119507 w 220353"/>
                  <a:gd name="connsiteY17" fmla="*/ 27276 h 193232"/>
                  <a:gd name="connsiteX18" fmla="*/ 110167 w 220353"/>
                  <a:gd name="connsiteY18" fmla="*/ 35691 h 193232"/>
                  <a:gd name="connsiteX19" fmla="*/ 100838 w 220353"/>
                  <a:gd name="connsiteY19" fmla="*/ 27276 h 193232"/>
                  <a:gd name="connsiteX20" fmla="*/ 64605 w 220353"/>
                  <a:gd name="connsiteY20" fmla="*/ 13784 h 193232"/>
                  <a:gd name="connsiteX21" fmla="*/ 64413 w 220353"/>
                  <a:gd name="connsiteY21" fmla="*/ 12 h 193232"/>
                  <a:gd name="connsiteX22" fmla="*/ 110167 w 220353"/>
                  <a:gd name="connsiteY22" fmla="*/ 17078 h 193232"/>
                  <a:gd name="connsiteX23" fmla="*/ 201022 w 220353"/>
                  <a:gd name="connsiteY23" fmla="*/ 19065 h 193232"/>
                  <a:gd name="connsiteX24" fmla="*/ 201022 w 220353"/>
                  <a:gd name="connsiteY24" fmla="*/ 111653 h 193232"/>
                  <a:gd name="connsiteX25" fmla="*/ 124906 w 220353"/>
                  <a:gd name="connsiteY25" fmla="*/ 187166 h 193232"/>
                  <a:gd name="connsiteX26" fmla="*/ 95438 w 220353"/>
                  <a:gd name="connsiteY26" fmla="*/ 187166 h 193232"/>
                  <a:gd name="connsiteX27" fmla="*/ 19323 w 220353"/>
                  <a:gd name="connsiteY27" fmla="*/ 111653 h 193232"/>
                  <a:gd name="connsiteX28" fmla="*/ 19323 w 220353"/>
                  <a:gd name="connsiteY28" fmla="*/ 19065 h 193232"/>
                  <a:gd name="connsiteX29" fmla="*/ 64413 w 220353"/>
                  <a:gd name="connsiteY29" fmla="*/ 12 h 193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0353" h="193232">
                    <a:moveTo>
                      <a:pt x="63603" y="34659"/>
                    </a:moveTo>
                    <a:cubicBezTo>
                      <a:pt x="65506" y="34659"/>
                      <a:pt x="67052" y="36205"/>
                      <a:pt x="67052" y="38108"/>
                    </a:cubicBezTo>
                    <a:cubicBezTo>
                      <a:pt x="67052" y="40012"/>
                      <a:pt x="65506" y="41558"/>
                      <a:pt x="63603" y="41558"/>
                    </a:cubicBezTo>
                    <a:lnTo>
                      <a:pt x="63596" y="41558"/>
                    </a:lnTo>
                    <a:cubicBezTo>
                      <a:pt x="51220" y="41558"/>
                      <a:pt x="41181" y="51597"/>
                      <a:pt x="41181" y="63972"/>
                    </a:cubicBezTo>
                    <a:lnTo>
                      <a:pt x="41181" y="63980"/>
                    </a:lnTo>
                    <a:cubicBezTo>
                      <a:pt x="41181" y="65883"/>
                      <a:pt x="39635" y="67430"/>
                      <a:pt x="37731" y="67430"/>
                    </a:cubicBezTo>
                    <a:cubicBezTo>
                      <a:pt x="35828" y="67430"/>
                      <a:pt x="34282" y="65883"/>
                      <a:pt x="34282" y="63980"/>
                    </a:cubicBezTo>
                    <a:cubicBezTo>
                      <a:pt x="34282" y="47796"/>
                      <a:pt x="47395" y="34679"/>
                      <a:pt x="63576" y="34665"/>
                    </a:cubicBezTo>
                    <a:cubicBezTo>
                      <a:pt x="63590" y="34665"/>
                      <a:pt x="63590" y="34659"/>
                      <a:pt x="63603" y="34659"/>
                    </a:cubicBezTo>
                    <a:close/>
                    <a:moveTo>
                      <a:pt x="64605" y="13784"/>
                    </a:moveTo>
                    <a:cubicBezTo>
                      <a:pt x="51707" y="14060"/>
                      <a:pt x="38938" y="19089"/>
                      <a:pt x="29149" y="28806"/>
                    </a:cubicBezTo>
                    <a:cubicBezTo>
                      <a:pt x="8827" y="48958"/>
                      <a:pt x="8827" y="81751"/>
                      <a:pt x="29149" y="101903"/>
                    </a:cubicBezTo>
                    <a:lnTo>
                      <a:pt x="105265" y="177426"/>
                    </a:lnTo>
                    <a:cubicBezTo>
                      <a:pt x="107964" y="180113"/>
                      <a:pt x="112381" y="180113"/>
                      <a:pt x="115080" y="177426"/>
                    </a:cubicBezTo>
                    <a:lnTo>
                      <a:pt x="191196" y="101903"/>
                    </a:lnTo>
                    <a:cubicBezTo>
                      <a:pt x="211518" y="81751"/>
                      <a:pt x="211518" y="48958"/>
                      <a:pt x="191196" y="28806"/>
                    </a:cubicBezTo>
                    <a:cubicBezTo>
                      <a:pt x="171619" y="9372"/>
                      <a:pt x="140121" y="8691"/>
                      <a:pt x="119507" y="27276"/>
                    </a:cubicBezTo>
                    <a:lnTo>
                      <a:pt x="110167" y="35691"/>
                    </a:lnTo>
                    <a:lnTo>
                      <a:pt x="100838" y="27276"/>
                    </a:lnTo>
                    <a:cubicBezTo>
                      <a:pt x="90531" y="17983"/>
                      <a:pt x="77503" y="13507"/>
                      <a:pt x="64605" y="13784"/>
                    </a:cubicBezTo>
                    <a:close/>
                    <a:moveTo>
                      <a:pt x="64413" y="12"/>
                    </a:moveTo>
                    <a:cubicBezTo>
                      <a:pt x="80764" y="-301"/>
                      <a:pt x="97226" y="5407"/>
                      <a:pt x="110167" y="17078"/>
                    </a:cubicBezTo>
                    <a:cubicBezTo>
                      <a:pt x="136072" y="-6265"/>
                      <a:pt x="176024" y="-5751"/>
                      <a:pt x="201022" y="19065"/>
                    </a:cubicBezTo>
                    <a:cubicBezTo>
                      <a:pt x="226797" y="44629"/>
                      <a:pt x="226797" y="86080"/>
                      <a:pt x="201022" y="111653"/>
                    </a:cubicBezTo>
                    <a:cubicBezTo>
                      <a:pt x="200190" y="112483"/>
                      <a:pt x="124906" y="187166"/>
                      <a:pt x="124906" y="187166"/>
                    </a:cubicBezTo>
                    <a:cubicBezTo>
                      <a:pt x="116754" y="195255"/>
                      <a:pt x="103580" y="195255"/>
                      <a:pt x="95438" y="187166"/>
                    </a:cubicBezTo>
                    <a:cubicBezTo>
                      <a:pt x="95438" y="187166"/>
                      <a:pt x="26676" y="118958"/>
                      <a:pt x="19323" y="111653"/>
                    </a:cubicBezTo>
                    <a:cubicBezTo>
                      <a:pt x="-6442" y="86080"/>
                      <a:pt x="-6442" y="44629"/>
                      <a:pt x="19323" y="19065"/>
                    </a:cubicBezTo>
                    <a:cubicBezTo>
                      <a:pt x="31822" y="6657"/>
                      <a:pt x="48062" y="325"/>
                      <a:pt x="64413" y="12"/>
                    </a:cubicBezTo>
                    <a:close/>
                  </a:path>
                </a:pathLst>
              </a:custGeom>
              <a:solidFill>
                <a:schemeClr val="bg1"/>
              </a:solidFill>
              <a:ln>
                <a:noFill/>
              </a:ln>
              <a:effectLst/>
            </p:spPr>
            <p:txBody>
              <a:bodyPr wrap="square" anchor="ctr">
                <a:noAutofit/>
              </a:bodyPr>
              <a:lstStyle/>
              <a:p>
                <a:pPr algn="ctr"/>
                <a:endParaRPr/>
              </a:p>
            </p:txBody>
          </p:sp>
          <p:sp>
            <p:nvSpPr>
              <p:cNvPr id="44" name="îS1îde"/>
              <p:cNvSpPr/>
              <p:nvPr/>
            </p:nvSpPr>
            <p:spPr bwMode="auto">
              <a:xfrm>
                <a:off x="3916487" y="3548077"/>
                <a:ext cx="220353" cy="193232"/>
              </a:xfrm>
              <a:custGeom>
                <a:avLst/>
                <a:gdLst>
                  <a:gd name="connsiteX0" fmla="*/ 63603 w 220353"/>
                  <a:gd name="connsiteY0" fmla="*/ 34659 h 193232"/>
                  <a:gd name="connsiteX1" fmla="*/ 67052 w 220353"/>
                  <a:gd name="connsiteY1" fmla="*/ 38108 h 193232"/>
                  <a:gd name="connsiteX2" fmla="*/ 63603 w 220353"/>
                  <a:gd name="connsiteY2" fmla="*/ 41558 h 193232"/>
                  <a:gd name="connsiteX3" fmla="*/ 63596 w 220353"/>
                  <a:gd name="connsiteY3" fmla="*/ 41558 h 193232"/>
                  <a:gd name="connsiteX4" fmla="*/ 41181 w 220353"/>
                  <a:gd name="connsiteY4" fmla="*/ 63972 h 193232"/>
                  <a:gd name="connsiteX5" fmla="*/ 41181 w 220353"/>
                  <a:gd name="connsiteY5" fmla="*/ 63980 h 193232"/>
                  <a:gd name="connsiteX6" fmla="*/ 37731 w 220353"/>
                  <a:gd name="connsiteY6" fmla="*/ 67430 h 193232"/>
                  <a:gd name="connsiteX7" fmla="*/ 34282 w 220353"/>
                  <a:gd name="connsiteY7" fmla="*/ 63980 h 193232"/>
                  <a:gd name="connsiteX8" fmla="*/ 63576 w 220353"/>
                  <a:gd name="connsiteY8" fmla="*/ 34665 h 193232"/>
                  <a:gd name="connsiteX9" fmla="*/ 63603 w 220353"/>
                  <a:gd name="connsiteY9" fmla="*/ 34659 h 193232"/>
                  <a:gd name="connsiteX10" fmla="*/ 64605 w 220353"/>
                  <a:gd name="connsiteY10" fmla="*/ 13784 h 193232"/>
                  <a:gd name="connsiteX11" fmla="*/ 29149 w 220353"/>
                  <a:gd name="connsiteY11" fmla="*/ 28806 h 193232"/>
                  <a:gd name="connsiteX12" fmla="*/ 29149 w 220353"/>
                  <a:gd name="connsiteY12" fmla="*/ 101903 h 193232"/>
                  <a:gd name="connsiteX13" fmla="*/ 105265 w 220353"/>
                  <a:gd name="connsiteY13" fmla="*/ 177426 h 193232"/>
                  <a:gd name="connsiteX14" fmla="*/ 115080 w 220353"/>
                  <a:gd name="connsiteY14" fmla="*/ 177426 h 193232"/>
                  <a:gd name="connsiteX15" fmla="*/ 191196 w 220353"/>
                  <a:gd name="connsiteY15" fmla="*/ 101903 h 193232"/>
                  <a:gd name="connsiteX16" fmla="*/ 191196 w 220353"/>
                  <a:gd name="connsiteY16" fmla="*/ 28806 h 193232"/>
                  <a:gd name="connsiteX17" fmla="*/ 119507 w 220353"/>
                  <a:gd name="connsiteY17" fmla="*/ 27276 h 193232"/>
                  <a:gd name="connsiteX18" fmla="*/ 110167 w 220353"/>
                  <a:gd name="connsiteY18" fmla="*/ 35691 h 193232"/>
                  <a:gd name="connsiteX19" fmla="*/ 100838 w 220353"/>
                  <a:gd name="connsiteY19" fmla="*/ 27276 h 193232"/>
                  <a:gd name="connsiteX20" fmla="*/ 64605 w 220353"/>
                  <a:gd name="connsiteY20" fmla="*/ 13784 h 193232"/>
                  <a:gd name="connsiteX21" fmla="*/ 64413 w 220353"/>
                  <a:gd name="connsiteY21" fmla="*/ 12 h 193232"/>
                  <a:gd name="connsiteX22" fmla="*/ 110167 w 220353"/>
                  <a:gd name="connsiteY22" fmla="*/ 17078 h 193232"/>
                  <a:gd name="connsiteX23" fmla="*/ 201022 w 220353"/>
                  <a:gd name="connsiteY23" fmla="*/ 19065 h 193232"/>
                  <a:gd name="connsiteX24" fmla="*/ 201022 w 220353"/>
                  <a:gd name="connsiteY24" fmla="*/ 111653 h 193232"/>
                  <a:gd name="connsiteX25" fmla="*/ 124906 w 220353"/>
                  <a:gd name="connsiteY25" fmla="*/ 187166 h 193232"/>
                  <a:gd name="connsiteX26" fmla="*/ 95438 w 220353"/>
                  <a:gd name="connsiteY26" fmla="*/ 187166 h 193232"/>
                  <a:gd name="connsiteX27" fmla="*/ 19323 w 220353"/>
                  <a:gd name="connsiteY27" fmla="*/ 111653 h 193232"/>
                  <a:gd name="connsiteX28" fmla="*/ 19323 w 220353"/>
                  <a:gd name="connsiteY28" fmla="*/ 19065 h 193232"/>
                  <a:gd name="connsiteX29" fmla="*/ 64413 w 220353"/>
                  <a:gd name="connsiteY29" fmla="*/ 12 h 193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0353" h="193232">
                    <a:moveTo>
                      <a:pt x="63603" y="34659"/>
                    </a:moveTo>
                    <a:cubicBezTo>
                      <a:pt x="65506" y="34659"/>
                      <a:pt x="67052" y="36205"/>
                      <a:pt x="67052" y="38108"/>
                    </a:cubicBezTo>
                    <a:cubicBezTo>
                      <a:pt x="67052" y="40012"/>
                      <a:pt x="65506" y="41558"/>
                      <a:pt x="63603" y="41558"/>
                    </a:cubicBezTo>
                    <a:lnTo>
                      <a:pt x="63596" y="41558"/>
                    </a:lnTo>
                    <a:cubicBezTo>
                      <a:pt x="51220" y="41558"/>
                      <a:pt x="41181" y="51597"/>
                      <a:pt x="41181" y="63972"/>
                    </a:cubicBezTo>
                    <a:lnTo>
                      <a:pt x="41181" y="63980"/>
                    </a:lnTo>
                    <a:cubicBezTo>
                      <a:pt x="41181" y="65883"/>
                      <a:pt x="39635" y="67430"/>
                      <a:pt x="37731" y="67430"/>
                    </a:cubicBezTo>
                    <a:cubicBezTo>
                      <a:pt x="35828" y="67430"/>
                      <a:pt x="34282" y="65883"/>
                      <a:pt x="34282" y="63980"/>
                    </a:cubicBezTo>
                    <a:cubicBezTo>
                      <a:pt x="34282" y="47796"/>
                      <a:pt x="47395" y="34679"/>
                      <a:pt x="63576" y="34665"/>
                    </a:cubicBezTo>
                    <a:cubicBezTo>
                      <a:pt x="63590" y="34665"/>
                      <a:pt x="63590" y="34659"/>
                      <a:pt x="63603" y="34659"/>
                    </a:cubicBezTo>
                    <a:close/>
                    <a:moveTo>
                      <a:pt x="64605" y="13784"/>
                    </a:moveTo>
                    <a:cubicBezTo>
                      <a:pt x="51707" y="14060"/>
                      <a:pt x="38938" y="19089"/>
                      <a:pt x="29149" y="28806"/>
                    </a:cubicBezTo>
                    <a:cubicBezTo>
                      <a:pt x="8827" y="48958"/>
                      <a:pt x="8827" y="81751"/>
                      <a:pt x="29149" y="101903"/>
                    </a:cubicBezTo>
                    <a:lnTo>
                      <a:pt x="105265" y="177426"/>
                    </a:lnTo>
                    <a:cubicBezTo>
                      <a:pt x="107964" y="180113"/>
                      <a:pt x="112381" y="180113"/>
                      <a:pt x="115080" y="177426"/>
                    </a:cubicBezTo>
                    <a:lnTo>
                      <a:pt x="191196" y="101903"/>
                    </a:lnTo>
                    <a:cubicBezTo>
                      <a:pt x="211518" y="81751"/>
                      <a:pt x="211518" y="48958"/>
                      <a:pt x="191196" y="28806"/>
                    </a:cubicBezTo>
                    <a:cubicBezTo>
                      <a:pt x="171619" y="9372"/>
                      <a:pt x="140121" y="8691"/>
                      <a:pt x="119507" y="27276"/>
                    </a:cubicBezTo>
                    <a:lnTo>
                      <a:pt x="110167" y="35691"/>
                    </a:lnTo>
                    <a:lnTo>
                      <a:pt x="100838" y="27276"/>
                    </a:lnTo>
                    <a:cubicBezTo>
                      <a:pt x="90531" y="17983"/>
                      <a:pt x="77503" y="13507"/>
                      <a:pt x="64605" y="13784"/>
                    </a:cubicBezTo>
                    <a:close/>
                    <a:moveTo>
                      <a:pt x="64413" y="12"/>
                    </a:moveTo>
                    <a:cubicBezTo>
                      <a:pt x="80764" y="-301"/>
                      <a:pt x="97226" y="5407"/>
                      <a:pt x="110167" y="17078"/>
                    </a:cubicBezTo>
                    <a:cubicBezTo>
                      <a:pt x="136072" y="-6265"/>
                      <a:pt x="176024" y="-5751"/>
                      <a:pt x="201022" y="19065"/>
                    </a:cubicBezTo>
                    <a:cubicBezTo>
                      <a:pt x="226797" y="44629"/>
                      <a:pt x="226797" y="86080"/>
                      <a:pt x="201022" y="111653"/>
                    </a:cubicBezTo>
                    <a:cubicBezTo>
                      <a:pt x="200190" y="112483"/>
                      <a:pt x="124906" y="187166"/>
                      <a:pt x="124906" y="187166"/>
                    </a:cubicBezTo>
                    <a:cubicBezTo>
                      <a:pt x="116754" y="195255"/>
                      <a:pt x="103580" y="195255"/>
                      <a:pt x="95438" y="187166"/>
                    </a:cubicBezTo>
                    <a:cubicBezTo>
                      <a:pt x="95438" y="187166"/>
                      <a:pt x="26676" y="118958"/>
                      <a:pt x="19323" y="111653"/>
                    </a:cubicBezTo>
                    <a:cubicBezTo>
                      <a:pt x="-6442" y="86080"/>
                      <a:pt x="-6442" y="44629"/>
                      <a:pt x="19323" y="19065"/>
                    </a:cubicBezTo>
                    <a:cubicBezTo>
                      <a:pt x="31822" y="6657"/>
                      <a:pt x="48062" y="325"/>
                      <a:pt x="64413" y="12"/>
                    </a:cubicBezTo>
                    <a:close/>
                  </a:path>
                </a:pathLst>
              </a:custGeom>
              <a:solidFill>
                <a:schemeClr val="bg1"/>
              </a:solidFill>
              <a:ln>
                <a:noFill/>
              </a:ln>
              <a:effectLst/>
            </p:spPr>
            <p:txBody>
              <a:bodyPr wrap="square" anchor="ctr">
                <a:noAutofit/>
              </a:bodyPr>
              <a:lstStyle/>
              <a:p>
                <a:pPr algn="ctr"/>
                <a:endParaRPr/>
              </a:p>
            </p:txBody>
          </p:sp>
          <p:sp>
            <p:nvSpPr>
              <p:cNvPr id="45" name="íṣḷïḓè"/>
              <p:cNvSpPr/>
              <p:nvPr/>
            </p:nvSpPr>
            <p:spPr bwMode="auto">
              <a:xfrm>
                <a:off x="8040038" y="3548077"/>
                <a:ext cx="220353" cy="193232"/>
              </a:xfrm>
              <a:custGeom>
                <a:avLst/>
                <a:gdLst>
                  <a:gd name="connsiteX0" fmla="*/ 63603 w 220353"/>
                  <a:gd name="connsiteY0" fmla="*/ 34659 h 193232"/>
                  <a:gd name="connsiteX1" fmla="*/ 67052 w 220353"/>
                  <a:gd name="connsiteY1" fmla="*/ 38108 h 193232"/>
                  <a:gd name="connsiteX2" fmla="*/ 63603 w 220353"/>
                  <a:gd name="connsiteY2" fmla="*/ 41558 h 193232"/>
                  <a:gd name="connsiteX3" fmla="*/ 63596 w 220353"/>
                  <a:gd name="connsiteY3" fmla="*/ 41558 h 193232"/>
                  <a:gd name="connsiteX4" fmla="*/ 41181 w 220353"/>
                  <a:gd name="connsiteY4" fmla="*/ 63972 h 193232"/>
                  <a:gd name="connsiteX5" fmla="*/ 41181 w 220353"/>
                  <a:gd name="connsiteY5" fmla="*/ 63980 h 193232"/>
                  <a:gd name="connsiteX6" fmla="*/ 37731 w 220353"/>
                  <a:gd name="connsiteY6" fmla="*/ 67430 h 193232"/>
                  <a:gd name="connsiteX7" fmla="*/ 34282 w 220353"/>
                  <a:gd name="connsiteY7" fmla="*/ 63980 h 193232"/>
                  <a:gd name="connsiteX8" fmla="*/ 63576 w 220353"/>
                  <a:gd name="connsiteY8" fmla="*/ 34665 h 193232"/>
                  <a:gd name="connsiteX9" fmla="*/ 63603 w 220353"/>
                  <a:gd name="connsiteY9" fmla="*/ 34659 h 193232"/>
                  <a:gd name="connsiteX10" fmla="*/ 64605 w 220353"/>
                  <a:gd name="connsiteY10" fmla="*/ 13784 h 193232"/>
                  <a:gd name="connsiteX11" fmla="*/ 29149 w 220353"/>
                  <a:gd name="connsiteY11" fmla="*/ 28806 h 193232"/>
                  <a:gd name="connsiteX12" fmla="*/ 29149 w 220353"/>
                  <a:gd name="connsiteY12" fmla="*/ 101903 h 193232"/>
                  <a:gd name="connsiteX13" fmla="*/ 105265 w 220353"/>
                  <a:gd name="connsiteY13" fmla="*/ 177426 h 193232"/>
                  <a:gd name="connsiteX14" fmla="*/ 115080 w 220353"/>
                  <a:gd name="connsiteY14" fmla="*/ 177426 h 193232"/>
                  <a:gd name="connsiteX15" fmla="*/ 191196 w 220353"/>
                  <a:gd name="connsiteY15" fmla="*/ 101903 h 193232"/>
                  <a:gd name="connsiteX16" fmla="*/ 191196 w 220353"/>
                  <a:gd name="connsiteY16" fmla="*/ 28806 h 193232"/>
                  <a:gd name="connsiteX17" fmla="*/ 119507 w 220353"/>
                  <a:gd name="connsiteY17" fmla="*/ 27276 h 193232"/>
                  <a:gd name="connsiteX18" fmla="*/ 110167 w 220353"/>
                  <a:gd name="connsiteY18" fmla="*/ 35691 h 193232"/>
                  <a:gd name="connsiteX19" fmla="*/ 100838 w 220353"/>
                  <a:gd name="connsiteY19" fmla="*/ 27276 h 193232"/>
                  <a:gd name="connsiteX20" fmla="*/ 64605 w 220353"/>
                  <a:gd name="connsiteY20" fmla="*/ 13784 h 193232"/>
                  <a:gd name="connsiteX21" fmla="*/ 64413 w 220353"/>
                  <a:gd name="connsiteY21" fmla="*/ 12 h 193232"/>
                  <a:gd name="connsiteX22" fmla="*/ 110167 w 220353"/>
                  <a:gd name="connsiteY22" fmla="*/ 17078 h 193232"/>
                  <a:gd name="connsiteX23" fmla="*/ 201022 w 220353"/>
                  <a:gd name="connsiteY23" fmla="*/ 19065 h 193232"/>
                  <a:gd name="connsiteX24" fmla="*/ 201022 w 220353"/>
                  <a:gd name="connsiteY24" fmla="*/ 111653 h 193232"/>
                  <a:gd name="connsiteX25" fmla="*/ 124906 w 220353"/>
                  <a:gd name="connsiteY25" fmla="*/ 187166 h 193232"/>
                  <a:gd name="connsiteX26" fmla="*/ 95438 w 220353"/>
                  <a:gd name="connsiteY26" fmla="*/ 187166 h 193232"/>
                  <a:gd name="connsiteX27" fmla="*/ 19323 w 220353"/>
                  <a:gd name="connsiteY27" fmla="*/ 111653 h 193232"/>
                  <a:gd name="connsiteX28" fmla="*/ 19323 w 220353"/>
                  <a:gd name="connsiteY28" fmla="*/ 19065 h 193232"/>
                  <a:gd name="connsiteX29" fmla="*/ 64413 w 220353"/>
                  <a:gd name="connsiteY29" fmla="*/ 12 h 193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0353" h="193232">
                    <a:moveTo>
                      <a:pt x="63603" y="34659"/>
                    </a:moveTo>
                    <a:cubicBezTo>
                      <a:pt x="65506" y="34659"/>
                      <a:pt x="67052" y="36205"/>
                      <a:pt x="67052" y="38108"/>
                    </a:cubicBezTo>
                    <a:cubicBezTo>
                      <a:pt x="67052" y="40012"/>
                      <a:pt x="65506" y="41558"/>
                      <a:pt x="63603" y="41558"/>
                    </a:cubicBezTo>
                    <a:lnTo>
                      <a:pt x="63596" y="41558"/>
                    </a:lnTo>
                    <a:cubicBezTo>
                      <a:pt x="51220" y="41558"/>
                      <a:pt x="41181" y="51597"/>
                      <a:pt x="41181" y="63972"/>
                    </a:cubicBezTo>
                    <a:lnTo>
                      <a:pt x="41181" y="63980"/>
                    </a:lnTo>
                    <a:cubicBezTo>
                      <a:pt x="41181" y="65883"/>
                      <a:pt x="39635" y="67430"/>
                      <a:pt x="37731" y="67430"/>
                    </a:cubicBezTo>
                    <a:cubicBezTo>
                      <a:pt x="35828" y="67430"/>
                      <a:pt x="34282" y="65883"/>
                      <a:pt x="34282" y="63980"/>
                    </a:cubicBezTo>
                    <a:cubicBezTo>
                      <a:pt x="34282" y="47796"/>
                      <a:pt x="47395" y="34679"/>
                      <a:pt x="63576" y="34665"/>
                    </a:cubicBezTo>
                    <a:cubicBezTo>
                      <a:pt x="63590" y="34665"/>
                      <a:pt x="63590" y="34659"/>
                      <a:pt x="63603" y="34659"/>
                    </a:cubicBezTo>
                    <a:close/>
                    <a:moveTo>
                      <a:pt x="64605" y="13784"/>
                    </a:moveTo>
                    <a:cubicBezTo>
                      <a:pt x="51707" y="14060"/>
                      <a:pt x="38938" y="19089"/>
                      <a:pt x="29149" y="28806"/>
                    </a:cubicBezTo>
                    <a:cubicBezTo>
                      <a:pt x="8827" y="48958"/>
                      <a:pt x="8827" y="81751"/>
                      <a:pt x="29149" y="101903"/>
                    </a:cubicBezTo>
                    <a:lnTo>
                      <a:pt x="105265" y="177426"/>
                    </a:lnTo>
                    <a:cubicBezTo>
                      <a:pt x="107964" y="180113"/>
                      <a:pt x="112381" y="180113"/>
                      <a:pt x="115080" y="177426"/>
                    </a:cubicBezTo>
                    <a:lnTo>
                      <a:pt x="191196" y="101903"/>
                    </a:lnTo>
                    <a:cubicBezTo>
                      <a:pt x="211518" y="81751"/>
                      <a:pt x="211518" y="48958"/>
                      <a:pt x="191196" y="28806"/>
                    </a:cubicBezTo>
                    <a:cubicBezTo>
                      <a:pt x="171619" y="9372"/>
                      <a:pt x="140121" y="8691"/>
                      <a:pt x="119507" y="27276"/>
                    </a:cubicBezTo>
                    <a:lnTo>
                      <a:pt x="110167" y="35691"/>
                    </a:lnTo>
                    <a:lnTo>
                      <a:pt x="100838" y="27276"/>
                    </a:lnTo>
                    <a:cubicBezTo>
                      <a:pt x="90531" y="17983"/>
                      <a:pt x="77503" y="13507"/>
                      <a:pt x="64605" y="13784"/>
                    </a:cubicBezTo>
                    <a:close/>
                    <a:moveTo>
                      <a:pt x="64413" y="12"/>
                    </a:moveTo>
                    <a:cubicBezTo>
                      <a:pt x="80764" y="-301"/>
                      <a:pt x="97226" y="5407"/>
                      <a:pt x="110167" y="17078"/>
                    </a:cubicBezTo>
                    <a:cubicBezTo>
                      <a:pt x="136072" y="-6265"/>
                      <a:pt x="176024" y="-5751"/>
                      <a:pt x="201022" y="19065"/>
                    </a:cubicBezTo>
                    <a:cubicBezTo>
                      <a:pt x="226797" y="44629"/>
                      <a:pt x="226797" y="86080"/>
                      <a:pt x="201022" y="111653"/>
                    </a:cubicBezTo>
                    <a:cubicBezTo>
                      <a:pt x="200190" y="112483"/>
                      <a:pt x="124906" y="187166"/>
                      <a:pt x="124906" y="187166"/>
                    </a:cubicBezTo>
                    <a:cubicBezTo>
                      <a:pt x="116754" y="195255"/>
                      <a:pt x="103580" y="195255"/>
                      <a:pt x="95438" y="187166"/>
                    </a:cubicBezTo>
                    <a:cubicBezTo>
                      <a:pt x="95438" y="187166"/>
                      <a:pt x="26676" y="118958"/>
                      <a:pt x="19323" y="111653"/>
                    </a:cubicBezTo>
                    <a:cubicBezTo>
                      <a:pt x="-6442" y="86080"/>
                      <a:pt x="-6442" y="44629"/>
                      <a:pt x="19323" y="19065"/>
                    </a:cubicBezTo>
                    <a:cubicBezTo>
                      <a:pt x="31822" y="6657"/>
                      <a:pt x="48062" y="325"/>
                      <a:pt x="64413" y="12"/>
                    </a:cubicBezTo>
                    <a:close/>
                  </a:path>
                </a:pathLst>
              </a:custGeom>
              <a:solidFill>
                <a:schemeClr val="bg1"/>
              </a:solidFill>
              <a:ln>
                <a:noFill/>
              </a:ln>
              <a:effectLst/>
            </p:spPr>
            <p:txBody>
              <a:bodyPr wrap="square" anchor="ctr">
                <a:noAutofit/>
              </a:bodyPr>
              <a:lstStyle/>
              <a:p>
                <a:pPr algn="ctr"/>
                <a:endParaRPr/>
              </a:p>
            </p:txBody>
          </p:sp>
        </p:grpSp>
        <p:sp>
          <p:nvSpPr>
            <p:cNvPr id="3" name="stocks-graphic-for-business-stats_20803"/>
            <p:cNvSpPr>
              <a:spLocks noChangeAspect="1"/>
            </p:cNvSpPr>
            <p:nvPr/>
          </p:nvSpPr>
          <p:spPr bwMode="auto">
            <a:xfrm>
              <a:off x="8696" y="5614"/>
              <a:ext cx="1854" cy="1673"/>
            </a:xfrm>
            <a:custGeom>
              <a:avLst/>
              <a:gdLst>
                <a:gd name="T0" fmla="*/ 7830 w 8541"/>
                <a:gd name="T1" fmla="*/ 7703 h 7703"/>
                <a:gd name="T2" fmla="*/ 0 w 8541"/>
                <a:gd name="T3" fmla="*/ 7703 h 7703"/>
                <a:gd name="T4" fmla="*/ 0 w 8541"/>
                <a:gd name="T5" fmla="*/ 0 h 7703"/>
                <a:gd name="T6" fmla="*/ 632 w 8541"/>
                <a:gd name="T7" fmla="*/ 0 h 7703"/>
                <a:gd name="T8" fmla="*/ 632 w 8541"/>
                <a:gd name="T9" fmla="*/ 4272 h 7703"/>
                <a:gd name="T10" fmla="*/ 4513 w 8541"/>
                <a:gd name="T11" fmla="*/ 1449 h 7703"/>
                <a:gd name="T12" fmla="*/ 5841 w 8541"/>
                <a:gd name="T13" fmla="*/ 2017 h 7703"/>
                <a:gd name="T14" fmla="*/ 7667 w 8541"/>
                <a:gd name="T15" fmla="*/ 357 h 7703"/>
                <a:gd name="T16" fmla="*/ 7305 w 8541"/>
                <a:gd name="T17" fmla="*/ 0 h 7703"/>
                <a:gd name="T18" fmla="*/ 8541 w 8541"/>
                <a:gd name="T19" fmla="*/ 0 h 7703"/>
                <a:gd name="T20" fmla="*/ 8541 w 8541"/>
                <a:gd name="T21" fmla="*/ 1235 h 7703"/>
                <a:gd name="T22" fmla="*/ 8116 w 8541"/>
                <a:gd name="T23" fmla="*/ 806 h 7703"/>
                <a:gd name="T24" fmla="*/ 5965 w 8541"/>
                <a:gd name="T25" fmla="*/ 2756 h 7703"/>
                <a:gd name="T26" fmla="*/ 4593 w 8541"/>
                <a:gd name="T27" fmla="*/ 2172 h 7703"/>
                <a:gd name="T28" fmla="*/ 632 w 8541"/>
                <a:gd name="T29" fmla="*/ 5054 h 7703"/>
                <a:gd name="T30" fmla="*/ 632 w 8541"/>
                <a:gd name="T31" fmla="*/ 7072 h 7703"/>
                <a:gd name="T32" fmla="*/ 1348 w 8541"/>
                <a:gd name="T33" fmla="*/ 7072 h 7703"/>
                <a:gd name="T34" fmla="*/ 1348 w 8541"/>
                <a:gd name="T35" fmla="*/ 5289 h 7703"/>
                <a:gd name="T36" fmla="*/ 1980 w 8541"/>
                <a:gd name="T37" fmla="*/ 5289 h 7703"/>
                <a:gd name="T38" fmla="*/ 1980 w 8541"/>
                <a:gd name="T39" fmla="*/ 7072 h 7703"/>
                <a:gd name="T40" fmla="*/ 2517 w 8541"/>
                <a:gd name="T41" fmla="*/ 7072 h 7703"/>
                <a:gd name="T42" fmla="*/ 2517 w 8541"/>
                <a:gd name="T43" fmla="*/ 4558 h 7703"/>
                <a:gd name="T44" fmla="*/ 3149 w 8541"/>
                <a:gd name="T45" fmla="*/ 4558 h 7703"/>
                <a:gd name="T46" fmla="*/ 3149 w 8541"/>
                <a:gd name="T47" fmla="*/ 7072 h 7703"/>
                <a:gd name="T48" fmla="*/ 3686 w 8541"/>
                <a:gd name="T49" fmla="*/ 7072 h 7703"/>
                <a:gd name="T50" fmla="*/ 3686 w 8541"/>
                <a:gd name="T51" fmla="*/ 3824 h 7703"/>
                <a:gd name="T52" fmla="*/ 4318 w 8541"/>
                <a:gd name="T53" fmla="*/ 3824 h 7703"/>
                <a:gd name="T54" fmla="*/ 4318 w 8541"/>
                <a:gd name="T55" fmla="*/ 7072 h 7703"/>
                <a:gd name="T56" fmla="*/ 4855 w 8541"/>
                <a:gd name="T57" fmla="*/ 7072 h 7703"/>
                <a:gd name="T58" fmla="*/ 4855 w 8541"/>
                <a:gd name="T59" fmla="*/ 3458 h 7703"/>
                <a:gd name="T60" fmla="*/ 5491 w 8541"/>
                <a:gd name="T61" fmla="*/ 3458 h 7703"/>
                <a:gd name="T62" fmla="*/ 5491 w 8541"/>
                <a:gd name="T63" fmla="*/ 7072 h 7703"/>
                <a:gd name="T64" fmla="*/ 6028 w 8541"/>
                <a:gd name="T65" fmla="*/ 7072 h 7703"/>
                <a:gd name="T66" fmla="*/ 6028 w 8541"/>
                <a:gd name="T67" fmla="*/ 4193 h 7703"/>
                <a:gd name="T68" fmla="*/ 6660 w 8541"/>
                <a:gd name="T69" fmla="*/ 4193 h 7703"/>
                <a:gd name="T70" fmla="*/ 6660 w 8541"/>
                <a:gd name="T71" fmla="*/ 7072 h 7703"/>
                <a:gd name="T72" fmla="*/ 7197 w 8541"/>
                <a:gd name="T73" fmla="*/ 7072 h 7703"/>
                <a:gd name="T74" fmla="*/ 7197 w 8541"/>
                <a:gd name="T75" fmla="*/ 2728 h 7703"/>
                <a:gd name="T76" fmla="*/ 7830 w 8541"/>
                <a:gd name="T77" fmla="*/ 2728 h 7703"/>
                <a:gd name="T78" fmla="*/ 7830 w 8541"/>
                <a:gd name="T79" fmla="*/ 7703 h 7703"/>
                <a:gd name="T80" fmla="*/ 7830 w 8541"/>
                <a:gd name="T81" fmla="*/ 7703 h 7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541" h="7703">
                  <a:moveTo>
                    <a:pt x="7830" y="7703"/>
                  </a:moveTo>
                  <a:lnTo>
                    <a:pt x="0" y="7703"/>
                  </a:lnTo>
                  <a:lnTo>
                    <a:pt x="0" y="0"/>
                  </a:lnTo>
                  <a:lnTo>
                    <a:pt x="632" y="0"/>
                  </a:lnTo>
                  <a:lnTo>
                    <a:pt x="632" y="4272"/>
                  </a:lnTo>
                  <a:lnTo>
                    <a:pt x="4513" y="1449"/>
                  </a:lnTo>
                  <a:lnTo>
                    <a:pt x="5841" y="2017"/>
                  </a:lnTo>
                  <a:lnTo>
                    <a:pt x="7667" y="357"/>
                  </a:lnTo>
                  <a:lnTo>
                    <a:pt x="7305" y="0"/>
                  </a:lnTo>
                  <a:lnTo>
                    <a:pt x="8541" y="0"/>
                  </a:lnTo>
                  <a:lnTo>
                    <a:pt x="8541" y="1235"/>
                  </a:lnTo>
                  <a:lnTo>
                    <a:pt x="8116" y="806"/>
                  </a:lnTo>
                  <a:lnTo>
                    <a:pt x="5965" y="2756"/>
                  </a:lnTo>
                  <a:lnTo>
                    <a:pt x="4593" y="2172"/>
                  </a:lnTo>
                  <a:lnTo>
                    <a:pt x="632" y="5054"/>
                  </a:lnTo>
                  <a:lnTo>
                    <a:pt x="632" y="7072"/>
                  </a:lnTo>
                  <a:lnTo>
                    <a:pt x="1348" y="7072"/>
                  </a:lnTo>
                  <a:lnTo>
                    <a:pt x="1348" y="5289"/>
                  </a:lnTo>
                  <a:lnTo>
                    <a:pt x="1980" y="5289"/>
                  </a:lnTo>
                  <a:lnTo>
                    <a:pt x="1980" y="7072"/>
                  </a:lnTo>
                  <a:lnTo>
                    <a:pt x="2517" y="7072"/>
                  </a:lnTo>
                  <a:lnTo>
                    <a:pt x="2517" y="4558"/>
                  </a:lnTo>
                  <a:lnTo>
                    <a:pt x="3149" y="4558"/>
                  </a:lnTo>
                  <a:lnTo>
                    <a:pt x="3149" y="7072"/>
                  </a:lnTo>
                  <a:lnTo>
                    <a:pt x="3686" y="7072"/>
                  </a:lnTo>
                  <a:lnTo>
                    <a:pt x="3686" y="3824"/>
                  </a:lnTo>
                  <a:lnTo>
                    <a:pt x="4318" y="3824"/>
                  </a:lnTo>
                  <a:lnTo>
                    <a:pt x="4318" y="7072"/>
                  </a:lnTo>
                  <a:lnTo>
                    <a:pt x="4855" y="7072"/>
                  </a:lnTo>
                  <a:lnTo>
                    <a:pt x="4855" y="3458"/>
                  </a:lnTo>
                  <a:lnTo>
                    <a:pt x="5491" y="3458"/>
                  </a:lnTo>
                  <a:lnTo>
                    <a:pt x="5491" y="7072"/>
                  </a:lnTo>
                  <a:lnTo>
                    <a:pt x="6028" y="7072"/>
                  </a:lnTo>
                  <a:lnTo>
                    <a:pt x="6028" y="4193"/>
                  </a:lnTo>
                  <a:lnTo>
                    <a:pt x="6660" y="4193"/>
                  </a:lnTo>
                  <a:lnTo>
                    <a:pt x="6660" y="7072"/>
                  </a:lnTo>
                  <a:lnTo>
                    <a:pt x="7197" y="7072"/>
                  </a:lnTo>
                  <a:lnTo>
                    <a:pt x="7197" y="2728"/>
                  </a:lnTo>
                  <a:lnTo>
                    <a:pt x="7830" y="2728"/>
                  </a:lnTo>
                  <a:lnTo>
                    <a:pt x="7830" y="7703"/>
                  </a:lnTo>
                  <a:lnTo>
                    <a:pt x="7830" y="7703"/>
                  </a:lnTo>
                  <a:close/>
                </a:path>
              </a:pathLst>
            </a:custGeom>
            <a:gradFill>
              <a:gsLst>
                <a:gs pos="44000">
                  <a:srgbClr val="A0B2C5"/>
                </a:gs>
                <a:gs pos="86000">
                  <a:srgbClr val="1E4A7A"/>
                </a:gs>
              </a:gsLst>
              <a:lin ang="5400000" scaled="0"/>
            </a:gradFill>
            <a:ln>
              <a:noFill/>
            </a:ln>
          </p:spPr>
        </p:sp>
      </p:grpSp>
      <p:grpSp>
        <p:nvGrpSpPr>
          <p:cNvPr id="84" name="组合 83"/>
          <p:cNvGrpSpPr/>
          <p:nvPr/>
        </p:nvGrpSpPr>
        <p:grpSpPr>
          <a:xfrm>
            <a:off x="1976120" y="2129155"/>
            <a:ext cx="3164840" cy="1164705"/>
            <a:chOff x="767" y="2556"/>
            <a:chExt cx="5635" cy="2074"/>
          </a:xfrm>
        </p:grpSpPr>
        <p:grpSp>
          <p:nvGrpSpPr>
            <p:cNvPr id="4" name="组合 3"/>
            <p:cNvGrpSpPr/>
            <p:nvPr/>
          </p:nvGrpSpPr>
          <p:grpSpPr>
            <a:xfrm>
              <a:off x="767" y="2556"/>
              <a:ext cx="5635" cy="2074"/>
              <a:chOff x="6263725" y="1457866"/>
              <a:chExt cx="3577993" cy="1317202"/>
            </a:xfrm>
          </p:grpSpPr>
          <p:sp>
            <p:nvSpPr>
              <p:cNvPr id="46" name="文本框 45"/>
              <p:cNvSpPr txBox="1"/>
              <p:nvPr/>
            </p:nvSpPr>
            <p:spPr>
              <a:xfrm>
                <a:off x="6385616" y="1457866"/>
                <a:ext cx="1682812" cy="450904"/>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47" name="文本框 46"/>
              <p:cNvSpPr txBox="1"/>
              <p:nvPr/>
            </p:nvSpPr>
            <p:spPr>
              <a:xfrm>
                <a:off x="6263725" y="2115096"/>
                <a:ext cx="3577993" cy="659972"/>
              </a:xfrm>
              <a:prstGeom prst="rect">
                <a:avLst/>
              </a:prstGeom>
              <a:noFill/>
            </p:spPr>
            <p:txBody>
              <a:bodyPr wrap="square" rtlCol="0">
                <a:spAutoFit/>
              </a:bodyPr>
              <a:lstStyle/>
              <a:p>
                <a:pPr indent="0">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此处请输入正文此处请输入正文内容此处请输入正文此处请。</a:t>
                </a:r>
              </a:p>
            </p:txBody>
          </p:sp>
        </p:grpSp>
        <p:sp>
          <p:nvSpPr>
            <p:cNvPr id="9" name="îṣļídè"/>
            <p:cNvSpPr/>
            <p:nvPr/>
          </p:nvSpPr>
          <p:spPr>
            <a:xfrm>
              <a:off x="959" y="3195"/>
              <a:ext cx="3382" cy="104"/>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b="1"/>
            </a:p>
          </p:txBody>
        </p:sp>
      </p:grpSp>
      <p:grpSp>
        <p:nvGrpSpPr>
          <p:cNvPr id="103" name="组合 102"/>
          <p:cNvGrpSpPr/>
          <p:nvPr/>
        </p:nvGrpSpPr>
        <p:grpSpPr>
          <a:xfrm>
            <a:off x="2083942" y="4281170"/>
            <a:ext cx="1899232" cy="417157"/>
            <a:chOff x="959" y="2556"/>
            <a:chExt cx="3382" cy="743"/>
          </a:xfrm>
        </p:grpSpPr>
        <p:sp>
          <p:nvSpPr>
            <p:cNvPr id="105" name="文本框 104"/>
            <p:cNvSpPr txBox="1"/>
            <p:nvPr/>
          </p:nvSpPr>
          <p:spPr>
            <a:xfrm>
              <a:off x="959" y="2556"/>
              <a:ext cx="2650" cy="71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108" name="îṣļídè"/>
            <p:cNvSpPr/>
            <p:nvPr/>
          </p:nvSpPr>
          <p:spPr>
            <a:xfrm>
              <a:off x="959" y="3195"/>
              <a:ext cx="3382" cy="104"/>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b="1"/>
            </a:p>
          </p:txBody>
        </p:sp>
      </p:grpSp>
      <p:grpSp>
        <p:nvGrpSpPr>
          <p:cNvPr id="109" name="组合 108"/>
          <p:cNvGrpSpPr/>
          <p:nvPr/>
        </p:nvGrpSpPr>
        <p:grpSpPr>
          <a:xfrm>
            <a:off x="6842125" y="2130425"/>
            <a:ext cx="3291840" cy="1100910"/>
            <a:chOff x="899" y="2556"/>
            <a:chExt cx="5862" cy="1960"/>
          </a:xfrm>
        </p:grpSpPr>
        <p:grpSp>
          <p:nvGrpSpPr>
            <p:cNvPr id="110" name="组合 109"/>
            <p:cNvGrpSpPr/>
            <p:nvPr/>
          </p:nvGrpSpPr>
          <p:grpSpPr>
            <a:xfrm>
              <a:off x="899" y="2556"/>
              <a:ext cx="5862" cy="1960"/>
              <a:chOff x="6347540" y="1457866"/>
              <a:chExt cx="3722129" cy="1244539"/>
            </a:xfrm>
          </p:grpSpPr>
          <p:sp>
            <p:nvSpPr>
              <p:cNvPr id="111" name="文本框 110"/>
              <p:cNvSpPr txBox="1"/>
              <p:nvPr/>
            </p:nvSpPr>
            <p:spPr>
              <a:xfrm>
                <a:off x="8303192" y="1457866"/>
                <a:ext cx="1682812" cy="450904"/>
              </a:xfrm>
              <a:prstGeom prst="rect">
                <a:avLst/>
              </a:prstGeom>
              <a:noFill/>
            </p:spPr>
            <p:txBody>
              <a:bodyPr wrap="square" rtlCol="0">
                <a:spAutoFit/>
              </a:bodyPr>
              <a:lstStyle/>
              <a:p>
                <a:pPr algn="r"/>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112" name="文本框 111"/>
              <p:cNvSpPr txBox="1"/>
              <p:nvPr/>
            </p:nvSpPr>
            <p:spPr>
              <a:xfrm>
                <a:off x="6347540" y="2042706"/>
                <a:ext cx="3722129" cy="659699"/>
              </a:xfrm>
              <a:prstGeom prst="rect">
                <a:avLst/>
              </a:prstGeom>
              <a:noFill/>
            </p:spPr>
            <p:txBody>
              <a:bodyPr wrap="square" rtlCol="0">
                <a:spAutoFit/>
              </a:bodyPr>
              <a:lstStyle/>
              <a:p>
                <a:pPr indent="0" algn="r">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此处请输入正文此处请输入正文内容此处请输入正文此处请输入</a:t>
                </a:r>
              </a:p>
            </p:txBody>
          </p:sp>
        </p:grpSp>
        <p:sp>
          <p:nvSpPr>
            <p:cNvPr id="114" name="îṣļídè"/>
            <p:cNvSpPr/>
            <p:nvPr/>
          </p:nvSpPr>
          <p:spPr>
            <a:xfrm>
              <a:off x="3228" y="3195"/>
              <a:ext cx="3382" cy="104"/>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r"/>
              <a:endParaRPr b="1"/>
            </a:p>
          </p:txBody>
        </p:sp>
      </p:grpSp>
      <p:grpSp>
        <p:nvGrpSpPr>
          <p:cNvPr id="115" name="组合 114"/>
          <p:cNvGrpSpPr/>
          <p:nvPr/>
        </p:nvGrpSpPr>
        <p:grpSpPr>
          <a:xfrm>
            <a:off x="8224150" y="4229735"/>
            <a:ext cx="1909902" cy="417157"/>
            <a:chOff x="3228" y="2556"/>
            <a:chExt cx="3401" cy="743"/>
          </a:xfrm>
        </p:grpSpPr>
        <p:sp>
          <p:nvSpPr>
            <p:cNvPr id="117" name="文本框 116"/>
            <p:cNvSpPr txBox="1"/>
            <p:nvPr/>
          </p:nvSpPr>
          <p:spPr>
            <a:xfrm>
              <a:off x="3979" y="2556"/>
              <a:ext cx="2650" cy="710"/>
            </a:xfrm>
            <a:prstGeom prst="rect">
              <a:avLst/>
            </a:prstGeom>
            <a:noFill/>
          </p:spPr>
          <p:txBody>
            <a:bodyPr wrap="square" rtlCol="0">
              <a:spAutoFit/>
            </a:bodyPr>
            <a:lstStyle/>
            <a:p>
              <a:pPr algn="r"/>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120" name="îṣļídè"/>
            <p:cNvSpPr/>
            <p:nvPr/>
          </p:nvSpPr>
          <p:spPr>
            <a:xfrm>
              <a:off x="3228" y="3195"/>
              <a:ext cx="3382" cy="104"/>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r"/>
              <a:endParaRPr b="1"/>
            </a:p>
          </p:txBody>
        </p:sp>
      </p:grpSp>
      <p:sp>
        <p:nvSpPr>
          <p:cNvPr id="122" name="矩形 121"/>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3" name="矩形 122"/>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5" name="文本框 124"/>
          <p:cNvSpPr txBox="1"/>
          <p:nvPr/>
        </p:nvSpPr>
        <p:spPr>
          <a:xfrm>
            <a:off x="2065020" y="4907395"/>
            <a:ext cx="3164840" cy="583565"/>
          </a:xfrm>
          <a:prstGeom prst="rect">
            <a:avLst/>
          </a:prstGeom>
          <a:noFill/>
        </p:spPr>
        <p:txBody>
          <a:bodyPr wrap="square" rtlCol="0">
            <a:spAutoFit/>
          </a:bodyPr>
          <a:lstStyle/>
          <a:p>
            <a:pPr indent="0">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此处请输入正文此处请输入正文内容此处请输入正文此处请。</a:t>
            </a:r>
          </a:p>
        </p:txBody>
      </p:sp>
      <p:sp>
        <p:nvSpPr>
          <p:cNvPr id="126" name="文本框 125"/>
          <p:cNvSpPr txBox="1"/>
          <p:nvPr/>
        </p:nvSpPr>
        <p:spPr>
          <a:xfrm>
            <a:off x="6918960" y="4907100"/>
            <a:ext cx="3291840" cy="583565"/>
          </a:xfrm>
          <a:prstGeom prst="rect">
            <a:avLst/>
          </a:prstGeom>
          <a:noFill/>
        </p:spPr>
        <p:txBody>
          <a:bodyPr wrap="square" rtlCol="0">
            <a:spAutoFit/>
          </a:bodyPr>
          <a:lstStyle/>
          <a:p>
            <a:pPr indent="0" algn="r">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此处请输入正文此处请输入正文内容此处请输入正文此处请输入</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21"/>
                                        </p:tgtEl>
                                        <p:attrNameLst>
                                          <p:attrName>style.visibility</p:attrName>
                                        </p:attrNameLst>
                                      </p:cBhvr>
                                      <p:to>
                                        <p:strVal val="visible"/>
                                      </p:to>
                                    </p:set>
                                    <p:animEffect transition="in" filter="diamond(in)">
                                      <p:cBhvr>
                                        <p:cTn id="15" dur="2000"/>
                                        <p:tgtEl>
                                          <p:spTgt spid="121"/>
                                        </p:tgtEl>
                                      </p:cBhvr>
                                    </p:animEffect>
                                  </p:childTnLst>
                                </p:cTn>
                              </p:par>
                              <p:par>
                                <p:cTn id="16" presetID="15" presetClass="entr" presetSubtype="0" fill="hold" nodeType="withEffect">
                                  <p:stCondLst>
                                    <p:cond delay="0"/>
                                  </p:stCondLst>
                                  <p:childTnLst>
                                    <p:set>
                                      <p:cBhvr>
                                        <p:cTn id="17" dur="1" fill="hold">
                                          <p:stCondLst>
                                            <p:cond delay="0"/>
                                          </p:stCondLst>
                                        </p:cTn>
                                        <p:tgtEl>
                                          <p:spTgt spid="84"/>
                                        </p:tgtEl>
                                        <p:attrNameLst>
                                          <p:attrName>style.visibility</p:attrName>
                                        </p:attrNameLst>
                                      </p:cBhvr>
                                      <p:to>
                                        <p:strVal val="visible"/>
                                      </p:to>
                                    </p:set>
                                    <p:anim calcmode="lin" valueType="num">
                                      <p:cBhvr>
                                        <p:cTn id="18" dur="1000" fill="hold"/>
                                        <p:tgtEl>
                                          <p:spTgt spid="84"/>
                                        </p:tgtEl>
                                        <p:attrNameLst>
                                          <p:attrName>ppt_w</p:attrName>
                                        </p:attrNameLst>
                                      </p:cBhvr>
                                      <p:tavLst>
                                        <p:tav tm="0">
                                          <p:val>
                                            <p:fltVal val="0"/>
                                          </p:val>
                                        </p:tav>
                                        <p:tav tm="100000">
                                          <p:val>
                                            <p:strVal val="#ppt_w"/>
                                          </p:val>
                                        </p:tav>
                                      </p:tavLst>
                                    </p:anim>
                                    <p:anim calcmode="lin" valueType="num">
                                      <p:cBhvr>
                                        <p:cTn id="19" dur="1000" fill="hold"/>
                                        <p:tgtEl>
                                          <p:spTgt spid="84"/>
                                        </p:tgtEl>
                                        <p:attrNameLst>
                                          <p:attrName>ppt_h</p:attrName>
                                        </p:attrNameLst>
                                      </p:cBhvr>
                                      <p:tavLst>
                                        <p:tav tm="0">
                                          <p:val>
                                            <p:fltVal val="0"/>
                                          </p:val>
                                        </p:tav>
                                        <p:tav tm="100000">
                                          <p:val>
                                            <p:strVal val="#ppt_h"/>
                                          </p:val>
                                        </p:tav>
                                      </p:tavLst>
                                    </p:anim>
                                    <p:anim calcmode="lin" valueType="num">
                                      <p:cBhvr>
                                        <p:cTn id="20" dur="1000" fill="hold"/>
                                        <p:tgtEl>
                                          <p:spTgt spid="84"/>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84"/>
                                        </p:tgtEl>
                                        <p:attrNameLst>
                                          <p:attrName>ppt_y</p:attrName>
                                        </p:attrNameLst>
                                      </p:cBhvr>
                                      <p:tavLst>
                                        <p:tav tm="0" fmla="#ppt_y+(sin(-2*pi*(1-$))*-#ppt_x+cos(-2*pi*(1-$))*(1-#ppt_y))*(1-$)">
                                          <p:val>
                                            <p:fltVal val="0"/>
                                          </p:val>
                                        </p:tav>
                                        <p:tav tm="100000">
                                          <p:val>
                                            <p:fltVal val="1"/>
                                          </p:val>
                                        </p:tav>
                                      </p:tavLst>
                                    </p:anim>
                                  </p:childTnLst>
                                </p:cTn>
                              </p:par>
                              <p:par>
                                <p:cTn id="22" presetID="15" presetClass="entr" presetSubtype="0" fill="hold" nodeType="withEffect">
                                  <p:stCondLst>
                                    <p:cond delay="0"/>
                                  </p:stCondLst>
                                  <p:childTnLst>
                                    <p:set>
                                      <p:cBhvr>
                                        <p:cTn id="23" dur="1" fill="hold">
                                          <p:stCondLst>
                                            <p:cond delay="0"/>
                                          </p:stCondLst>
                                        </p:cTn>
                                        <p:tgtEl>
                                          <p:spTgt spid="103"/>
                                        </p:tgtEl>
                                        <p:attrNameLst>
                                          <p:attrName>style.visibility</p:attrName>
                                        </p:attrNameLst>
                                      </p:cBhvr>
                                      <p:to>
                                        <p:strVal val="visible"/>
                                      </p:to>
                                    </p:set>
                                    <p:anim calcmode="lin" valueType="num">
                                      <p:cBhvr>
                                        <p:cTn id="24" dur="1000" fill="hold"/>
                                        <p:tgtEl>
                                          <p:spTgt spid="103"/>
                                        </p:tgtEl>
                                        <p:attrNameLst>
                                          <p:attrName>ppt_w</p:attrName>
                                        </p:attrNameLst>
                                      </p:cBhvr>
                                      <p:tavLst>
                                        <p:tav tm="0">
                                          <p:val>
                                            <p:fltVal val="0"/>
                                          </p:val>
                                        </p:tav>
                                        <p:tav tm="100000">
                                          <p:val>
                                            <p:strVal val="#ppt_w"/>
                                          </p:val>
                                        </p:tav>
                                      </p:tavLst>
                                    </p:anim>
                                    <p:anim calcmode="lin" valueType="num">
                                      <p:cBhvr>
                                        <p:cTn id="25" dur="1000" fill="hold"/>
                                        <p:tgtEl>
                                          <p:spTgt spid="103"/>
                                        </p:tgtEl>
                                        <p:attrNameLst>
                                          <p:attrName>ppt_h</p:attrName>
                                        </p:attrNameLst>
                                      </p:cBhvr>
                                      <p:tavLst>
                                        <p:tav tm="0">
                                          <p:val>
                                            <p:fltVal val="0"/>
                                          </p:val>
                                        </p:tav>
                                        <p:tav tm="100000">
                                          <p:val>
                                            <p:strVal val="#ppt_h"/>
                                          </p:val>
                                        </p:tav>
                                      </p:tavLst>
                                    </p:anim>
                                    <p:anim calcmode="lin" valueType="num">
                                      <p:cBhvr>
                                        <p:cTn id="26" dur="1000" fill="hold"/>
                                        <p:tgtEl>
                                          <p:spTgt spid="103"/>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103"/>
                                        </p:tgtEl>
                                        <p:attrNameLst>
                                          <p:attrName>ppt_y</p:attrName>
                                        </p:attrNameLst>
                                      </p:cBhvr>
                                      <p:tavLst>
                                        <p:tav tm="0" fmla="#ppt_y+(sin(-2*pi*(1-$))*-#ppt_x+cos(-2*pi*(1-$))*(1-#ppt_y))*(1-$)">
                                          <p:val>
                                            <p:fltVal val="0"/>
                                          </p:val>
                                        </p:tav>
                                        <p:tav tm="100000">
                                          <p:val>
                                            <p:fltVal val="1"/>
                                          </p:val>
                                        </p:tav>
                                      </p:tavLst>
                                    </p:anim>
                                  </p:childTnLst>
                                </p:cTn>
                              </p:par>
                              <p:par>
                                <p:cTn id="28" presetID="15" presetClass="entr" presetSubtype="0" fill="hold" nodeType="withEffect">
                                  <p:stCondLst>
                                    <p:cond delay="0"/>
                                  </p:stCondLst>
                                  <p:childTnLst>
                                    <p:set>
                                      <p:cBhvr>
                                        <p:cTn id="29" dur="1" fill="hold">
                                          <p:stCondLst>
                                            <p:cond delay="0"/>
                                          </p:stCondLst>
                                        </p:cTn>
                                        <p:tgtEl>
                                          <p:spTgt spid="109"/>
                                        </p:tgtEl>
                                        <p:attrNameLst>
                                          <p:attrName>style.visibility</p:attrName>
                                        </p:attrNameLst>
                                      </p:cBhvr>
                                      <p:to>
                                        <p:strVal val="visible"/>
                                      </p:to>
                                    </p:set>
                                    <p:anim calcmode="lin" valueType="num">
                                      <p:cBhvr>
                                        <p:cTn id="30" dur="1000" fill="hold"/>
                                        <p:tgtEl>
                                          <p:spTgt spid="109"/>
                                        </p:tgtEl>
                                        <p:attrNameLst>
                                          <p:attrName>ppt_w</p:attrName>
                                        </p:attrNameLst>
                                      </p:cBhvr>
                                      <p:tavLst>
                                        <p:tav tm="0">
                                          <p:val>
                                            <p:fltVal val="0"/>
                                          </p:val>
                                        </p:tav>
                                        <p:tav tm="100000">
                                          <p:val>
                                            <p:strVal val="#ppt_w"/>
                                          </p:val>
                                        </p:tav>
                                      </p:tavLst>
                                    </p:anim>
                                    <p:anim calcmode="lin" valueType="num">
                                      <p:cBhvr>
                                        <p:cTn id="31" dur="1000" fill="hold"/>
                                        <p:tgtEl>
                                          <p:spTgt spid="109"/>
                                        </p:tgtEl>
                                        <p:attrNameLst>
                                          <p:attrName>ppt_h</p:attrName>
                                        </p:attrNameLst>
                                      </p:cBhvr>
                                      <p:tavLst>
                                        <p:tav tm="0">
                                          <p:val>
                                            <p:fltVal val="0"/>
                                          </p:val>
                                        </p:tav>
                                        <p:tav tm="100000">
                                          <p:val>
                                            <p:strVal val="#ppt_h"/>
                                          </p:val>
                                        </p:tav>
                                      </p:tavLst>
                                    </p:anim>
                                    <p:anim calcmode="lin" valueType="num">
                                      <p:cBhvr>
                                        <p:cTn id="32" dur="1000" fill="hold"/>
                                        <p:tgtEl>
                                          <p:spTgt spid="109"/>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109"/>
                                        </p:tgtEl>
                                        <p:attrNameLst>
                                          <p:attrName>ppt_y</p:attrName>
                                        </p:attrNameLst>
                                      </p:cBhvr>
                                      <p:tavLst>
                                        <p:tav tm="0" fmla="#ppt_y+(sin(-2*pi*(1-$))*-#ppt_x+cos(-2*pi*(1-$))*(1-#ppt_y))*(1-$)">
                                          <p:val>
                                            <p:fltVal val="0"/>
                                          </p:val>
                                        </p:tav>
                                        <p:tav tm="100000">
                                          <p:val>
                                            <p:fltVal val="1"/>
                                          </p:val>
                                        </p:tav>
                                      </p:tavLst>
                                    </p:anim>
                                  </p:childTnLst>
                                </p:cTn>
                              </p:par>
                              <p:par>
                                <p:cTn id="34" presetID="15" presetClass="entr" presetSubtype="0" fill="hold" nodeType="withEffect">
                                  <p:stCondLst>
                                    <p:cond delay="0"/>
                                  </p:stCondLst>
                                  <p:childTnLst>
                                    <p:set>
                                      <p:cBhvr>
                                        <p:cTn id="35" dur="1" fill="hold">
                                          <p:stCondLst>
                                            <p:cond delay="0"/>
                                          </p:stCondLst>
                                        </p:cTn>
                                        <p:tgtEl>
                                          <p:spTgt spid="115"/>
                                        </p:tgtEl>
                                        <p:attrNameLst>
                                          <p:attrName>style.visibility</p:attrName>
                                        </p:attrNameLst>
                                      </p:cBhvr>
                                      <p:to>
                                        <p:strVal val="visible"/>
                                      </p:to>
                                    </p:set>
                                    <p:anim calcmode="lin" valueType="num">
                                      <p:cBhvr>
                                        <p:cTn id="36" dur="1000" fill="hold"/>
                                        <p:tgtEl>
                                          <p:spTgt spid="115"/>
                                        </p:tgtEl>
                                        <p:attrNameLst>
                                          <p:attrName>ppt_w</p:attrName>
                                        </p:attrNameLst>
                                      </p:cBhvr>
                                      <p:tavLst>
                                        <p:tav tm="0">
                                          <p:val>
                                            <p:fltVal val="0"/>
                                          </p:val>
                                        </p:tav>
                                        <p:tav tm="100000">
                                          <p:val>
                                            <p:strVal val="#ppt_w"/>
                                          </p:val>
                                        </p:tav>
                                      </p:tavLst>
                                    </p:anim>
                                    <p:anim calcmode="lin" valueType="num">
                                      <p:cBhvr>
                                        <p:cTn id="37" dur="1000" fill="hold"/>
                                        <p:tgtEl>
                                          <p:spTgt spid="115"/>
                                        </p:tgtEl>
                                        <p:attrNameLst>
                                          <p:attrName>ppt_h</p:attrName>
                                        </p:attrNameLst>
                                      </p:cBhvr>
                                      <p:tavLst>
                                        <p:tav tm="0">
                                          <p:val>
                                            <p:fltVal val="0"/>
                                          </p:val>
                                        </p:tav>
                                        <p:tav tm="100000">
                                          <p:val>
                                            <p:strVal val="#ppt_h"/>
                                          </p:val>
                                        </p:tav>
                                      </p:tavLst>
                                    </p:anim>
                                    <p:anim calcmode="lin" valueType="num">
                                      <p:cBhvr>
                                        <p:cTn id="38" dur="1000" fill="hold"/>
                                        <p:tgtEl>
                                          <p:spTgt spid="115"/>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115"/>
                                        </p:tgtEl>
                                        <p:attrNameLst>
                                          <p:attrName>ppt_y</p:attrName>
                                        </p:attrNameLst>
                                      </p:cBhvr>
                                      <p:tavLst>
                                        <p:tav tm="0" fmla="#ppt_y+(sin(-2*pi*(1-$))*-#ppt_x+cos(-2*pi*(1-$))*(1-#ppt_y))*(1-$)">
                                          <p:val>
                                            <p:fltVal val="0"/>
                                          </p:val>
                                        </p:tav>
                                        <p:tav tm="100000">
                                          <p:val>
                                            <p:fltVal val="1"/>
                                          </p:val>
                                        </p:tav>
                                      </p:tavLst>
                                    </p:anim>
                                  </p:childTnLst>
                                </p:cTn>
                              </p:par>
                              <p:par>
                                <p:cTn id="40" presetID="15" presetClass="entr" presetSubtype="0" fill="hold" grpId="0" nodeType="withEffect">
                                  <p:stCondLst>
                                    <p:cond delay="0"/>
                                  </p:stCondLst>
                                  <p:childTnLst>
                                    <p:set>
                                      <p:cBhvr>
                                        <p:cTn id="41" dur="1" fill="hold">
                                          <p:stCondLst>
                                            <p:cond delay="0"/>
                                          </p:stCondLst>
                                        </p:cTn>
                                        <p:tgtEl>
                                          <p:spTgt spid="122"/>
                                        </p:tgtEl>
                                        <p:attrNameLst>
                                          <p:attrName>style.visibility</p:attrName>
                                        </p:attrNameLst>
                                      </p:cBhvr>
                                      <p:to>
                                        <p:strVal val="visible"/>
                                      </p:to>
                                    </p:set>
                                    <p:anim calcmode="lin" valueType="num">
                                      <p:cBhvr>
                                        <p:cTn id="42" dur="1000" fill="hold"/>
                                        <p:tgtEl>
                                          <p:spTgt spid="122"/>
                                        </p:tgtEl>
                                        <p:attrNameLst>
                                          <p:attrName>ppt_w</p:attrName>
                                        </p:attrNameLst>
                                      </p:cBhvr>
                                      <p:tavLst>
                                        <p:tav tm="0">
                                          <p:val>
                                            <p:fltVal val="0"/>
                                          </p:val>
                                        </p:tav>
                                        <p:tav tm="100000">
                                          <p:val>
                                            <p:strVal val="#ppt_w"/>
                                          </p:val>
                                        </p:tav>
                                      </p:tavLst>
                                    </p:anim>
                                    <p:anim calcmode="lin" valueType="num">
                                      <p:cBhvr>
                                        <p:cTn id="43" dur="1000" fill="hold"/>
                                        <p:tgtEl>
                                          <p:spTgt spid="122"/>
                                        </p:tgtEl>
                                        <p:attrNameLst>
                                          <p:attrName>ppt_h</p:attrName>
                                        </p:attrNameLst>
                                      </p:cBhvr>
                                      <p:tavLst>
                                        <p:tav tm="0">
                                          <p:val>
                                            <p:fltVal val="0"/>
                                          </p:val>
                                        </p:tav>
                                        <p:tav tm="100000">
                                          <p:val>
                                            <p:strVal val="#ppt_h"/>
                                          </p:val>
                                        </p:tav>
                                      </p:tavLst>
                                    </p:anim>
                                    <p:anim calcmode="lin" valueType="num">
                                      <p:cBhvr>
                                        <p:cTn id="44" dur="1000" fill="hold"/>
                                        <p:tgtEl>
                                          <p:spTgt spid="122"/>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122"/>
                                        </p:tgtEl>
                                        <p:attrNameLst>
                                          <p:attrName>ppt_y</p:attrName>
                                        </p:attrNameLst>
                                      </p:cBhvr>
                                      <p:tavLst>
                                        <p:tav tm="0" fmla="#ppt_y+(sin(-2*pi*(1-$))*-#ppt_x+cos(-2*pi*(1-$))*(1-#ppt_y))*(1-$)">
                                          <p:val>
                                            <p:fltVal val="0"/>
                                          </p:val>
                                        </p:tav>
                                        <p:tav tm="100000">
                                          <p:val>
                                            <p:fltVal val="1"/>
                                          </p:val>
                                        </p:tav>
                                      </p:tavLst>
                                    </p:anim>
                                  </p:childTnLst>
                                </p:cTn>
                              </p:par>
                              <p:par>
                                <p:cTn id="46" presetID="15" presetClass="entr" presetSubtype="0" fill="hold" grpId="0" nodeType="withEffect">
                                  <p:stCondLst>
                                    <p:cond delay="0"/>
                                  </p:stCondLst>
                                  <p:childTnLst>
                                    <p:set>
                                      <p:cBhvr>
                                        <p:cTn id="47" dur="1" fill="hold">
                                          <p:stCondLst>
                                            <p:cond delay="0"/>
                                          </p:stCondLst>
                                        </p:cTn>
                                        <p:tgtEl>
                                          <p:spTgt spid="123"/>
                                        </p:tgtEl>
                                        <p:attrNameLst>
                                          <p:attrName>style.visibility</p:attrName>
                                        </p:attrNameLst>
                                      </p:cBhvr>
                                      <p:to>
                                        <p:strVal val="visible"/>
                                      </p:to>
                                    </p:set>
                                    <p:anim calcmode="lin" valueType="num">
                                      <p:cBhvr>
                                        <p:cTn id="48" dur="1000" fill="hold"/>
                                        <p:tgtEl>
                                          <p:spTgt spid="123"/>
                                        </p:tgtEl>
                                        <p:attrNameLst>
                                          <p:attrName>ppt_w</p:attrName>
                                        </p:attrNameLst>
                                      </p:cBhvr>
                                      <p:tavLst>
                                        <p:tav tm="0">
                                          <p:val>
                                            <p:fltVal val="0"/>
                                          </p:val>
                                        </p:tav>
                                        <p:tav tm="100000">
                                          <p:val>
                                            <p:strVal val="#ppt_w"/>
                                          </p:val>
                                        </p:tav>
                                      </p:tavLst>
                                    </p:anim>
                                    <p:anim calcmode="lin" valueType="num">
                                      <p:cBhvr>
                                        <p:cTn id="49" dur="1000" fill="hold"/>
                                        <p:tgtEl>
                                          <p:spTgt spid="123"/>
                                        </p:tgtEl>
                                        <p:attrNameLst>
                                          <p:attrName>ppt_h</p:attrName>
                                        </p:attrNameLst>
                                      </p:cBhvr>
                                      <p:tavLst>
                                        <p:tav tm="0">
                                          <p:val>
                                            <p:fltVal val="0"/>
                                          </p:val>
                                        </p:tav>
                                        <p:tav tm="100000">
                                          <p:val>
                                            <p:strVal val="#ppt_h"/>
                                          </p:val>
                                        </p:tav>
                                      </p:tavLst>
                                    </p:anim>
                                    <p:anim calcmode="lin" valueType="num">
                                      <p:cBhvr>
                                        <p:cTn id="50" dur="1000" fill="hold"/>
                                        <p:tgtEl>
                                          <p:spTgt spid="123"/>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123"/>
                                        </p:tgtEl>
                                        <p:attrNameLst>
                                          <p:attrName>ppt_y</p:attrName>
                                        </p:attrNameLst>
                                      </p:cBhvr>
                                      <p:tavLst>
                                        <p:tav tm="0" fmla="#ppt_y+(sin(-2*pi*(1-$))*-#ppt_x+cos(-2*pi*(1-$))*(1-#ppt_y))*(1-$)">
                                          <p:val>
                                            <p:fltVal val="0"/>
                                          </p:val>
                                        </p:tav>
                                        <p:tav tm="100000">
                                          <p:val>
                                            <p:fltVal val="1"/>
                                          </p:val>
                                        </p:tav>
                                      </p:tavLst>
                                    </p:anim>
                                  </p:childTnLst>
                                </p:cTn>
                              </p:par>
                              <p:par>
                                <p:cTn id="52" presetID="15" presetClass="entr" presetSubtype="0" fill="hold" grpId="0" nodeType="withEffect">
                                  <p:stCondLst>
                                    <p:cond delay="0"/>
                                  </p:stCondLst>
                                  <p:childTnLst>
                                    <p:set>
                                      <p:cBhvr>
                                        <p:cTn id="53" dur="1" fill="hold">
                                          <p:stCondLst>
                                            <p:cond delay="0"/>
                                          </p:stCondLst>
                                        </p:cTn>
                                        <p:tgtEl>
                                          <p:spTgt spid="125"/>
                                        </p:tgtEl>
                                        <p:attrNameLst>
                                          <p:attrName>style.visibility</p:attrName>
                                        </p:attrNameLst>
                                      </p:cBhvr>
                                      <p:to>
                                        <p:strVal val="visible"/>
                                      </p:to>
                                    </p:set>
                                    <p:anim calcmode="lin" valueType="num">
                                      <p:cBhvr>
                                        <p:cTn id="54" dur="1000" fill="hold"/>
                                        <p:tgtEl>
                                          <p:spTgt spid="125"/>
                                        </p:tgtEl>
                                        <p:attrNameLst>
                                          <p:attrName>ppt_w</p:attrName>
                                        </p:attrNameLst>
                                      </p:cBhvr>
                                      <p:tavLst>
                                        <p:tav tm="0">
                                          <p:val>
                                            <p:fltVal val="0"/>
                                          </p:val>
                                        </p:tav>
                                        <p:tav tm="100000">
                                          <p:val>
                                            <p:strVal val="#ppt_w"/>
                                          </p:val>
                                        </p:tav>
                                      </p:tavLst>
                                    </p:anim>
                                    <p:anim calcmode="lin" valueType="num">
                                      <p:cBhvr>
                                        <p:cTn id="55" dur="1000" fill="hold"/>
                                        <p:tgtEl>
                                          <p:spTgt spid="125"/>
                                        </p:tgtEl>
                                        <p:attrNameLst>
                                          <p:attrName>ppt_h</p:attrName>
                                        </p:attrNameLst>
                                      </p:cBhvr>
                                      <p:tavLst>
                                        <p:tav tm="0">
                                          <p:val>
                                            <p:fltVal val="0"/>
                                          </p:val>
                                        </p:tav>
                                        <p:tav tm="100000">
                                          <p:val>
                                            <p:strVal val="#ppt_h"/>
                                          </p:val>
                                        </p:tav>
                                      </p:tavLst>
                                    </p:anim>
                                    <p:anim calcmode="lin" valueType="num">
                                      <p:cBhvr>
                                        <p:cTn id="56" dur="1000" fill="hold"/>
                                        <p:tgtEl>
                                          <p:spTgt spid="125"/>
                                        </p:tgtEl>
                                        <p:attrNameLst>
                                          <p:attrName>ppt_x</p:attrName>
                                        </p:attrNameLst>
                                      </p:cBhvr>
                                      <p:tavLst>
                                        <p:tav tm="0" fmla="#ppt_x+(cos(-2*pi*(1-$))*-#ppt_x-sin(-2*pi*(1-$))*(1-#ppt_y))*(1-$)">
                                          <p:val>
                                            <p:fltVal val="0"/>
                                          </p:val>
                                        </p:tav>
                                        <p:tav tm="100000">
                                          <p:val>
                                            <p:fltVal val="1"/>
                                          </p:val>
                                        </p:tav>
                                      </p:tavLst>
                                    </p:anim>
                                    <p:anim calcmode="lin" valueType="num">
                                      <p:cBhvr>
                                        <p:cTn id="57" dur="1000" fill="hold"/>
                                        <p:tgtEl>
                                          <p:spTgt spid="125"/>
                                        </p:tgtEl>
                                        <p:attrNameLst>
                                          <p:attrName>ppt_y</p:attrName>
                                        </p:attrNameLst>
                                      </p:cBhvr>
                                      <p:tavLst>
                                        <p:tav tm="0" fmla="#ppt_y+(sin(-2*pi*(1-$))*-#ppt_x+cos(-2*pi*(1-$))*(1-#ppt_y))*(1-$)">
                                          <p:val>
                                            <p:fltVal val="0"/>
                                          </p:val>
                                        </p:tav>
                                        <p:tav tm="100000">
                                          <p:val>
                                            <p:fltVal val="1"/>
                                          </p:val>
                                        </p:tav>
                                      </p:tavLst>
                                    </p:anim>
                                  </p:childTnLst>
                                </p:cTn>
                              </p:par>
                              <p:par>
                                <p:cTn id="58" presetID="15" presetClass="entr" presetSubtype="0" fill="hold" grpId="0" nodeType="withEffect">
                                  <p:stCondLst>
                                    <p:cond delay="0"/>
                                  </p:stCondLst>
                                  <p:childTnLst>
                                    <p:set>
                                      <p:cBhvr>
                                        <p:cTn id="59" dur="1" fill="hold">
                                          <p:stCondLst>
                                            <p:cond delay="0"/>
                                          </p:stCondLst>
                                        </p:cTn>
                                        <p:tgtEl>
                                          <p:spTgt spid="126"/>
                                        </p:tgtEl>
                                        <p:attrNameLst>
                                          <p:attrName>style.visibility</p:attrName>
                                        </p:attrNameLst>
                                      </p:cBhvr>
                                      <p:to>
                                        <p:strVal val="visible"/>
                                      </p:to>
                                    </p:set>
                                    <p:anim calcmode="lin" valueType="num">
                                      <p:cBhvr>
                                        <p:cTn id="60" dur="1000" fill="hold"/>
                                        <p:tgtEl>
                                          <p:spTgt spid="126"/>
                                        </p:tgtEl>
                                        <p:attrNameLst>
                                          <p:attrName>ppt_w</p:attrName>
                                        </p:attrNameLst>
                                      </p:cBhvr>
                                      <p:tavLst>
                                        <p:tav tm="0">
                                          <p:val>
                                            <p:fltVal val="0"/>
                                          </p:val>
                                        </p:tav>
                                        <p:tav tm="100000">
                                          <p:val>
                                            <p:strVal val="#ppt_w"/>
                                          </p:val>
                                        </p:tav>
                                      </p:tavLst>
                                    </p:anim>
                                    <p:anim calcmode="lin" valueType="num">
                                      <p:cBhvr>
                                        <p:cTn id="61" dur="1000" fill="hold"/>
                                        <p:tgtEl>
                                          <p:spTgt spid="126"/>
                                        </p:tgtEl>
                                        <p:attrNameLst>
                                          <p:attrName>ppt_h</p:attrName>
                                        </p:attrNameLst>
                                      </p:cBhvr>
                                      <p:tavLst>
                                        <p:tav tm="0">
                                          <p:val>
                                            <p:fltVal val="0"/>
                                          </p:val>
                                        </p:tav>
                                        <p:tav tm="100000">
                                          <p:val>
                                            <p:strVal val="#ppt_h"/>
                                          </p:val>
                                        </p:tav>
                                      </p:tavLst>
                                    </p:anim>
                                    <p:anim calcmode="lin" valueType="num">
                                      <p:cBhvr>
                                        <p:cTn id="62" dur="1000" fill="hold"/>
                                        <p:tgtEl>
                                          <p:spTgt spid="126"/>
                                        </p:tgtEl>
                                        <p:attrNameLst>
                                          <p:attrName>ppt_x</p:attrName>
                                        </p:attrNameLst>
                                      </p:cBhvr>
                                      <p:tavLst>
                                        <p:tav tm="0" fmla="#ppt_x+(cos(-2*pi*(1-$))*-#ppt_x-sin(-2*pi*(1-$))*(1-#ppt_y))*(1-$)">
                                          <p:val>
                                            <p:fltVal val="0"/>
                                          </p:val>
                                        </p:tav>
                                        <p:tav tm="100000">
                                          <p:val>
                                            <p:fltVal val="1"/>
                                          </p:val>
                                        </p:tav>
                                      </p:tavLst>
                                    </p:anim>
                                    <p:anim calcmode="lin" valueType="num">
                                      <p:cBhvr>
                                        <p:cTn id="63" dur="1000" fill="hold"/>
                                        <p:tgtEl>
                                          <p:spTgt spid="12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P spid="123" grpId="0" animBg="1"/>
      <p:bldP spid="125" grpId="0"/>
      <p:bldP spid="1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圆角矩形 42"/>
          <p:cNvSpPr/>
          <p:nvPr/>
        </p:nvSpPr>
        <p:spPr>
          <a:xfrm rot="10800000" flipV="1">
            <a:off x="6434455" y="1787525"/>
            <a:ext cx="1718945" cy="568325"/>
          </a:xfrm>
          <a:prstGeom prst="round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6407080" y="1787439"/>
            <a:ext cx="4385008" cy="3883817"/>
            <a:chOff x="890835" y="1890944"/>
            <a:chExt cx="4385008" cy="3883817"/>
          </a:xfrm>
        </p:grpSpPr>
        <p:sp>
          <p:nvSpPr>
            <p:cNvPr id="31" name="î$ḻïḑê"/>
            <p:cNvSpPr txBox="1"/>
            <p:nvPr/>
          </p:nvSpPr>
          <p:spPr>
            <a:xfrm>
              <a:off x="1027995" y="1890944"/>
              <a:ext cx="1551940" cy="568960"/>
            </a:xfrm>
            <a:prstGeom prst="roundRect">
              <a:avLst/>
            </a:prstGeom>
            <a:noFill/>
            <a:ln>
              <a:noFill/>
            </a:ln>
          </p:spPr>
          <p:txBody>
            <a:bodyPr wrap="square" lIns="91440" tIns="45720" rIns="91440" bIns="4572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buSzPct val="25000"/>
              </a:pPr>
              <a:r>
                <a:rPr lang="zh-CN" altLang="en-US" sz="2400" dirty="0">
                  <a:solidFill>
                    <a:schemeClr val="bg1"/>
                  </a:solidFill>
                  <a:latin typeface="思源黑体 CN Bold" panose="020B0800000000000000" charset="-122"/>
                  <a:ea typeface="思源黑体 CN Bold" panose="020B0800000000000000" charset="-122"/>
                </a:rPr>
                <a:t>二级标题</a:t>
              </a:r>
            </a:p>
          </p:txBody>
        </p:sp>
        <p:sp>
          <p:nvSpPr>
            <p:cNvPr id="32" name="îṥļíde"/>
            <p:cNvSpPr txBox="1"/>
            <p:nvPr/>
          </p:nvSpPr>
          <p:spPr>
            <a:xfrm>
              <a:off x="918140" y="2668263"/>
              <a:ext cx="4357703" cy="1082391"/>
            </a:xfrm>
            <a:prstGeom prst="roundRect">
              <a:avLst/>
            </a:prstGeom>
            <a:noFill/>
            <a:ln>
              <a:noFill/>
            </a:ln>
          </p:spPr>
          <p:txBody>
            <a:bodyPr wrap="square" lIns="91440" tIns="45720" rIns="91440" bIns="45720" anchor="t" anchorCtr="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indent="0">
                <a:lnSpc>
                  <a:spcPct val="120000"/>
                </a:lnSpc>
                <a:buSzPct val="25000"/>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此处请输入正文此处请输入正文内容此处请输入正文此处请输入正文内容此处请输入正文此处请输入正文内容。</a:t>
              </a:r>
            </a:p>
          </p:txBody>
        </p:sp>
        <p:sp>
          <p:nvSpPr>
            <p:cNvPr id="33" name="îṥļíde"/>
            <p:cNvSpPr txBox="1"/>
            <p:nvPr/>
          </p:nvSpPr>
          <p:spPr>
            <a:xfrm>
              <a:off x="890835" y="4692370"/>
              <a:ext cx="4357703" cy="1082391"/>
            </a:xfrm>
            <a:prstGeom prst="roundRect">
              <a:avLst/>
            </a:prstGeom>
            <a:noFill/>
            <a:ln>
              <a:noFill/>
            </a:ln>
          </p:spPr>
          <p:txBody>
            <a:bodyPr wrap="square" lIns="91440" tIns="45720" rIns="91440" bIns="45720" anchor="t" anchorCtr="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indent="0">
                <a:lnSpc>
                  <a:spcPct val="120000"/>
                </a:lnSpc>
                <a:buSzPct val="25000"/>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此处请输入正文此处请输入正文内容此处请输入正文此处请输入正文内容此处请输入正文此处请输入正文内容。</a:t>
              </a:r>
            </a:p>
          </p:txBody>
        </p:sp>
      </p:grpSp>
      <p:grpSp>
        <p:nvGrpSpPr>
          <p:cNvPr id="6" name="组合 5"/>
          <p:cNvGrpSpPr/>
          <p:nvPr/>
        </p:nvGrpSpPr>
        <p:grpSpPr>
          <a:xfrm>
            <a:off x="1771406" y="1731086"/>
            <a:ext cx="3693043" cy="4199238"/>
            <a:chOff x="6663446" y="1909521"/>
            <a:chExt cx="3693043" cy="4199238"/>
          </a:xfrm>
        </p:grpSpPr>
        <p:grpSp>
          <p:nvGrpSpPr>
            <p:cNvPr id="10" name="isḻïḑê"/>
            <p:cNvGrpSpPr/>
            <p:nvPr/>
          </p:nvGrpSpPr>
          <p:grpSpPr>
            <a:xfrm>
              <a:off x="6663446" y="1954189"/>
              <a:ext cx="889806" cy="3813807"/>
              <a:chOff x="6334041" y="1776327"/>
              <a:chExt cx="889806" cy="3813807"/>
            </a:xfrm>
          </p:grpSpPr>
          <p:sp>
            <p:nvSpPr>
              <p:cNvPr id="23" name="íṩḻïdè"/>
              <p:cNvSpPr/>
              <p:nvPr/>
            </p:nvSpPr>
            <p:spPr>
              <a:xfrm>
                <a:off x="6334041" y="3236127"/>
                <a:ext cx="889806" cy="889802"/>
              </a:xfrm>
              <a:prstGeom prst="roundRect">
                <a:avLst>
                  <a:gd name="adj" fmla="val 15000"/>
                </a:avLst>
              </a:prstGeom>
              <a:solidFill>
                <a:srgbClr val="1E4A7A"/>
              </a:solidFill>
              <a:ln w="12700" cap="flat">
                <a:noFill/>
                <a:miter lim="400000"/>
              </a:ln>
              <a:effectLst/>
            </p:spPr>
            <p:txBody>
              <a:bodyPr wrap="square" lIns="91440" tIns="45720" rIns="91440" bIns="45720" numCol="1" anchor="ctr">
                <a:normAutofit/>
              </a:bodyPr>
              <a:lstStyle/>
              <a:p>
                <a:pPr lvl="0">
                  <a:defRPr sz="3200"/>
                </a:pPr>
                <a:endParaRPr sz="1600"/>
              </a:p>
            </p:txBody>
          </p:sp>
          <p:sp>
            <p:nvSpPr>
              <p:cNvPr id="25" name="íşļiďé"/>
              <p:cNvSpPr/>
              <p:nvPr/>
            </p:nvSpPr>
            <p:spPr>
              <a:xfrm>
                <a:off x="6490019" y="1776327"/>
                <a:ext cx="577851" cy="577851"/>
              </a:xfrm>
              <a:prstGeom prst="roundRect">
                <a:avLst>
                  <a:gd name="adj" fmla="val 15000"/>
                </a:avLst>
              </a:prstGeom>
              <a:solidFill>
                <a:srgbClr val="A0B2C5"/>
              </a:solidFill>
              <a:ln w="12700" cap="flat">
                <a:noFill/>
                <a:miter lim="400000"/>
              </a:ln>
              <a:effectLst/>
            </p:spPr>
            <p:txBody>
              <a:bodyPr wrap="square" lIns="91440" tIns="45720" rIns="91440" bIns="45720" numCol="1" anchor="ctr">
                <a:normAutofit/>
              </a:bodyPr>
              <a:lstStyle/>
              <a:p>
                <a:pPr lvl="0">
                  <a:defRPr sz="3200"/>
                </a:pPr>
                <a:endParaRPr sz="1600"/>
              </a:p>
            </p:txBody>
          </p:sp>
          <p:sp>
            <p:nvSpPr>
              <p:cNvPr id="27" name="iṡlîdè"/>
              <p:cNvSpPr/>
              <p:nvPr/>
            </p:nvSpPr>
            <p:spPr>
              <a:xfrm>
                <a:off x="6490019" y="5012283"/>
                <a:ext cx="577851" cy="577851"/>
              </a:xfrm>
              <a:prstGeom prst="roundRect">
                <a:avLst>
                  <a:gd name="adj" fmla="val 15000"/>
                </a:avLst>
              </a:prstGeom>
              <a:solidFill>
                <a:srgbClr val="A0B2C5"/>
              </a:solidFill>
              <a:ln w="12700" cap="flat">
                <a:noFill/>
                <a:miter lim="400000"/>
              </a:ln>
              <a:effectLst/>
            </p:spPr>
            <p:txBody>
              <a:bodyPr wrap="square" lIns="91440" tIns="45720" rIns="91440" bIns="45720" numCol="1" anchor="ctr">
                <a:normAutofit/>
              </a:bodyPr>
              <a:lstStyle/>
              <a:p>
                <a:endParaRPr sz="1600"/>
              </a:p>
            </p:txBody>
          </p:sp>
          <p:cxnSp>
            <p:nvCxnSpPr>
              <p:cNvPr id="29" name="直接连接符 28"/>
              <p:cNvCxnSpPr/>
              <p:nvPr/>
            </p:nvCxnSpPr>
            <p:spPr>
              <a:xfrm>
                <a:off x="6788297" y="2549769"/>
                <a:ext cx="0" cy="398209"/>
              </a:xfrm>
              <a:prstGeom prst="line">
                <a:avLst/>
              </a:prstGeom>
              <a:ln w="3175" cap="rnd">
                <a:solidFill>
                  <a:srgbClr val="1E4A7A"/>
                </a:solidFill>
                <a:round/>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788297" y="4418483"/>
                <a:ext cx="0" cy="398209"/>
              </a:xfrm>
              <a:prstGeom prst="line">
                <a:avLst/>
              </a:prstGeom>
              <a:ln w="3175" cap="rnd">
                <a:solidFill>
                  <a:srgbClr val="1E4A7A"/>
                </a:solidFill>
                <a:round/>
                <a:headEnd type="oval" w="sm" len="sm"/>
                <a:tailEnd type="oval" w="sm" len="sm"/>
              </a:ln>
            </p:spPr>
            <p:style>
              <a:lnRef idx="1">
                <a:schemeClr val="accent1"/>
              </a:lnRef>
              <a:fillRef idx="0">
                <a:schemeClr val="accent1"/>
              </a:fillRef>
              <a:effectRef idx="0">
                <a:schemeClr val="accent1"/>
              </a:effectRef>
              <a:fontRef idx="minor">
                <a:schemeClr val="tx1"/>
              </a:fontRef>
            </p:style>
          </p:cxnSp>
        </p:grpSp>
        <p:grpSp>
          <p:nvGrpSpPr>
            <p:cNvPr id="34" name="组合 33"/>
            <p:cNvGrpSpPr/>
            <p:nvPr/>
          </p:nvGrpSpPr>
          <p:grpSpPr>
            <a:xfrm>
              <a:off x="7725331" y="1909521"/>
              <a:ext cx="2630124" cy="984797"/>
              <a:chOff x="8253777" y="2252745"/>
              <a:chExt cx="2630124" cy="984797"/>
            </a:xfrm>
          </p:grpSpPr>
          <p:sp>
            <p:nvSpPr>
              <p:cNvPr id="35" name="文本框 34"/>
              <p:cNvSpPr txBox="1"/>
              <p:nvPr/>
            </p:nvSpPr>
            <p:spPr>
              <a:xfrm>
                <a:off x="8255047" y="2252745"/>
                <a:ext cx="223456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36" name="文本框 35"/>
              <p:cNvSpPr txBox="1"/>
              <p:nvPr/>
            </p:nvSpPr>
            <p:spPr>
              <a:xfrm>
                <a:off x="8253777" y="2652767"/>
                <a:ext cx="2630124"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nvGrpSpPr>
            <p:cNvPr id="37" name="组合 36"/>
            <p:cNvGrpSpPr/>
            <p:nvPr/>
          </p:nvGrpSpPr>
          <p:grpSpPr>
            <a:xfrm>
              <a:off x="7726365" y="3357833"/>
              <a:ext cx="2630124" cy="984797"/>
              <a:chOff x="8253777" y="2252745"/>
              <a:chExt cx="2630124" cy="984797"/>
            </a:xfrm>
          </p:grpSpPr>
          <p:sp>
            <p:nvSpPr>
              <p:cNvPr id="38" name="文本框 37"/>
              <p:cNvSpPr txBox="1"/>
              <p:nvPr/>
            </p:nvSpPr>
            <p:spPr>
              <a:xfrm>
                <a:off x="8255047" y="2252745"/>
                <a:ext cx="223456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39" name="文本框 38"/>
              <p:cNvSpPr txBox="1"/>
              <p:nvPr/>
            </p:nvSpPr>
            <p:spPr>
              <a:xfrm>
                <a:off x="8253777" y="2652767"/>
                <a:ext cx="2630124"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nvGrpSpPr>
            <p:cNvPr id="40" name="组合 39"/>
            <p:cNvGrpSpPr/>
            <p:nvPr/>
          </p:nvGrpSpPr>
          <p:grpSpPr>
            <a:xfrm>
              <a:off x="7725331" y="5123962"/>
              <a:ext cx="2630124" cy="984797"/>
              <a:chOff x="8253777" y="2252745"/>
              <a:chExt cx="2630124" cy="984797"/>
            </a:xfrm>
          </p:grpSpPr>
          <p:sp>
            <p:nvSpPr>
              <p:cNvPr id="41" name="文本框 40"/>
              <p:cNvSpPr txBox="1"/>
              <p:nvPr/>
            </p:nvSpPr>
            <p:spPr>
              <a:xfrm>
                <a:off x="8255047" y="2252745"/>
                <a:ext cx="223456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42" name="文本框 41"/>
              <p:cNvSpPr txBox="1"/>
              <p:nvPr/>
            </p:nvSpPr>
            <p:spPr>
              <a:xfrm>
                <a:off x="8253777" y="2652767"/>
                <a:ext cx="2630124"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sp>
        <p:nvSpPr>
          <p:cNvPr id="13" name="light-bulb_118063"/>
          <p:cNvSpPr>
            <a:spLocks noChangeAspect="1"/>
          </p:cNvSpPr>
          <p:nvPr/>
        </p:nvSpPr>
        <p:spPr bwMode="auto">
          <a:xfrm>
            <a:off x="2059305" y="5118100"/>
            <a:ext cx="312420" cy="368300"/>
          </a:xfrm>
          <a:custGeom>
            <a:avLst/>
            <a:gdLst>
              <a:gd name="connsiteX0" fmla="*/ 204373 w 514281"/>
              <a:gd name="connsiteY0" fmla="*/ 530626 h 605804"/>
              <a:gd name="connsiteX1" fmla="*/ 204373 w 514281"/>
              <a:gd name="connsiteY1" fmla="*/ 556952 h 605804"/>
              <a:gd name="connsiteX2" fmla="*/ 311229 w 514281"/>
              <a:gd name="connsiteY2" fmla="*/ 556952 h 605804"/>
              <a:gd name="connsiteX3" fmla="*/ 311229 w 514281"/>
              <a:gd name="connsiteY3" fmla="*/ 530626 h 605804"/>
              <a:gd name="connsiteX4" fmla="*/ 204373 w 514281"/>
              <a:gd name="connsiteY4" fmla="*/ 479178 h 605804"/>
              <a:gd name="connsiteX5" fmla="*/ 204373 w 514281"/>
              <a:gd name="connsiteY5" fmla="*/ 504299 h 605804"/>
              <a:gd name="connsiteX6" fmla="*/ 311229 w 514281"/>
              <a:gd name="connsiteY6" fmla="*/ 504299 h 605804"/>
              <a:gd name="connsiteX7" fmla="*/ 311229 w 514281"/>
              <a:gd name="connsiteY7" fmla="*/ 479178 h 605804"/>
              <a:gd name="connsiteX8" fmla="*/ 458958 w 514281"/>
              <a:gd name="connsiteY8" fmla="*/ 243592 h 605804"/>
              <a:gd name="connsiteX9" fmla="*/ 514281 w 514281"/>
              <a:gd name="connsiteY9" fmla="*/ 243592 h 605804"/>
              <a:gd name="connsiteX10" fmla="*/ 514281 w 514281"/>
              <a:gd name="connsiteY10" fmla="*/ 269913 h 605804"/>
              <a:gd name="connsiteX11" fmla="*/ 458958 w 514281"/>
              <a:gd name="connsiteY11" fmla="*/ 269913 h 605804"/>
              <a:gd name="connsiteX12" fmla="*/ 0 w 514281"/>
              <a:gd name="connsiteY12" fmla="*/ 243592 h 605804"/>
              <a:gd name="connsiteX13" fmla="*/ 55323 w 514281"/>
              <a:gd name="connsiteY13" fmla="*/ 243592 h 605804"/>
              <a:gd name="connsiteX14" fmla="*/ 55323 w 514281"/>
              <a:gd name="connsiteY14" fmla="*/ 269913 h 605804"/>
              <a:gd name="connsiteX15" fmla="*/ 0 w 514281"/>
              <a:gd name="connsiteY15" fmla="*/ 269913 h 605804"/>
              <a:gd name="connsiteX16" fmla="*/ 263695 w 514281"/>
              <a:gd name="connsiteY16" fmla="*/ 202846 h 605804"/>
              <a:gd name="connsiteX17" fmla="*/ 192467 w 514281"/>
              <a:gd name="connsiteY17" fmla="*/ 273946 h 605804"/>
              <a:gd name="connsiteX18" fmla="*/ 237321 w 514281"/>
              <a:gd name="connsiteY18" fmla="*/ 273946 h 605804"/>
              <a:gd name="connsiteX19" fmla="*/ 250601 w 514281"/>
              <a:gd name="connsiteY19" fmla="*/ 288407 h 605804"/>
              <a:gd name="connsiteX20" fmla="*/ 246608 w 514281"/>
              <a:gd name="connsiteY20" fmla="*/ 326599 h 605804"/>
              <a:gd name="connsiteX21" fmla="*/ 320436 w 514281"/>
              <a:gd name="connsiteY21" fmla="*/ 252904 h 605804"/>
              <a:gd name="connsiteX22" fmla="*/ 275582 w 514281"/>
              <a:gd name="connsiteY22" fmla="*/ 252904 h 605804"/>
              <a:gd name="connsiteX23" fmla="*/ 262302 w 514281"/>
              <a:gd name="connsiteY23" fmla="*/ 239648 h 605804"/>
              <a:gd name="connsiteX24" fmla="*/ 283673 w 514281"/>
              <a:gd name="connsiteY24" fmla="*/ 156984 h 605804"/>
              <a:gd name="connsiteX25" fmla="*/ 291462 w 514281"/>
              <a:gd name="connsiteY25" fmla="*/ 168641 h 605804"/>
              <a:gd name="connsiteX26" fmla="*/ 290071 w 514281"/>
              <a:gd name="connsiteY26" fmla="*/ 225094 h 605804"/>
              <a:gd name="connsiteX27" fmla="*/ 290069 w 514281"/>
              <a:gd name="connsiteY27" fmla="*/ 225094 h 605804"/>
              <a:gd name="connsiteX28" fmla="*/ 290069 w 514281"/>
              <a:gd name="connsiteY28" fmla="*/ 225187 h 605804"/>
              <a:gd name="connsiteX29" fmla="*/ 290071 w 514281"/>
              <a:gd name="connsiteY29" fmla="*/ 225094 h 605804"/>
              <a:gd name="connsiteX30" fmla="*/ 353496 w 514281"/>
              <a:gd name="connsiteY30" fmla="*/ 225094 h 605804"/>
              <a:gd name="connsiteX31" fmla="*/ 362783 w 514281"/>
              <a:gd name="connsiteY31" fmla="*/ 247435 h 605804"/>
              <a:gd name="connsiteX32" fmla="*/ 240014 w 514281"/>
              <a:gd name="connsiteY32" fmla="*/ 369982 h 605804"/>
              <a:gd name="connsiteX33" fmla="*/ 217634 w 514281"/>
              <a:gd name="connsiteY33" fmla="*/ 359414 h 605804"/>
              <a:gd name="connsiteX34" fmla="*/ 222927 w 514281"/>
              <a:gd name="connsiteY34" fmla="*/ 298882 h 605804"/>
              <a:gd name="connsiteX35" fmla="*/ 160893 w 514281"/>
              <a:gd name="connsiteY35" fmla="*/ 298882 h 605804"/>
              <a:gd name="connsiteX36" fmla="*/ 151606 w 514281"/>
              <a:gd name="connsiteY36" fmla="*/ 276542 h 605804"/>
              <a:gd name="connsiteX37" fmla="*/ 268988 w 514281"/>
              <a:gd name="connsiteY37" fmla="*/ 159371 h 605804"/>
              <a:gd name="connsiteX38" fmla="*/ 283673 w 514281"/>
              <a:gd name="connsiteY38" fmla="*/ 156984 h 605804"/>
              <a:gd name="connsiteX39" fmla="*/ 250606 w 514281"/>
              <a:gd name="connsiteY39" fmla="*/ 114503 h 605804"/>
              <a:gd name="connsiteX40" fmla="*/ 114784 w 514281"/>
              <a:gd name="connsiteY40" fmla="*/ 244837 h 605804"/>
              <a:gd name="connsiteX41" fmla="*/ 159624 w 514281"/>
              <a:gd name="connsiteY41" fmla="*/ 362007 h 605804"/>
              <a:gd name="connsiteX42" fmla="*/ 204001 w 514281"/>
              <a:gd name="connsiteY42" fmla="*/ 452852 h 605804"/>
              <a:gd name="connsiteX43" fmla="*/ 311322 w 514281"/>
              <a:gd name="connsiteY43" fmla="*/ 452852 h 605804"/>
              <a:gd name="connsiteX44" fmla="*/ 354678 w 514281"/>
              <a:gd name="connsiteY44" fmla="*/ 362007 h 605804"/>
              <a:gd name="connsiteX45" fmla="*/ 400819 w 514281"/>
              <a:gd name="connsiteY45" fmla="*/ 258000 h 605804"/>
              <a:gd name="connsiteX46" fmla="*/ 250606 w 514281"/>
              <a:gd name="connsiteY46" fmla="*/ 114503 h 605804"/>
              <a:gd name="connsiteX47" fmla="*/ 249213 w 514281"/>
              <a:gd name="connsiteY47" fmla="*/ 88269 h 605804"/>
              <a:gd name="connsiteX48" fmla="*/ 427556 w 514281"/>
              <a:gd name="connsiteY48" fmla="*/ 258092 h 605804"/>
              <a:gd name="connsiteX49" fmla="*/ 373524 w 514281"/>
              <a:gd name="connsiteY49" fmla="*/ 381845 h 605804"/>
              <a:gd name="connsiteX50" fmla="*/ 337874 w 514281"/>
              <a:gd name="connsiteY50" fmla="*/ 460824 h 605804"/>
              <a:gd name="connsiteX51" fmla="*/ 337874 w 514281"/>
              <a:gd name="connsiteY51" fmla="*/ 571413 h 605804"/>
              <a:gd name="connsiteX52" fmla="*/ 324598 w 514281"/>
              <a:gd name="connsiteY52" fmla="*/ 583278 h 605804"/>
              <a:gd name="connsiteX53" fmla="*/ 270473 w 514281"/>
              <a:gd name="connsiteY53" fmla="*/ 583278 h 605804"/>
              <a:gd name="connsiteX54" fmla="*/ 270473 w 514281"/>
              <a:gd name="connsiteY54" fmla="*/ 592548 h 605804"/>
              <a:gd name="connsiteX55" fmla="*/ 257290 w 514281"/>
              <a:gd name="connsiteY55" fmla="*/ 605804 h 605804"/>
              <a:gd name="connsiteX56" fmla="*/ 244014 w 514281"/>
              <a:gd name="connsiteY56" fmla="*/ 592548 h 605804"/>
              <a:gd name="connsiteX57" fmla="*/ 244014 w 514281"/>
              <a:gd name="connsiteY57" fmla="*/ 583278 h 605804"/>
              <a:gd name="connsiteX58" fmla="*/ 189890 w 514281"/>
              <a:gd name="connsiteY58" fmla="*/ 583278 h 605804"/>
              <a:gd name="connsiteX59" fmla="*/ 176707 w 514281"/>
              <a:gd name="connsiteY59" fmla="*/ 570023 h 605804"/>
              <a:gd name="connsiteX60" fmla="*/ 176707 w 514281"/>
              <a:gd name="connsiteY60" fmla="*/ 460824 h 605804"/>
              <a:gd name="connsiteX61" fmla="*/ 139757 w 514281"/>
              <a:gd name="connsiteY61" fmla="*/ 380454 h 605804"/>
              <a:gd name="connsiteX62" fmla="*/ 87025 w 514281"/>
              <a:gd name="connsiteY62" fmla="*/ 242241 h 605804"/>
              <a:gd name="connsiteX63" fmla="*/ 249213 w 514281"/>
              <a:gd name="connsiteY63" fmla="*/ 88269 h 605804"/>
              <a:gd name="connsiteX64" fmla="*/ 429815 w 514281"/>
              <a:gd name="connsiteY64" fmla="*/ 66120 h 605804"/>
              <a:gd name="connsiteX65" fmla="*/ 448444 w 514281"/>
              <a:gd name="connsiteY65" fmla="*/ 84608 h 605804"/>
              <a:gd name="connsiteX66" fmla="*/ 409280 w 514281"/>
              <a:gd name="connsiteY66" fmla="*/ 123772 h 605804"/>
              <a:gd name="connsiteX67" fmla="*/ 390721 w 514281"/>
              <a:gd name="connsiteY67" fmla="*/ 105143 h 605804"/>
              <a:gd name="connsiteX68" fmla="*/ 84820 w 514281"/>
              <a:gd name="connsiteY68" fmla="*/ 66120 h 605804"/>
              <a:gd name="connsiteX69" fmla="*/ 123843 w 514281"/>
              <a:gd name="connsiteY69" fmla="*/ 105143 h 605804"/>
              <a:gd name="connsiteX70" fmla="*/ 105284 w 514281"/>
              <a:gd name="connsiteY70" fmla="*/ 123772 h 605804"/>
              <a:gd name="connsiteX71" fmla="*/ 66120 w 514281"/>
              <a:gd name="connsiteY71" fmla="*/ 84749 h 605804"/>
              <a:gd name="connsiteX72" fmla="*/ 243945 w 514281"/>
              <a:gd name="connsiteY72" fmla="*/ 0 h 605804"/>
              <a:gd name="connsiteX73" fmla="*/ 270266 w 514281"/>
              <a:gd name="connsiteY73" fmla="*/ 0 h 605804"/>
              <a:gd name="connsiteX74" fmla="*/ 270266 w 514281"/>
              <a:gd name="connsiteY74" fmla="*/ 55253 h 605804"/>
              <a:gd name="connsiteX75" fmla="*/ 243945 w 514281"/>
              <a:gd name="connsiteY75" fmla="*/ 55253 h 605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514281" h="605804">
                <a:moveTo>
                  <a:pt x="204373" y="530626"/>
                </a:moveTo>
                <a:lnTo>
                  <a:pt x="204373" y="556952"/>
                </a:lnTo>
                <a:lnTo>
                  <a:pt x="311229" y="556952"/>
                </a:lnTo>
                <a:lnTo>
                  <a:pt x="311229" y="530626"/>
                </a:lnTo>
                <a:close/>
                <a:moveTo>
                  <a:pt x="204373" y="479178"/>
                </a:moveTo>
                <a:lnTo>
                  <a:pt x="204373" y="504299"/>
                </a:lnTo>
                <a:lnTo>
                  <a:pt x="311229" y="504299"/>
                </a:lnTo>
                <a:lnTo>
                  <a:pt x="311229" y="479178"/>
                </a:lnTo>
                <a:close/>
                <a:moveTo>
                  <a:pt x="458958" y="243592"/>
                </a:moveTo>
                <a:lnTo>
                  <a:pt x="514281" y="243592"/>
                </a:lnTo>
                <a:lnTo>
                  <a:pt x="514281" y="269913"/>
                </a:lnTo>
                <a:lnTo>
                  <a:pt x="458958" y="269913"/>
                </a:lnTo>
                <a:close/>
                <a:moveTo>
                  <a:pt x="0" y="243592"/>
                </a:moveTo>
                <a:lnTo>
                  <a:pt x="55323" y="243592"/>
                </a:lnTo>
                <a:lnTo>
                  <a:pt x="55323" y="269913"/>
                </a:lnTo>
                <a:lnTo>
                  <a:pt x="0" y="269913"/>
                </a:lnTo>
                <a:close/>
                <a:moveTo>
                  <a:pt x="263695" y="202846"/>
                </a:moveTo>
                <a:lnTo>
                  <a:pt x="192467" y="273946"/>
                </a:lnTo>
                <a:lnTo>
                  <a:pt x="237321" y="273946"/>
                </a:lnTo>
                <a:cubicBezTo>
                  <a:pt x="248001" y="273946"/>
                  <a:pt x="251530" y="280991"/>
                  <a:pt x="250601" y="288407"/>
                </a:cubicBezTo>
                <a:lnTo>
                  <a:pt x="246608" y="326599"/>
                </a:lnTo>
                <a:lnTo>
                  <a:pt x="320436" y="252904"/>
                </a:lnTo>
                <a:lnTo>
                  <a:pt x="275582" y="252904"/>
                </a:lnTo>
                <a:cubicBezTo>
                  <a:pt x="270010" y="252904"/>
                  <a:pt x="262302" y="250586"/>
                  <a:pt x="262302" y="239648"/>
                </a:cubicBezTo>
                <a:close/>
                <a:moveTo>
                  <a:pt x="283673" y="156984"/>
                </a:moveTo>
                <a:cubicBezTo>
                  <a:pt x="288142" y="159139"/>
                  <a:pt x="291462" y="163635"/>
                  <a:pt x="291462" y="168641"/>
                </a:cubicBezTo>
                <a:lnTo>
                  <a:pt x="290071" y="225094"/>
                </a:lnTo>
                <a:lnTo>
                  <a:pt x="290069" y="225094"/>
                </a:lnTo>
                <a:lnTo>
                  <a:pt x="290069" y="225187"/>
                </a:lnTo>
                <a:lnTo>
                  <a:pt x="290071" y="225094"/>
                </a:lnTo>
                <a:lnTo>
                  <a:pt x="353496" y="225094"/>
                </a:lnTo>
                <a:cubicBezTo>
                  <a:pt x="367798" y="225094"/>
                  <a:pt x="370398" y="240946"/>
                  <a:pt x="362783" y="247435"/>
                </a:cubicBezTo>
                <a:lnTo>
                  <a:pt x="240014" y="369982"/>
                </a:lnTo>
                <a:cubicBezTo>
                  <a:pt x="231378" y="376749"/>
                  <a:pt x="217634" y="373041"/>
                  <a:pt x="217634" y="359414"/>
                </a:cubicBezTo>
                <a:lnTo>
                  <a:pt x="222927" y="298882"/>
                </a:lnTo>
                <a:lnTo>
                  <a:pt x="160893" y="298882"/>
                </a:lnTo>
                <a:cubicBezTo>
                  <a:pt x="148077" y="298882"/>
                  <a:pt x="141484" y="286646"/>
                  <a:pt x="151606" y="276542"/>
                </a:cubicBezTo>
                <a:lnTo>
                  <a:pt x="268988" y="159371"/>
                </a:lnTo>
                <a:cubicBezTo>
                  <a:pt x="273585" y="155014"/>
                  <a:pt x="279204" y="154829"/>
                  <a:pt x="283673" y="156984"/>
                </a:cubicBezTo>
                <a:close/>
                <a:moveTo>
                  <a:pt x="250606" y="114503"/>
                </a:moveTo>
                <a:cubicBezTo>
                  <a:pt x="179399" y="118396"/>
                  <a:pt x="121375" y="173830"/>
                  <a:pt x="114784" y="244837"/>
                </a:cubicBezTo>
                <a:cubicBezTo>
                  <a:pt x="110792" y="289610"/>
                  <a:pt x="126667" y="331788"/>
                  <a:pt x="159624" y="362007"/>
                </a:cubicBezTo>
                <a:cubicBezTo>
                  <a:pt x="186083" y="387407"/>
                  <a:pt x="201680" y="419388"/>
                  <a:pt x="204001" y="452852"/>
                </a:cubicBezTo>
                <a:lnTo>
                  <a:pt x="311322" y="452852"/>
                </a:lnTo>
                <a:cubicBezTo>
                  <a:pt x="313086" y="418553"/>
                  <a:pt x="328683" y="386758"/>
                  <a:pt x="354678" y="362007"/>
                </a:cubicBezTo>
                <a:cubicBezTo>
                  <a:pt x="383736" y="334476"/>
                  <a:pt x="400819" y="297489"/>
                  <a:pt x="400819" y="258000"/>
                </a:cubicBezTo>
                <a:cubicBezTo>
                  <a:pt x="400819" y="176425"/>
                  <a:pt x="332304" y="110517"/>
                  <a:pt x="250606" y="114503"/>
                </a:cubicBezTo>
                <a:close/>
                <a:moveTo>
                  <a:pt x="249213" y="88269"/>
                </a:moveTo>
                <a:cubicBezTo>
                  <a:pt x="346786" y="82985"/>
                  <a:pt x="427185" y="161964"/>
                  <a:pt x="427556" y="258092"/>
                </a:cubicBezTo>
                <a:cubicBezTo>
                  <a:pt x="427556" y="304164"/>
                  <a:pt x="407782" y="350142"/>
                  <a:pt x="373524" y="381845"/>
                </a:cubicBezTo>
                <a:cubicBezTo>
                  <a:pt x="351057" y="402795"/>
                  <a:pt x="337874" y="430511"/>
                  <a:pt x="337874" y="460824"/>
                </a:cubicBezTo>
                <a:lnTo>
                  <a:pt x="337874" y="571413"/>
                </a:lnTo>
                <a:cubicBezTo>
                  <a:pt x="337874" y="577995"/>
                  <a:pt x="331190" y="583278"/>
                  <a:pt x="324598" y="583278"/>
                </a:cubicBezTo>
                <a:lnTo>
                  <a:pt x="270473" y="583278"/>
                </a:lnTo>
                <a:lnTo>
                  <a:pt x="270473" y="592548"/>
                </a:lnTo>
                <a:cubicBezTo>
                  <a:pt x="270473" y="600428"/>
                  <a:pt x="265182" y="605804"/>
                  <a:pt x="257290" y="605804"/>
                </a:cubicBezTo>
                <a:cubicBezTo>
                  <a:pt x="249306" y="605804"/>
                  <a:pt x="244014" y="600428"/>
                  <a:pt x="244014" y="592548"/>
                </a:cubicBezTo>
                <a:lnTo>
                  <a:pt x="244014" y="583278"/>
                </a:lnTo>
                <a:lnTo>
                  <a:pt x="189890" y="583278"/>
                </a:lnTo>
                <a:cubicBezTo>
                  <a:pt x="181999" y="583278"/>
                  <a:pt x="176707" y="577995"/>
                  <a:pt x="176707" y="570023"/>
                </a:cubicBezTo>
                <a:lnTo>
                  <a:pt x="176707" y="460824"/>
                </a:lnTo>
                <a:cubicBezTo>
                  <a:pt x="176707" y="430511"/>
                  <a:pt x="163524" y="402795"/>
                  <a:pt x="139757" y="380454"/>
                </a:cubicBezTo>
                <a:cubicBezTo>
                  <a:pt x="101508" y="344951"/>
                  <a:pt x="83126" y="293596"/>
                  <a:pt x="87025" y="242241"/>
                </a:cubicBezTo>
                <a:cubicBezTo>
                  <a:pt x="95009" y="158071"/>
                  <a:pt x="164823" y="92255"/>
                  <a:pt x="249213" y="88269"/>
                </a:cubicBezTo>
                <a:close/>
                <a:moveTo>
                  <a:pt x="429815" y="66120"/>
                </a:moveTo>
                <a:lnTo>
                  <a:pt x="448444" y="84608"/>
                </a:lnTo>
                <a:lnTo>
                  <a:pt x="409280" y="123772"/>
                </a:lnTo>
                <a:lnTo>
                  <a:pt x="390721" y="105143"/>
                </a:lnTo>
                <a:close/>
                <a:moveTo>
                  <a:pt x="84820" y="66120"/>
                </a:moveTo>
                <a:lnTo>
                  <a:pt x="123843" y="105143"/>
                </a:lnTo>
                <a:lnTo>
                  <a:pt x="105284" y="123772"/>
                </a:lnTo>
                <a:lnTo>
                  <a:pt x="66120" y="84749"/>
                </a:lnTo>
                <a:close/>
                <a:moveTo>
                  <a:pt x="243945" y="0"/>
                </a:moveTo>
                <a:lnTo>
                  <a:pt x="270266" y="0"/>
                </a:lnTo>
                <a:lnTo>
                  <a:pt x="270266" y="55253"/>
                </a:lnTo>
                <a:lnTo>
                  <a:pt x="243945" y="55253"/>
                </a:lnTo>
                <a:close/>
              </a:path>
            </a:pathLst>
          </a:custGeom>
          <a:solidFill>
            <a:schemeClr val="bg1"/>
          </a:solidFill>
          <a:ln>
            <a:solidFill>
              <a:schemeClr val="bg1"/>
            </a:solidFill>
          </a:ln>
        </p:spPr>
      </p:sp>
      <p:grpSp>
        <p:nvGrpSpPr>
          <p:cNvPr id="8" name="组合 7"/>
          <p:cNvGrpSpPr/>
          <p:nvPr/>
        </p:nvGrpSpPr>
        <p:grpSpPr>
          <a:xfrm>
            <a:off x="0" y="0"/>
            <a:ext cx="4107815" cy="1059815"/>
            <a:chOff x="0" y="0"/>
            <a:chExt cx="6469" cy="1669"/>
          </a:xfrm>
        </p:grpSpPr>
        <p:sp>
          <p:nvSpPr>
            <p:cNvPr id="11" name="文本框 10"/>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工作经验总结</a:t>
              </a:r>
            </a:p>
          </p:txBody>
        </p:sp>
        <p:pic>
          <p:nvPicPr>
            <p:cNvPr id="12" name="图片 11"/>
            <p:cNvPicPr>
              <a:picLocks noChangeAspect="1"/>
            </p:cNvPicPr>
            <p:nvPr/>
          </p:nvPicPr>
          <p:blipFill>
            <a:blip r:embed="rId3"/>
            <a:stretch>
              <a:fillRect/>
            </a:stretch>
          </p:blipFill>
          <p:spPr>
            <a:xfrm>
              <a:off x="0" y="0"/>
              <a:ext cx="2400" cy="1410"/>
            </a:xfrm>
            <a:prstGeom prst="rect">
              <a:avLst/>
            </a:prstGeom>
          </p:spPr>
        </p:pic>
      </p:grpSp>
      <p:grpSp>
        <p:nvGrpSpPr>
          <p:cNvPr id="191" name="组合 190"/>
          <p:cNvGrpSpPr/>
          <p:nvPr/>
        </p:nvGrpSpPr>
        <p:grpSpPr>
          <a:xfrm>
            <a:off x="1974850" y="3475990"/>
            <a:ext cx="553085" cy="412750"/>
            <a:chOff x="7078663" y="1625600"/>
            <a:chExt cx="623887" cy="407988"/>
          </a:xfrm>
          <a:solidFill>
            <a:schemeClr val="bg1"/>
          </a:solidFill>
        </p:grpSpPr>
        <p:sp>
          <p:nvSpPr>
            <p:cNvPr id="321" name="Rectangle 254"/>
            <p:cNvSpPr>
              <a:spLocks noChangeArrowheads="1"/>
            </p:cNvSpPr>
            <p:nvPr/>
          </p:nvSpPr>
          <p:spPr bwMode="auto">
            <a:xfrm>
              <a:off x="7142163" y="1785938"/>
              <a:ext cx="147638" cy="142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322" name="Rectangle 255"/>
            <p:cNvSpPr>
              <a:spLocks noChangeArrowheads="1"/>
            </p:cNvSpPr>
            <p:nvPr/>
          </p:nvSpPr>
          <p:spPr bwMode="auto">
            <a:xfrm>
              <a:off x="7142163" y="1835150"/>
              <a:ext cx="234950" cy="142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323" name="Rectangle 256"/>
            <p:cNvSpPr>
              <a:spLocks noChangeArrowheads="1"/>
            </p:cNvSpPr>
            <p:nvPr/>
          </p:nvSpPr>
          <p:spPr bwMode="auto">
            <a:xfrm>
              <a:off x="7142163" y="1884363"/>
              <a:ext cx="234950" cy="127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324" name="Rectangle 257"/>
            <p:cNvSpPr>
              <a:spLocks noChangeArrowheads="1"/>
            </p:cNvSpPr>
            <p:nvPr/>
          </p:nvSpPr>
          <p:spPr bwMode="auto">
            <a:xfrm>
              <a:off x="7142163" y="1930400"/>
              <a:ext cx="234950" cy="158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325" name="Freeform 258"/>
            <p:cNvSpPr/>
            <p:nvPr/>
          </p:nvSpPr>
          <p:spPr bwMode="auto">
            <a:xfrm>
              <a:off x="7508875" y="1833563"/>
              <a:ext cx="30163" cy="85725"/>
            </a:xfrm>
            <a:custGeom>
              <a:avLst/>
              <a:gdLst>
                <a:gd name="T0" fmla="*/ 7 w 17"/>
                <a:gd name="T1" fmla="*/ 48 h 49"/>
                <a:gd name="T2" fmla="*/ 17 w 17"/>
                <a:gd name="T3" fmla="*/ 43 h 49"/>
                <a:gd name="T4" fmla="*/ 17 w 17"/>
                <a:gd name="T5" fmla="*/ 6 h 49"/>
                <a:gd name="T6" fmla="*/ 2 w 17"/>
                <a:gd name="T7" fmla="*/ 0 h 49"/>
                <a:gd name="T8" fmla="*/ 0 w 17"/>
                <a:gd name="T9" fmla="*/ 1 h 49"/>
                <a:gd name="T10" fmla="*/ 0 w 17"/>
                <a:gd name="T11" fmla="*/ 49 h 49"/>
                <a:gd name="T12" fmla="*/ 2 w 17"/>
                <a:gd name="T13" fmla="*/ 49 h 49"/>
                <a:gd name="T14" fmla="*/ 7 w 17"/>
                <a:gd name="T15" fmla="*/ 48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49">
                  <a:moveTo>
                    <a:pt x="7" y="48"/>
                  </a:moveTo>
                  <a:cubicBezTo>
                    <a:pt x="11" y="47"/>
                    <a:pt x="14" y="46"/>
                    <a:pt x="17" y="43"/>
                  </a:cubicBezTo>
                  <a:cubicBezTo>
                    <a:pt x="17" y="6"/>
                    <a:pt x="17" y="6"/>
                    <a:pt x="17" y="6"/>
                  </a:cubicBezTo>
                  <a:cubicBezTo>
                    <a:pt x="13" y="2"/>
                    <a:pt x="7" y="0"/>
                    <a:pt x="2" y="0"/>
                  </a:cubicBezTo>
                  <a:cubicBezTo>
                    <a:pt x="1" y="0"/>
                    <a:pt x="1" y="1"/>
                    <a:pt x="0" y="1"/>
                  </a:cubicBezTo>
                  <a:cubicBezTo>
                    <a:pt x="0" y="49"/>
                    <a:pt x="0" y="49"/>
                    <a:pt x="0" y="49"/>
                  </a:cubicBezTo>
                  <a:cubicBezTo>
                    <a:pt x="1" y="49"/>
                    <a:pt x="1" y="49"/>
                    <a:pt x="2" y="49"/>
                  </a:cubicBezTo>
                  <a:cubicBezTo>
                    <a:pt x="4" y="49"/>
                    <a:pt x="6" y="49"/>
                    <a:pt x="7"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26" name="Freeform 259"/>
            <p:cNvSpPr>
              <a:spLocks noEditPoints="1"/>
            </p:cNvSpPr>
            <p:nvPr/>
          </p:nvSpPr>
          <p:spPr bwMode="auto">
            <a:xfrm>
              <a:off x="7078663" y="1625600"/>
              <a:ext cx="460375" cy="407988"/>
            </a:xfrm>
            <a:custGeom>
              <a:avLst/>
              <a:gdLst>
                <a:gd name="T0" fmla="*/ 248 w 263"/>
                <a:gd name="T1" fmla="*/ 214 h 234"/>
                <a:gd name="T2" fmla="*/ 246 w 263"/>
                <a:gd name="T3" fmla="*/ 214 h 234"/>
                <a:gd name="T4" fmla="*/ 246 w 263"/>
                <a:gd name="T5" fmla="*/ 217 h 234"/>
                <a:gd name="T6" fmla="*/ 16 w 263"/>
                <a:gd name="T7" fmla="*/ 217 h 234"/>
                <a:gd name="T8" fmla="*/ 16 w 263"/>
                <a:gd name="T9" fmla="*/ 58 h 234"/>
                <a:gd name="T10" fmla="*/ 246 w 263"/>
                <a:gd name="T11" fmla="*/ 58 h 234"/>
                <a:gd name="T12" fmla="*/ 246 w 263"/>
                <a:gd name="T13" fmla="*/ 74 h 234"/>
                <a:gd name="T14" fmla="*/ 248 w 263"/>
                <a:gd name="T15" fmla="*/ 74 h 234"/>
                <a:gd name="T16" fmla="*/ 263 w 263"/>
                <a:gd name="T17" fmla="*/ 75 h 234"/>
                <a:gd name="T18" fmla="*/ 263 w 263"/>
                <a:gd name="T19" fmla="*/ 8 h 234"/>
                <a:gd name="T20" fmla="*/ 255 w 263"/>
                <a:gd name="T21" fmla="*/ 0 h 234"/>
                <a:gd name="T22" fmla="*/ 8 w 263"/>
                <a:gd name="T23" fmla="*/ 0 h 234"/>
                <a:gd name="T24" fmla="*/ 0 w 263"/>
                <a:gd name="T25" fmla="*/ 8 h 234"/>
                <a:gd name="T26" fmla="*/ 0 w 263"/>
                <a:gd name="T27" fmla="*/ 225 h 234"/>
                <a:gd name="T28" fmla="*/ 8 w 263"/>
                <a:gd name="T29" fmla="*/ 234 h 234"/>
                <a:gd name="T30" fmla="*/ 255 w 263"/>
                <a:gd name="T31" fmla="*/ 234 h 234"/>
                <a:gd name="T32" fmla="*/ 263 w 263"/>
                <a:gd name="T33" fmla="*/ 225 h 234"/>
                <a:gd name="T34" fmla="*/ 263 w 263"/>
                <a:gd name="T35" fmla="*/ 212 h 234"/>
                <a:gd name="T36" fmla="*/ 248 w 263"/>
                <a:gd name="T37" fmla="*/ 214 h 234"/>
                <a:gd name="T38" fmla="*/ 235 w 263"/>
                <a:gd name="T39" fmla="*/ 18 h 234"/>
                <a:gd name="T40" fmla="*/ 246 w 263"/>
                <a:gd name="T41" fmla="*/ 29 h 234"/>
                <a:gd name="T42" fmla="*/ 235 w 263"/>
                <a:gd name="T43" fmla="*/ 40 h 234"/>
                <a:gd name="T44" fmla="*/ 224 w 263"/>
                <a:gd name="T45" fmla="*/ 29 h 234"/>
                <a:gd name="T46" fmla="*/ 235 w 263"/>
                <a:gd name="T47" fmla="*/ 18 h 234"/>
                <a:gd name="T48" fmla="*/ 202 w 263"/>
                <a:gd name="T49" fmla="*/ 18 h 234"/>
                <a:gd name="T50" fmla="*/ 214 w 263"/>
                <a:gd name="T51" fmla="*/ 29 h 234"/>
                <a:gd name="T52" fmla="*/ 202 w 263"/>
                <a:gd name="T53" fmla="*/ 40 h 234"/>
                <a:gd name="T54" fmla="*/ 191 w 263"/>
                <a:gd name="T55" fmla="*/ 29 h 234"/>
                <a:gd name="T56" fmla="*/ 202 w 263"/>
                <a:gd name="T57" fmla="*/ 18 h 234"/>
                <a:gd name="T58" fmla="*/ 170 w 263"/>
                <a:gd name="T59" fmla="*/ 18 h 234"/>
                <a:gd name="T60" fmla="*/ 181 w 263"/>
                <a:gd name="T61" fmla="*/ 29 h 234"/>
                <a:gd name="T62" fmla="*/ 170 w 263"/>
                <a:gd name="T63" fmla="*/ 40 h 234"/>
                <a:gd name="T64" fmla="*/ 159 w 263"/>
                <a:gd name="T65" fmla="*/ 29 h 234"/>
                <a:gd name="T66" fmla="*/ 170 w 263"/>
                <a:gd name="T67" fmla="*/ 1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63" h="234">
                  <a:moveTo>
                    <a:pt x="248" y="214"/>
                  </a:moveTo>
                  <a:cubicBezTo>
                    <a:pt x="247" y="214"/>
                    <a:pt x="247" y="214"/>
                    <a:pt x="246" y="214"/>
                  </a:cubicBezTo>
                  <a:cubicBezTo>
                    <a:pt x="246" y="217"/>
                    <a:pt x="246" y="217"/>
                    <a:pt x="246" y="217"/>
                  </a:cubicBezTo>
                  <a:cubicBezTo>
                    <a:pt x="16" y="217"/>
                    <a:pt x="16" y="217"/>
                    <a:pt x="16" y="217"/>
                  </a:cubicBezTo>
                  <a:cubicBezTo>
                    <a:pt x="16" y="58"/>
                    <a:pt x="16" y="58"/>
                    <a:pt x="16" y="58"/>
                  </a:cubicBezTo>
                  <a:cubicBezTo>
                    <a:pt x="246" y="58"/>
                    <a:pt x="246" y="58"/>
                    <a:pt x="246" y="58"/>
                  </a:cubicBezTo>
                  <a:cubicBezTo>
                    <a:pt x="246" y="74"/>
                    <a:pt x="246" y="74"/>
                    <a:pt x="246" y="74"/>
                  </a:cubicBezTo>
                  <a:cubicBezTo>
                    <a:pt x="247" y="74"/>
                    <a:pt x="247" y="74"/>
                    <a:pt x="248" y="74"/>
                  </a:cubicBezTo>
                  <a:cubicBezTo>
                    <a:pt x="253" y="74"/>
                    <a:pt x="258" y="74"/>
                    <a:pt x="263" y="75"/>
                  </a:cubicBezTo>
                  <a:cubicBezTo>
                    <a:pt x="263" y="8"/>
                    <a:pt x="263" y="8"/>
                    <a:pt x="263" y="8"/>
                  </a:cubicBezTo>
                  <a:cubicBezTo>
                    <a:pt x="263" y="3"/>
                    <a:pt x="259" y="0"/>
                    <a:pt x="255" y="0"/>
                  </a:cubicBezTo>
                  <a:cubicBezTo>
                    <a:pt x="8" y="0"/>
                    <a:pt x="8" y="0"/>
                    <a:pt x="8" y="0"/>
                  </a:cubicBezTo>
                  <a:cubicBezTo>
                    <a:pt x="4" y="0"/>
                    <a:pt x="0" y="3"/>
                    <a:pt x="0" y="8"/>
                  </a:cubicBezTo>
                  <a:cubicBezTo>
                    <a:pt x="0" y="225"/>
                    <a:pt x="0" y="225"/>
                    <a:pt x="0" y="225"/>
                  </a:cubicBezTo>
                  <a:cubicBezTo>
                    <a:pt x="0" y="230"/>
                    <a:pt x="4" y="234"/>
                    <a:pt x="8" y="234"/>
                  </a:cubicBezTo>
                  <a:cubicBezTo>
                    <a:pt x="255" y="234"/>
                    <a:pt x="255" y="234"/>
                    <a:pt x="255" y="234"/>
                  </a:cubicBezTo>
                  <a:cubicBezTo>
                    <a:pt x="259" y="234"/>
                    <a:pt x="263" y="230"/>
                    <a:pt x="263" y="225"/>
                  </a:cubicBezTo>
                  <a:cubicBezTo>
                    <a:pt x="263" y="212"/>
                    <a:pt x="263" y="212"/>
                    <a:pt x="263" y="212"/>
                  </a:cubicBezTo>
                  <a:cubicBezTo>
                    <a:pt x="258" y="213"/>
                    <a:pt x="253" y="214"/>
                    <a:pt x="248" y="214"/>
                  </a:cubicBezTo>
                  <a:close/>
                  <a:moveTo>
                    <a:pt x="235" y="18"/>
                  </a:moveTo>
                  <a:cubicBezTo>
                    <a:pt x="241" y="18"/>
                    <a:pt x="246" y="23"/>
                    <a:pt x="246" y="29"/>
                  </a:cubicBezTo>
                  <a:cubicBezTo>
                    <a:pt x="246" y="35"/>
                    <a:pt x="241" y="40"/>
                    <a:pt x="235" y="40"/>
                  </a:cubicBezTo>
                  <a:cubicBezTo>
                    <a:pt x="229" y="40"/>
                    <a:pt x="224" y="35"/>
                    <a:pt x="224" y="29"/>
                  </a:cubicBezTo>
                  <a:cubicBezTo>
                    <a:pt x="224" y="23"/>
                    <a:pt x="229" y="18"/>
                    <a:pt x="235" y="18"/>
                  </a:cubicBezTo>
                  <a:close/>
                  <a:moveTo>
                    <a:pt x="202" y="18"/>
                  </a:moveTo>
                  <a:cubicBezTo>
                    <a:pt x="209" y="18"/>
                    <a:pt x="214" y="23"/>
                    <a:pt x="214" y="29"/>
                  </a:cubicBezTo>
                  <a:cubicBezTo>
                    <a:pt x="214" y="35"/>
                    <a:pt x="209" y="40"/>
                    <a:pt x="202" y="40"/>
                  </a:cubicBezTo>
                  <a:cubicBezTo>
                    <a:pt x="196" y="40"/>
                    <a:pt x="191" y="35"/>
                    <a:pt x="191" y="29"/>
                  </a:cubicBezTo>
                  <a:cubicBezTo>
                    <a:pt x="191" y="23"/>
                    <a:pt x="196" y="18"/>
                    <a:pt x="202" y="18"/>
                  </a:cubicBezTo>
                  <a:close/>
                  <a:moveTo>
                    <a:pt x="170" y="18"/>
                  </a:moveTo>
                  <a:cubicBezTo>
                    <a:pt x="176" y="18"/>
                    <a:pt x="181" y="23"/>
                    <a:pt x="181" y="29"/>
                  </a:cubicBezTo>
                  <a:cubicBezTo>
                    <a:pt x="181" y="35"/>
                    <a:pt x="176" y="40"/>
                    <a:pt x="170" y="40"/>
                  </a:cubicBezTo>
                  <a:cubicBezTo>
                    <a:pt x="164" y="40"/>
                    <a:pt x="159" y="35"/>
                    <a:pt x="159" y="29"/>
                  </a:cubicBezTo>
                  <a:cubicBezTo>
                    <a:pt x="159" y="23"/>
                    <a:pt x="164" y="18"/>
                    <a:pt x="170"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27" name="Freeform 260"/>
            <p:cNvSpPr>
              <a:spLocks noEditPoints="1"/>
            </p:cNvSpPr>
            <p:nvPr/>
          </p:nvSpPr>
          <p:spPr bwMode="auto">
            <a:xfrm>
              <a:off x="7400925" y="1765300"/>
              <a:ext cx="301625" cy="244475"/>
            </a:xfrm>
            <a:custGeom>
              <a:avLst/>
              <a:gdLst>
                <a:gd name="T0" fmla="*/ 166 w 173"/>
                <a:gd name="T1" fmla="*/ 117 h 140"/>
                <a:gd name="T2" fmla="*/ 132 w 173"/>
                <a:gd name="T3" fmla="*/ 95 h 140"/>
                <a:gd name="T4" fmla="*/ 123 w 173"/>
                <a:gd name="T5" fmla="*/ 93 h 140"/>
                <a:gd name="T6" fmla="*/ 120 w 173"/>
                <a:gd name="T7" fmla="*/ 95 h 140"/>
                <a:gd name="T8" fmla="*/ 114 w 173"/>
                <a:gd name="T9" fmla="*/ 91 h 140"/>
                <a:gd name="T10" fmla="*/ 120 w 173"/>
                <a:gd name="T11" fmla="*/ 50 h 140"/>
                <a:gd name="T12" fmla="*/ 50 w 173"/>
                <a:gd name="T13" fmla="*/ 8 h 140"/>
                <a:gd name="T14" fmla="*/ 8 w 173"/>
                <a:gd name="T15" fmla="*/ 77 h 140"/>
                <a:gd name="T16" fmla="*/ 77 w 173"/>
                <a:gd name="T17" fmla="*/ 120 h 140"/>
                <a:gd name="T18" fmla="*/ 107 w 173"/>
                <a:gd name="T19" fmla="*/ 101 h 140"/>
                <a:gd name="T20" fmla="*/ 113 w 173"/>
                <a:gd name="T21" fmla="*/ 105 h 140"/>
                <a:gd name="T22" fmla="*/ 119 w 173"/>
                <a:gd name="T23" fmla="*/ 116 h 140"/>
                <a:gd name="T24" fmla="*/ 152 w 173"/>
                <a:gd name="T25" fmla="*/ 138 h 140"/>
                <a:gd name="T26" fmla="*/ 162 w 173"/>
                <a:gd name="T27" fmla="*/ 139 h 140"/>
                <a:gd name="T28" fmla="*/ 169 w 173"/>
                <a:gd name="T29" fmla="*/ 134 h 140"/>
                <a:gd name="T30" fmla="*/ 166 w 173"/>
                <a:gd name="T31" fmla="*/ 117 h 140"/>
                <a:gd name="T32" fmla="*/ 72 w 173"/>
                <a:gd name="T33" fmla="*/ 100 h 140"/>
                <a:gd name="T34" fmla="*/ 28 w 173"/>
                <a:gd name="T35" fmla="*/ 72 h 140"/>
                <a:gd name="T36" fmla="*/ 55 w 173"/>
                <a:gd name="T37" fmla="*/ 28 h 140"/>
                <a:gd name="T38" fmla="*/ 99 w 173"/>
                <a:gd name="T39" fmla="*/ 55 h 140"/>
                <a:gd name="T40" fmla="*/ 72 w 173"/>
                <a:gd name="T41" fmla="*/ 10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40">
                  <a:moveTo>
                    <a:pt x="166" y="117"/>
                  </a:moveTo>
                  <a:cubicBezTo>
                    <a:pt x="132" y="95"/>
                    <a:pt x="132" y="95"/>
                    <a:pt x="132" y="95"/>
                  </a:cubicBezTo>
                  <a:cubicBezTo>
                    <a:pt x="129" y="93"/>
                    <a:pt x="126" y="93"/>
                    <a:pt x="123" y="93"/>
                  </a:cubicBezTo>
                  <a:cubicBezTo>
                    <a:pt x="122" y="94"/>
                    <a:pt x="121" y="94"/>
                    <a:pt x="120" y="95"/>
                  </a:cubicBezTo>
                  <a:cubicBezTo>
                    <a:pt x="114" y="91"/>
                    <a:pt x="114" y="91"/>
                    <a:pt x="114" y="91"/>
                  </a:cubicBezTo>
                  <a:cubicBezTo>
                    <a:pt x="121" y="79"/>
                    <a:pt x="123" y="65"/>
                    <a:pt x="120" y="50"/>
                  </a:cubicBezTo>
                  <a:cubicBezTo>
                    <a:pt x="112" y="19"/>
                    <a:pt x="81" y="0"/>
                    <a:pt x="50" y="8"/>
                  </a:cubicBezTo>
                  <a:cubicBezTo>
                    <a:pt x="19" y="15"/>
                    <a:pt x="0" y="46"/>
                    <a:pt x="8" y="77"/>
                  </a:cubicBezTo>
                  <a:cubicBezTo>
                    <a:pt x="15" y="108"/>
                    <a:pt x="46" y="127"/>
                    <a:pt x="77" y="120"/>
                  </a:cubicBezTo>
                  <a:cubicBezTo>
                    <a:pt x="89" y="117"/>
                    <a:pt x="100" y="110"/>
                    <a:pt x="107" y="101"/>
                  </a:cubicBezTo>
                  <a:cubicBezTo>
                    <a:pt x="113" y="105"/>
                    <a:pt x="113" y="105"/>
                    <a:pt x="113" y="105"/>
                  </a:cubicBezTo>
                  <a:cubicBezTo>
                    <a:pt x="113" y="109"/>
                    <a:pt x="115" y="114"/>
                    <a:pt x="119" y="116"/>
                  </a:cubicBezTo>
                  <a:cubicBezTo>
                    <a:pt x="152" y="138"/>
                    <a:pt x="152" y="138"/>
                    <a:pt x="152" y="138"/>
                  </a:cubicBezTo>
                  <a:cubicBezTo>
                    <a:pt x="155" y="140"/>
                    <a:pt x="159" y="140"/>
                    <a:pt x="162" y="139"/>
                  </a:cubicBezTo>
                  <a:cubicBezTo>
                    <a:pt x="165" y="139"/>
                    <a:pt x="168" y="137"/>
                    <a:pt x="169" y="134"/>
                  </a:cubicBezTo>
                  <a:cubicBezTo>
                    <a:pt x="173" y="128"/>
                    <a:pt x="172" y="121"/>
                    <a:pt x="166" y="117"/>
                  </a:cubicBezTo>
                  <a:close/>
                  <a:moveTo>
                    <a:pt x="72" y="100"/>
                  </a:moveTo>
                  <a:cubicBezTo>
                    <a:pt x="53" y="104"/>
                    <a:pt x="33" y="92"/>
                    <a:pt x="28" y="72"/>
                  </a:cubicBezTo>
                  <a:cubicBezTo>
                    <a:pt x="23" y="53"/>
                    <a:pt x="35" y="33"/>
                    <a:pt x="55" y="28"/>
                  </a:cubicBezTo>
                  <a:cubicBezTo>
                    <a:pt x="75" y="23"/>
                    <a:pt x="95" y="35"/>
                    <a:pt x="99" y="55"/>
                  </a:cubicBezTo>
                  <a:cubicBezTo>
                    <a:pt x="104" y="75"/>
                    <a:pt x="92" y="95"/>
                    <a:pt x="72" y="10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236" name="组合 235"/>
          <p:cNvGrpSpPr/>
          <p:nvPr/>
        </p:nvGrpSpPr>
        <p:grpSpPr>
          <a:xfrm>
            <a:off x="2044700" y="1899285"/>
            <a:ext cx="351155" cy="361950"/>
            <a:chOff x="7121525" y="3006725"/>
            <a:chExt cx="488950" cy="503238"/>
          </a:xfrm>
          <a:solidFill>
            <a:schemeClr val="bg1"/>
          </a:solidFill>
        </p:grpSpPr>
        <p:sp>
          <p:nvSpPr>
            <p:cNvPr id="260" name="Freeform 847"/>
            <p:cNvSpPr>
              <a:spLocks noEditPoints="1"/>
            </p:cNvSpPr>
            <p:nvPr/>
          </p:nvSpPr>
          <p:spPr bwMode="auto">
            <a:xfrm>
              <a:off x="7121525" y="3197225"/>
              <a:ext cx="214313" cy="312738"/>
            </a:xfrm>
            <a:custGeom>
              <a:avLst/>
              <a:gdLst>
                <a:gd name="T0" fmla="*/ 74 w 135"/>
                <a:gd name="T1" fmla="*/ 19 h 197"/>
                <a:gd name="T2" fmla="*/ 116 w 135"/>
                <a:gd name="T3" fmla="*/ 162 h 197"/>
                <a:gd name="T4" fmla="*/ 60 w 135"/>
                <a:gd name="T5" fmla="*/ 179 h 197"/>
                <a:gd name="T6" fmla="*/ 18 w 135"/>
                <a:gd name="T7" fmla="*/ 35 h 197"/>
                <a:gd name="T8" fmla="*/ 74 w 135"/>
                <a:gd name="T9" fmla="*/ 19 h 197"/>
                <a:gd name="T10" fmla="*/ 85 w 135"/>
                <a:gd name="T11" fmla="*/ 0 h 197"/>
                <a:gd name="T12" fmla="*/ 70 w 135"/>
                <a:gd name="T13" fmla="*/ 5 h 197"/>
                <a:gd name="T14" fmla="*/ 14 w 135"/>
                <a:gd name="T15" fmla="*/ 21 h 197"/>
                <a:gd name="T16" fmla="*/ 0 w 135"/>
                <a:gd name="T17" fmla="*/ 25 h 197"/>
                <a:gd name="T18" fmla="*/ 3 w 135"/>
                <a:gd name="T19" fmla="*/ 40 h 197"/>
                <a:gd name="T20" fmla="*/ 46 w 135"/>
                <a:gd name="T21" fmla="*/ 183 h 197"/>
                <a:gd name="T22" fmla="*/ 49 w 135"/>
                <a:gd name="T23" fmla="*/ 197 h 197"/>
                <a:gd name="T24" fmla="*/ 64 w 135"/>
                <a:gd name="T25" fmla="*/ 193 h 197"/>
                <a:gd name="T26" fmla="*/ 121 w 135"/>
                <a:gd name="T27" fmla="*/ 176 h 197"/>
                <a:gd name="T28" fmla="*/ 135 w 135"/>
                <a:gd name="T29" fmla="*/ 172 h 197"/>
                <a:gd name="T30" fmla="*/ 132 w 135"/>
                <a:gd name="T31" fmla="*/ 158 h 197"/>
                <a:gd name="T32" fmla="*/ 89 w 135"/>
                <a:gd name="T33" fmla="*/ 14 h 197"/>
                <a:gd name="T34" fmla="*/ 85 w 135"/>
                <a:gd name="T35" fmla="*/ 0 h 197"/>
                <a:gd name="T36" fmla="*/ 85 w 135"/>
                <a:gd name="T37"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5" h="197">
                  <a:moveTo>
                    <a:pt x="74" y="19"/>
                  </a:moveTo>
                  <a:lnTo>
                    <a:pt x="116" y="162"/>
                  </a:lnTo>
                  <a:lnTo>
                    <a:pt x="60" y="179"/>
                  </a:lnTo>
                  <a:lnTo>
                    <a:pt x="18" y="35"/>
                  </a:lnTo>
                  <a:lnTo>
                    <a:pt x="74" y="19"/>
                  </a:lnTo>
                  <a:close/>
                  <a:moveTo>
                    <a:pt x="85" y="0"/>
                  </a:moveTo>
                  <a:lnTo>
                    <a:pt x="70" y="5"/>
                  </a:lnTo>
                  <a:lnTo>
                    <a:pt x="14" y="21"/>
                  </a:lnTo>
                  <a:lnTo>
                    <a:pt x="0" y="25"/>
                  </a:lnTo>
                  <a:lnTo>
                    <a:pt x="3" y="40"/>
                  </a:lnTo>
                  <a:lnTo>
                    <a:pt x="46" y="183"/>
                  </a:lnTo>
                  <a:lnTo>
                    <a:pt x="49" y="197"/>
                  </a:lnTo>
                  <a:lnTo>
                    <a:pt x="64" y="193"/>
                  </a:lnTo>
                  <a:lnTo>
                    <a:pt x="121" y="176"/>
                  </a:lnTo>
                  <a:lnTo>
                    <a:pt x="135" y="172"/>
                  </a:lnTo>
                  <a:lnTo>
                    <a:pt x="132" y="158"/>
                  </a:lnTo>
                  <a:lnTo>
                    <a:pt x="89" y="14"/>
                  </a:lnTo>
                  <a:lnTo>
                    <a:pt x="85" y="0"/>
                  </a:lnTo>
                  <a:lnTo>
                    <a:pt x="8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61" name="Freeform 848"/>
            <p:cNvSpPr>
              <a:spLocks noEditPoints="1"/>
            </p:cNvSpPr>
            <p:nvPr/>
          </p:nvSpPr>
          <p:spPr bwMode="auto">
            <a:xfrm>
              <a:off x="7121525" y="3197225"/>
              <a:ext cx="214313" cy="312738"/>
            </a:xfrm>
            <a:custGeom>
              <a:avLst/>
              <a:gdLst>
                <a:gd name="T0" fmla="*/ 74 w 135"/>
                <a:gd name="T1" fmla="*/ 19 h 197"/>
                <a:gd name="T2" fmla="*/ 116 w 135"/>
                <a:gd name="T3" fmla="*/ 162 h 197"/>
                <a:gd name="T4" fmla="*/ 60 w 135"/>
                <a:gd name="T5" fmla="*/ 179 h 197"/>
                <a:gd name="T6" fmla="*/ 18 w 135"/>
                <a:gd name="T7" fmla="*/ 35 h 197"/>
                <a:gd name="T8" fmla="*/ 74 w 135"/>
                <a:gd name="T9" fmla="*/ 19 h 197"/>
                <a:gd name="T10" fmla="*/ 85 w 135"/>
                <a:gd name="T11" fmla="*/ 0 h 197"/>
                <a:gd name="T12" fmla="*/ 70 w 135"/>
                <a:gd name="T13" fmla="*/ 5 h 197"/>
                <a:gd name="T14" fmla="*/ 14 w 135"/>
                <a:gd name="T15" fmla="*/ 21 h 197"/>
                <a:gd name="T16" fmla="*/ 0 w 135"/>
                <a:gd name="T17" fmla="*/ 25 h 197"/>
                <a:gd name="T18" fmla="*/ 3 w 135"/>
                <a:gd name="T19" fmla="*/ 40 h 197"/>
                <a:gd name="T20" fmla="*/ 46 w 135"/>
                <a:gd name="T21" fmla="*/ 183 h 197"/>
                <a:gd name="T22" fmla="*/ 49 w 135"/>
                <a:gd name="T23" fmla="*/ 197 h 197"/>
                <a:gd name="T24" fmla="*/ 64 w 135"/>
                <a:gd name="T25" fmla="*/ 193 h 197"/>
                <a:gd name="T26" fmla="*/ 121 w 135"/>
                <a:gd name="T27" fmla="*/ 176 h 197"/>
                <a:gd name="T28" fmla="*/ 135 w 135"/>
                <a:gd name="T29" fmla="*/ 172 h 197"/>
                <a:gd name="T30" fmla="*/ 132 w 135"/>
                <a:gd name="T31" fmla="*/ 158 h 197"/>
                <a:gd name="T32" fmla="*/ 89 w 135"/>
                <a:gd name="T33" fmla="*/ 14 h 197"/>
                <a:gd name="T34" fmla="*/ 85 w 135"/>
                <a:gd name="T35" fmla="*/ 0 h 197"/>
                <a:gd name="T36" fmla="*/ 85 w 135"/>
                <a:gd name="T37"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5" h="197">
                  <a:moveTo>
                    <a:pt x="74" y="19"/>
                  </a:moveTo>
                  <a:lnTo>
                    <a:pt x="116" y="162"/>
                  </a:lnTo>
                  <a:lnTo>
                    <a:pt x="60" y="179"/>
                  </a:lnTo>
                  <a:lnTo>
                    <a:pt x="18" y="35"/>
                  </a:lnTo>
                  <a:lnTo>
                    <a:pt x="74" y="19"/>
                  </a:lnTo>
                  <a:moveTo>
                    <a:pt x="85" y="0"/>
                  </a:moveTo>
                  <a:lnTo>
                    <a:pt x="70" y="5"/>
                  </a:lnTo>
                  <a:lnTo>
                    <a:pt x="14" y="21"/>
                  </a:lnTo>
                  <a:lnTo>
                    <a:pt x="0" y="25"/>
                  </a:lnTo>
                  <a:lnTo>
                    <a:pt x="3" y="40"/>
                  </a:lnTo>
                  <a:lnTo>
                    <a:pt x="46" y="183"/>
                  </a:lnTo>
                  <a:lnTo>
                    <a:pt x="49" y="197"/>
                  </a:lnTo>
                  <a:lnTo>
                    <a:pt x="64" y="193"/>
                  </a:lnTo>
                  <a:lnTo>
                    <a:pt x="121" y="176"/>
                  </a:lnTo>
                  <a:lnTo>
                    <a:pt x="135" y="172"/>
                  </a:lnTo>
                  <a:lnTo>
                    <a:pt x="132" y="158"/>
                  </a:lnTo>
                  <a:lnTo>
                    <a:pt x="89" y="14"/>
                  </a:lnTo>
                  <a:lnTo>
                    <a:pt x="85" y="0"/>
                  </a:lnTo>
                  <a:lnTo>
                    <a:pt x="85" y="0"/>
                  </a:ln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62" name="Freeform 849"/>
            <p:cNvSpPr/>
            <p:nvPr/>
          </p:nvSpPr>
          <p:spPr bwMode="auto">
            <a:xfrm>
              <a:off x="7264400" y="3006725"/>
              <a:ext cx="346075" cy="395288"/>
            </a:xfrm>
            <a:custGeom>
              <a:avLst/>
              <a:gdLst>
                <a:gd name="T0" fmla="*/ 191 w 198"/>
                <a:gd name="T1" fmla="*/ 159 h 226"/>
                <a:gd name="T2" fmla="*/ 178 w 198"/>
                <a:gd name="T3" fmla="*/ 180 h 226"/>
                <a:gd name="T4" fmla="*/ 178 w 198"/>
                <a:gd name="T5" fmla="*/ 185 h 226"/>
                <a:gd name="T6" fmla="*/ 161 w 198"/>
                <a:gd name="T7" fmla="*/ 208 h 226"/>
                <a:gd name="T8" fmla="*/ 160 w 198"/>
                <a:gd name="T9" fmla="*/ 215 h 226"/>
                <a:gd name="T10" fmla="*/ 135 w 198"/>
                <a:gd name="T11" fmla="*/ 226 h 226"/>
                <a:gd name="T12" fmla="*/ 126 w 198"/>
                <a:gd name="T13" fmla="*/ 226 h 226"/>
                <a:gd name="T14" fmla="*/ 72 w 198"/>
                <a:gd name="T15" fmla="*/ 221 h 226"/>
                <a:gd name="T16" fmla="*/ 53 w 198"/>
                <a:gd name="T17" fmla="*/ 220 h 226"/>
                <a:gd name="T18" fmla="*/ 28 w 198"/>
                <a:gd name="T19" fmla="*/ 222 h 226"/>
                <a:gd name="T20" fmla="*/ 0 w 198"/>
                <a:gd name="T21" fmla="*/ 127 h 226"/>
                <a:gd name="T22" fmla="*/ 59 w 198"/>
                <a:gd name="T23" fmla="*/ 60 h 226"/>
                <a:gd name="T24" fmla="*/ 63 w 198"/>
                <a:gd name="T25" fmla="*/ 11 h 226"/>
                <a:gd name="T26" fmla="*/ 83 w 198"/>
                <a:gd name="T27" fmla="*/ 0 h 226"/>
                <a:gd name="T28" fmla="*/ 103 w 198"/>
                <a:gd name="T29" fmla="*/ 53 h 226"/>
                <a:gd name="T30" fmla="*/ 100 w 198"/>
                <a:gd name="T31" fmla="*/ 69 h 226"/>
                <a:gd name="T32" fmla="*/ 100 w 198"/>
                <a:gd name="T33" fmla="*/ 82 h 226"/>
                <a:gd name="T34" fmla="*/ 163 w 198"/>
                <a:gd name="T35" fmla="*/ 96 h 226"/>
                <a:gd name="T36" fmla="*/ 168 w 198"/>
                <a:gd name="T37" fmla="*/ 96 h 226"/>
                <a:gd name="T38" fmla="*/ 198 w 198"/>
                <a:gd name="T39" fmla="*/ 126 h 226"/>
                <a:gd name="T40" fmla="*/ 188 w 198"/>
                <a:gd name="T41" fmla="*/ 148 h 226"/>
                <a:gd name="T42" fmla="*/ 191 w 198"/>
                <a:gd name="T43" fmla="*/ 159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8" h="226">
                  <a:moveTo>
                    <a:pt x="191" y="159"/>
                  </a:moveTo>
                  <a:cubicBezTo>
                    <a:pt x="190" y="168"/>
                    <a:pt x="185" y="176"/>
                    <a:pt x="178" y="180"/>
                  </a:cubicBezTo>
                  <a:cubicBezTo>
                    <a:pt x="178" y="182"/>
                    <a:pt x="179" y="183"/>
                    <a:pt x="178" y="185"/>
                  </a:cubicBezTo>
                  <a:cubicBezTo>
                    <a:pt x="178" y="196"/>
                    <a:pt x="171" y="205"/>
                    <a:pt x="161" y="208"/>
                  </a:cubicBezTo>
                  <a:cubicBezTo>
                    <a:pt x="161" y="210"/>
                    <a:pt x="161" y="213"/>
                    <a:pt x="160" y="215"/>
                  </a:cubicBezTo>
                  <a:cubicBezTo>
                    <a:pt x="156" y="224"/>
                    <a:pt x="145" y="226"/>
                    <a:pt x="135" y="226"/>
                  </a:cubicBezTo>
                  <a:cubicBezTo>
                    <a:pt x="132" y="226"/>
                    <a:pt x="129" y="226"/>
                    <a:pt x="126" y="226"/>
                  </a:cubicBezTo>
                  <a:cubicBezTo>
                    <a:pt x="115" y="224"/>
                    <a:pt x="94" y="223"/>
                    <a:pt x="72" y="221"/>
                  </a:cubicBezTo>
                  <a:cubicBezTo>
                    <a:pt x="65" y="220"/>
                    <a:pt x="58" y="220"/>
                    <a:pt x="53" y="220"/>
                  </a:cubicBezTo>
                  <a:cubicBezTo>
                    <a:pt x="41" y="220"/>
                    <a:pt x="33" y="221"/>
                    <a:pt x="28" y="222"/>
                  </a:cubicBezTo>
                  <a:cubicBezTo>
                    <a:pt x="0" y="127"/>
                    <a:pt x="0" y="127"/>
                    <a:pt x="0" y="127"/>
                  </a:cubicBezTo>
                  <a:cubicBezTo>
                    <a:pt x="18" y="113"/>
                    <a:pt x="49" y="79"/>
                    <a:pt x="59" y="60"/>
                  </a:cubicBezTo>
                  <a:cubicBezTo>
                    <a:pt x="66" y="40"/>
                    <a:pt x="64" y="16"/>
                    <a:pt x="63" y="11"/>
                  </a:cubicBezTo>
                  <a:cubicBezTo>
                    <a:pt x="62" y="1"/>
                    <a:pt x="81" y="0"/>
                    <a:pt x="83" y="0"/>
                  </a:cubicBezTo>
                  <a:cubicBezTo>
                    <a:pt x="93" y="0"/>
                    <a:pt x="105" y="19"/>
                    <a:pt x="103" y="53"/>
                  </a:cubicBezTo>
                  <a:cubicBezTo>
                    <a:pt x="102" y="58"/>
                    <a:pt x="101" y="63"/>
                    <a:pt x="100" y="69"/>
                  </a:cubicBezTo>
                  <a:cubicBezTo>
                    <a:pt x="100" y="74"/>
                    <a:pt x="100" y="78"/>
                    <a:pt x="100" y="82"/>
                  </a:cubicBezTo>
                  <a:cubicBezTo>
                    <a:pt x="100" y="95"/>
                    <a:pt x="146" y="96"/>
                    <a:pt x="163" y="96"/>
                  </a:cubicBezTo>
                  <a:cubicBezTo>
                    <a:pt x="166" y="96"/>
                    <a:pt x="168" y="96"/>
                    <a:pt x="168" y="96"/>
                  </a:cubicBezTo>
                  <a:cubicBezTo>
                    <a:pt x="185" y="96"/>
                    <a:pt x="198" y="109"/>
                    <a:pt x="198" y="126"/>
                  </a:cubicBezTo>
                  <a:cubicBezTo>
                    <a:pt x="198" y="135"/>
                    <a:pt x="195" y="142"/>
                    <a:pt x="188" y="148"/>
                  </a:cubicBezTo>
                  <a:cubicBezTo>
                    <a:pt x="190" y="151"/>
                    <a:pt x="191" y="155"/>
                    <a:pt x="191" y="1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24" name="矩形 23"/>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连接符 27"/>
          <p:cNvCxnSpPr/>
          <p:nvPr/>
        </p:nvCxnSpPr>
        <p:spPr>
          <a:xfrm flipH="1" flipV="1">
            <a:off x="6468745" y="4128770"/>
            <a:ext cx="4392295" cy="6985"/>
          </a:xfrm>
          <a:prstGeom prst="line">
            <a:avLst/>
          </a:prstGeom>
          <a:ln w="3175" cap="rnd">
            <a:solidFill>
              <a:srgbClr val="1E4A7A"/>
            </a:solidFill>
            <a:round/>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44" name="i$líḑè"/>
          <p:cNvSpPr/>
          <p:nvPr/>
        </p:nvSpPr>
        <p:spPr>
          <a:xfrm>
            <a:off x="8263890" y="3857625"/>
            <a:ext cx="571500" cy="544195"/>
          </a:xfrm>
          <a:prstGeom prst="teardrop">
            <a:avLst/>
          </a:prstGeom>
          <a:solidFill>
            <a:srgbClr val="1E4A7A"/>
          </a:solidFill>
          <a:ln w="38100" cap="flat">
            <a:solidFill>
              <a:schemeClr val="bg1"/>
            </a:solidFill>
            <a:miter lim="400000"/>
          </a:ln>
          <a:effectLst/>
        </p:spPr>
        <p:txBody>
          <a:bodyPr wrap="square" lIns="91440" tIns="45720" rIns="91440" bIns="45720" numCol="1" anchor="t">
            <a:normAutofit/>
          </a:bodyPr>
          <a:lstStyle/>
          <a:p>
            <a:endParaRPr dirty="0"/>
          </a:p>
        </p:txBody>
      </p:sp>
      <p:sp>
        <p:nvSpPr>
          <p:cNvPr id="50" name="handshake_287717"/>
          <p:cNvSpPr>
            <a:spLocks noChangeAspect="1"/>
          </p:cNvSpPr>
          <p:nvPr/>
        </p:nvSpPr>
        <p:spPr bwMode="auto">
          <a:xfrm>
            <a:off x="8418830" y="3975100"/>
            <a:ext cx="334645" cy="274320"/>
          </a:xfrm>
          <a:custGeom>
            <a:avLst/>
            <a:gdLst>
              <a:gd name="connsiteX0" fmla="*/ 303063 w 607639"/>
              <a:gd name="connsiteY0" fmla="*/ 402066 h 472365"/>
              <a:gd name="connsiteX1" fmla="*/ 293184 w 607639"/>
              <a:gd name="connsiteY1" fmla="*/ 406154 h 472365"/>
              <a:gd name="connsiteX2" fmla="*/ 280100 w 607639"/>
              <a:gd name="connsiteY2" fmla="*/ 419218 h 472365"/>
              <a:gd name="connsiteX3" fmla="*/ 276005 w 607639"/>
              <a:gd name="connsiteY3" fmla="*/ 429083 h 472365"/>
              <a:gd name="connsiteX4" fmla="*/ 280100 w 607639"/>
              <a:gd name="connsiteY4" fmla="*/ 438860 h 472365"/>
              <a:gd name="connsiteX5" fmla="*/ 289979 w 607639"/>
              <a:gd name="connsiteY5" fmla="*/ 442948 h 472365"/>
              <a:gd name="connsiteX6" fmla="*/ 299859 w 607639"/>
              <a:gd name="connsiteY6" fmla="*/ 438860 h 472365"/>
              <a:gd name="connsiteX7" fmla="*/ 312943 w 607639"/>
              <a:gd name="connsiteY7" fmla="*/ 425795 h 472365"/>
              <a:gd name="connsiteX8" fmla="*/ 317037 w 607639"/>
              <a:gd name="connsiteY8" fmla="*/ 415930 h 472365"/>
              <a:gd name="connsiteX9" fmla="*/ 312943 w 607639"/>
              <a:gd name="connsiteY9" fmla="*/ 406154 h 472365"/>
              <a:gd name="connsiteX10" fmla="*/ 303063 w 607639"/>
              <a:gd name="connsiteY10" fmla="*/ 402066 h 472365"/>
              <a:gd name="connsiteX11" fmla="*/ 265503 w 607639"/>
              <a:gd name="connsiteY11" fmla="*/ 364561 h 472365"/>
              <a:gd name="connsiteX12" fmla="*/ 255623 w 607639"/>
              <a:gd name="connsiteY12" fmla="*/ 368560 h 472365"/>
              <a:gd name="connsiteX13" fmla="*/ 242540 w 607639"/>
              <a:gd name="connsiteY13" fmla="*/ 381625 h 472365"/>
              <a:gd name="connsiteX14" fmla="*/ 238445 w 607639"/>
              <a:gd name="connsiteY14" fmla="*/ 391490 h 472365"/>
              <a:gd name="connsiteX15" fmla="*/ 242540 w 607639"/>
              <a:gd name="connsiteY15" fmla="*/ 401355 h 472365"/>
              <a:gd name="connsiteX16" fmla="*/ 252330 w 607639"/>
              <a:gd name="connsiteY16" fmla="*/ 405443 h 472365"/>
              <a:gd name="connsiteX17" fmla="*/ 262210 w 607639"/>
              <a:gd name="connsiteY17" fmla="*/ 401355 h 472365"/>
              <a:gd name="connsiteX18" fmla="*/ 275293 w 607639"/>
              <a:gd name="connsiteY18" fmla="*/ 388290 h 472365"/>
              <a:gd name="connsiteX19" fmla="*/ 275293 w 607639"/>
              <a:gd name="connsiteY19" fmla="*/ 368560 h 472365"/>
              <a:gd name="connsiteX20" fmla="*/ 265503 w 607639"/>
              <a:gd name="connsiteY20" fmla="*/ 364561 h 472365"/>
              <a:gd name="connsiteX21" fmla="*/ 227854 w 607639"/>
              <a:gd name="connsiteY21" fmla="*/ 326967 h 472365"/>
              <a:gd name="connsiteX22" fmla="*/ 218063 w 607639"/>
              <a:gd name="connsiteY22" fmla="*/ 331055 h 472365"/>
              <a:gd name="connsiteX23" fmla="*/ 204890 w 607639"/>
              <a:gd name="connsiteY23" fmla="*/ 344120 h 472365"/>
              <a:gd name="connsiteX24" fmla="*/ 204890 w 607639"/>
              <a:gd name="connsiteY24" fmla="*/ 363850 h 472365"/>
              <a:gd name="connsiteX25" fmla="*/ 214770 w 607639"/>
              <a:gd name="connsiteY25" fmla="*/ 367849 h 472365"/>
              <a:gd name="connsiteX26" fmla="*/ 224649 w 607639"/>
              <a:gd name="connsiteY26" fmla="*/ 363850 h 472365"/>
              <a:gd name="connsiteX27" fmla="*/ 237733 w 607639"/>
              <a:gd name="connsiteY27" fmla="*/ 350697 h 472365"/>
              <a:gd name="connsiteX28" fmla="*/ 241827 w 607639"/>
              <a:gd name="connsiteY28" fmla="*/ 340920 h 472365"/>
              <a:gd name="connsiteX29" fmla="*/ 237733 w 607639"/>
              <a:gd name="connsiteY29" fmla="*/ 331055 h 472365"/>
              <a:gd name="connsiteX30" fmla="*/ 227854 w 607639"/>
              <a:gd name="connsiteY30" fmla="*/ 326967 h 472365"/>
              <a:gd name="connsiteX31" fmla="*/ 190293 w 607639"/>
              <a:gd name="connsiteY31" fmla="*/ 289462 h 472365"/>
              <a:gd name="connsiteX32" fmla="*/ 180414 w 607639"/>
              <a:gd name="connsiteY32" fmla="*/ 293462 h 472365"/>
              <a:gd name="connsiteX33" fmla="*/ 167330 w 607639"/>
              <a:gd name="connsiteY33" fmla="*/ 306615 h 472365"/>
              <a:gd name="connsiteX34" fmla="*/ 163236 w 607639"/>
              <a:gd name="connsiteY34" fmla="*/ 316391 h 472365"/>
              <a:gd name="connsiteX35" fmla="*/ 167330 w 607639"/>
              <a:gd name="connsiteY35" fmla="*/ 326256 h 472365"/>
              <a:gd name="connsiteX36" fmla="*/ 177210 w 607639"/>
              <a:gd name="connsiteY36" fmla="*/ 330344 h 472365"/>
              <a:gd name="connsiteX37" fmla="*/ 187000 w 607639"/>
              <a:gd name="connsiteY37" fmla="*/ 326256 h 472365"/>
              <a:gd name="connsiteX38" fmla="*/ 200173 w 607639"/>
              <a:gd name="connsiteY38" fmla="*/ 313192 h 472365"/>
              <a:gd name="connsiteX39" fmla="*/ 200173 w 607639"/>
              <a:gd name="connsiteY39" fmla="*/ 293462 h 472365"/>
              <a:gd name="connsiteX40" fmla="*/ 190293 w 607639"/>
              <a:gd name="connsiteY40" fmla="*/ 289462 h 472365"/>
              <a:gd name="connsiteX41" fmla="*/ 83499 w 607639"/>
              <a:gd name="connsiteY41" fmla="*/ 158581 h 472365"/>
              <a:gd name="connsiteX42" fmla="*/ 101365 w 607639"/>
              <a:gd name="connsiteY42" fmla="*/ 158581 h 472365"/>
              <a:gd name="connsiteX43" fmla="*/ 101365 w 607639"/>
              <a:gd name="connsiteY43" fmla="*/ 176446 h 472365"/>
              <a:gd name="connsiteX44" fmla="*/ 83499 w 607639"/>
              <a:gd name="connsiteY44" fmla="*/ 176446 h 472365"/>
              <a:gd name="connsiteX45" fmla="*/ 83499 w 607639"/>
              <a:gd name="connsiteY45" fmla="*/ 158581 h 472365"/>
              <a:gd name="connsiteX46" fmla="*/ 211032 w 607639"/>
              <a:gd name="connsiteY46" fmla="*/ 119891 h 472365"/>
              <a:gd name="connsiteX47" fmla="*/ 130927 w 607639"/>
              <a:gd name="connsiteY47" fmla="*/ 199789 h 472365"/>
              <a:gd name="connsiteX48" fmla="*/ 117576 w 607639"/>
              <a:gd name="connsiteY48" fmla="*/ 213209 h 472365"/>
              <a:gd name="connsiteX49" fmla="*/ 159142 w 607639"/>
              <a:gd name="connsiteY49" fmla="*/ 278975 h 472365"/>
              <a:gd name="connsiteX50" fmla="*/ 162524 w 607639"/>
              <a:gd name="connsiteY50" fmla="*/ 275598 h 472365"/>
              <a:gd name="connsiteX51" fmla="*/ 190293 w 607639"/>
              <a:gd name="connsiteY51" fmla="*/ 264133 h 472365"/>
              <a:gd name="connsiteX52" fmla="*/ 218063 w 607639"/>
              <a:gd name="connsiteY52" fmla="*/ 275598 h 472365"/>
              <a:gd name="connsiteX53" fmla="*/ 229456 w 607639"/>
              <a:gd name="connsiteY53" fmla="*/ 301727 h 472365"/>
              <a:gd name="connsiteX54" fmla="*/ 255623 w 607639"/>
              <a:gd name="connsiteY54" fmla="*/ 313192 h 472365"/>
              <a:gd name="connsiteX55" fmla="*/ 267105 w 607639"/>
              <a:gd name="connsiteY55" fmla="*/ 339232 h 472365"/>
              <a:gd name="connsiteX56" fmla="*/ 293184 w 607639"/>
              <a:gd name="connsiteY56" fmla="*/ 350697 h 472365"/>
              <a:gd name="connsiteX57" fmla="*/ 304665 w 607639"/>
              <a:gd name="connsiteY57" fmla="*/ 376825 h 472365"/>
              <a:gd name="connsiteX58" fmla="*/ 330833 w 607639"/>
              <a:gd name="connsiteY58" fmla="*/ 388290 h 472365"/>
              <a:gd name="connsiteX59" fmla="*/ 341424 w 607639"/>
              <a:gd name="connsiteY59" fmla="*/ 407665 h 472365"/>
              <a:gd name="connsiteX60" fmla="*/ 348456 w 607639"/>
              <a:gd name="connsiteY60" fmla="*/ 409531 h 472365"/>
              <a:gd name="connsiteX61" fmla="*/ 358335 w 607639"/>
              <a:gd name="connsiteY61" fmla="*/ 405443 h 472365"/>
              <a:gd name="connsiteX62" fmla="*/ 358602 w 607639"/>
              <a:gd name="connsiteY62" fmla="*/ 386068 h 472365"/>
              <a:gd name="connsiteX63" fmla="*/ 324068 w 607639"/>
              <a:gd name="connsiteY63" fmla="*/ 351585 h 472365"/>
              <a:gd name="connsiteX64" fmla="*/ 324068 w 607639"/>
              <a:gd name="connsiteY64" fmla="*/ 333722 h 472365"/>
              <a:gd name="connsiteX65" fmla="*/ 341958 w 607639"/>
              <a:gd name="connsiteY65" fmla="*/ 333722 h 472365"/>
              <a:gd name="connsiteX66" fmla="*/ 376492 w 607639"/>
              <a:gd name="connsiteY66" fmla="*/ 368205 h 472365"/>
              <a:gd name="connsiteX67" fmla="*/ 386105 w 607639"/>
              <a:gd name="connsiteY67" fmla="*/ 372026 h 472365"/>
              <a:gd name="connsiteX68" fmla="*/ 395896 w 607639"/>
              <a:gd name="connsiteY68" fmla="*/ 367938 h 472365"/>
              <a:gd name="connsiteX69" fmla="*/ 396163 w 607639"/>
              <a:gd name="connsiteY69" fmla="*/ 348564 h 472365"/>
              <a:gd name="connsiteX70" fmla="*/ 361629 w 607639"/>
              <a:gd name="connsiteY70" fmla="*/ 314081 h 472365"/>
              <a:gd name="connsiteX71" fmla="*/ 361629 w 607639"/>
              <a:gd name="connsiteY71" fmla="*/ 296217 h 472365"/>
              <a:gd name="connsiteX72" fmla="*/ 379519 w 607639"/>
              <a:gd name="connsiteY72" fmla="*/ 296217 h 472365"/>
              <a:gd name="connsiteX73" fmla="*/ 414053 w 607639"/>
              <a:gd name="connsiteY73" fmla="*/ 330700 h 472365"/>
              <a:gd name="connsiteX74" fmla="*/ 423665 w 607639"/>
              <a:gd name="connsiteY74" fmla="*/ 334522 h 472365"/>
              <a:gd name="connsiteX75" fmla="*/ 433456 w 607639"/>
              <a:gd name="connsiteY75" fmla="*/ 330433 h 472365"/>
              <a:gd name="connsiteX76" fmla="*/ 433456 w 607639"/>
              <a:gd name="connsiteY76" fmla="*/ 310792 h 472365"/>
              <a:gd name="connsiteX77" fmla="*/ 430786 w 607639"/>
              <a:gd name="connsiteY77" fmla="*/ 308126 h 472365"/>
              <a:gd name="connsiteX78" fmla="*/ 350414 w 607639"/>
              <a:gd name="connsiteY78" fmla="*/ 228139 h 472365"/>
              <a:gd name="connsiteX79" fmla="*/ 342670 w 607639"/>
              <a:gd name="connsiteY79" fmla="*/ 223518 h 472365"/>
              <a:gd name="connsiteX80" fmla="*/ 323979 w 607639"/>
              <a:gd name="connsiteY80" fmla="*/ 212142 h 472365"/>
              <a:gd name="connsiteX81" fmla="*/ 304487 w 607639"/>
              <a:gd name="connsiteY81" fmla="*/ 217119 h 472365"/>
              <a:gd name="connsiteX82" fmla="*/ 285262 w 607639"/>
              <a:gd name="connsiteY82" fmla="*/ 234983 h 472365"/>
              <a:gd name="connsiteX83" fmla="*/ 257581 w 607639"/>
              <a:gd name="connsiteY83" fmla="*/ 246270 h 472365"/>
              <a:gd name="connsiteX84" fmla="*/ 229723 w 607639"/>
              <a:gd name="connsiteY84" fmla="*/ 234805 h 472365"/>
              <a:gd name="connsiteX85" fmla="*/ 229723 w 607639"/>
              <a:gd name="connsiteY85" fmla="*/ 179170 h 472365"/>
              <a:gd name="connsiteX86" fmla="*/ 266660 w 607639"/>
              <a:gd name="connsiteY86" fmla="*/ 142287 h 472365"/>
              <a:gd name="connsiteX87" fmla="*/ 392424 w 607639"/>
              <a:gd name="connsiteY87" fmla="*/ 114825 h 472365"/>
              <a:gd name="connsiteX88" fmla="*/ 290691 w 607639"/>
              <a:gd name="connsiteY88" fmla="*/ 154019 h 472365"/>
              <a:gd name="connsiteX89" fmla="*/ 247613 w 607639"/>
              <a:gd name="connsiteY89" fmla="*/ 197034 h 472365"/>
              <a:gd name="connsiteX90" fmla="*/ 247613 w 607639"/>
              <a:gd name="connsiteY90" fmla="*/ 216941 h 472365"/>
              <a:gd name="connsiteX91" fmla="*/ 257581 w 607639"/>
              <a:gd name="connsiteY91" fmla="*/ 221029 h 472365"/>
              <a:gd name="connsiteX92" fmla="*/ 267550 w 607639"/>
              <a:gd name="connsiteY92" fmla="*/ 216941 h 472365"/>
              <a:gd name="connsiteX93" fmla="*/ 267817 w 607639"/>
              <a:gd name="connsiteY93" fmla="*/ 216586 h 472365"/>
              <a:gd name="connsiteX94" fmla="*/ 291937 w 607639"/>
              <a:gd name="connsiteY94" fmla="*/ 194190 h 472365"/>
              <a:gd name="connsiteX95" fmla="*/ 327985 w 607639"/>
              <a:gd name="connsiteY95" fmla="*/ 185036 h 472365"/>
              <a:gd name="connsiteX96" fmla="*/ 366079 w 607639"/>
              <a:gd name="connsiteY96" fmla="*/ 208143 h 472365"/>
              <a:gd name="connsiteX97" fmla="*/ 441110 w 607639"/>
              <a:gd name="connsiteY97" fmla="*/ 282708 h 472365"/>
              <a:gd name="connsiteX98" fmla="*/ 492733 w 607639"/>
              <a:gd name="connsiteY98" fmla="*/ 214986 h 472365"/>
              <a:gd name="connsiteX99" fmla="*/ 154869 w 607639"/>
              <a:gd name="connsiteY99" fmla="*/ 36616 h 472365"/>
              <a:gd name="connsiteX100" fmla="*/ 35780 w 607639"/>
              <a:gd name="connsiteY100" fmla="*/ 155441 h 472365"/>
              <a:gd name="connsiteX101" fmla="*/ 87670 w 607639"/>
              <a:gd name="connsiteY101" fmla="*/ 207254 h 472365"/>
              <a:gd name="connsiteX102" fmla="*/ 206759 w 607639"/>
              <a:gd name="connsiteY102" fmla="*/ 88430 h 472365"/>
              <a:gd name="connsiteX103" fmla="*/ 452770 w 607639"/>
              <a:gd name="connsiteY103" fmla="*/ 35727 h 472365"/>
              <a:gd name="connsiteX104" fmla="*/ 400880 w 607639"/>
              <a:gd name="connsiteY104" fmla="*/ 87541 h 472365"/>
              <a:gd name="connsiteX105" fmla="*/ 519969 w 607639"/>
              <a:gd name="connsiteY105" fmla="*/ 206365 h 472365"/>
              <a:gd name="connsiteX106" fmla="*/ 571859 w 607639"/>
              <a:gd name="connsiteY106" fmla="*/ 154552 h 472365"/>
              <a:gd name="connsiteX107" fmla="*/ 452770 w 607639"/>
              <a:gd name="connsiteY107" fmla="*/ 0 h 472365"/>
              <a:gd name="connsiteX108" fmla="*/ 607639 w 607639"/>
              <a:gd name="connsiteY108" fmla="*/ 154552 h 472365"/>
              <a:gd name="connsiteX109" fmla="*/ 519969 w 607639"/>
              <a:gd name="connsiteY109" fmla="*/ 242181 h 472365"/>
              <a:gd name="connsiteX110" fmla="*/ 510801 w 607639"/>
              <a:gd name="connsiteY110" fmla="*/ 233027 h 472365"/>
              <a:gd name="connsiteX111" fmla="*/ 458199 w 607639"/>
              <a:gd name="connsiteY111" fmla="*/ 302083 h 472365"/>
              <a:gd name="connsiteX112" fmla="*/ 451346 w 607639"/>
              <a:gd name="connsiteY112" fmla="*/ 348297 h 472365"/>
              <a:gd name="connsiteX113" fmla="*/ 425267 w 607639"/>
              <a:gd name="connsiteY113" fmla="*/ 359762 h 472365"/>
              <a:gd name="connsiteX114" fmla="*/ 413786 w 607639"/>
              <a:gd name="connsiteY114" fmla="*/ 385802 h 472365"/>
              <a:gd name="connsiteX115" fmla="*/ 387707 w 607639"/>
              <a:gd name="connsiteY115" fmla="*/ 397267 h 472365"/>
              <a:gd name="connsiteX116" fmla="*/ 376225 w 607639"/>
              <a:gd name="connsiteY116" fmla="*/ 423307 h 472365"/>
              <a:gd name="connsiteX117" fmla="*/ 350058 w 607639"/>
              <a:gd name="connsiteY117" fmla="*/ 434771 h 472365"/>
              <a:gd name="connsiteX118" fmla="*/ 338665 w 607639"/>
              <a:gd name="connsiteY118" fmla="*/ 460900 h 472365"/>
              <a:gd name="connsiteX119" fmla="*/ 310896 w 607639"/>
              <a:gd name="connsiteY119" fmla="*/ 472365 h 472365"/>
              <a:gd name="connsiteX120" fmla="*/ 293095 w 607639"/>
              <a:gd name="connsiteY120" fmla="*/ 468099 h 472365"/>
              <a:gd name="connsiteX121" fmla="*/ 289979 w 607639"/>
              <a:gd name="connsiteY121" fmla="*/ 468277 h 472365"/>
              <a:gd name="connsiteX122" fmla="*/ 262210 w 607639"/>
              <a:gd name="connsiteY122" fmla="*/ 456723 h 472365"/>
              <a:gd name="connsiteX123" fmla="*/ 250728 w 607639"/>
              <a:gd name="connsiteY123" fmla="*/ 430683 h 472365"/>
              <a:gd name="connsiteX124" fmla="*/ 224649 w 607639"/>
              <a:gd name="connsiteY124" fmla="*/ 419218 h 472365"/>
              <a:gd name="connsiteX125" fmla="*/ 213168 w 607639"/>
              <a:gd name="connsiteY125" fmla="*/ 393089 h 472365"/>
              <a:gd name="connsiteX126" fmla="*/ 187000 w 607639"/>
              <a:gd name="connsiteY126" fmla="*/ 381625 h 472365"/>
              <a:gd name="connsiteX127" fmla="*/ 175608 w 607639"/>
              <a:gd name="connsiteY127" fmla="*/ 355585 h 472365"/>
              <a:gd name="connsiteX128" fmla="*/ 149440 w 607639"/>
              <a:gd name="connsiteY128" fmla="*/ 344120 h 472365"/>
              <a:gd name="connsiteX129" fmla="*/ 137958 w 607639"/>
              <a:gd name="connsiteY129" fmla="*/ 316391 h 472365"/>
              <a:gd name="connsiteX130" fmla="*/ 141964 w 607639"/>
              <a:gd name="connsiteY130" fmla="*/ 299150 h 472365"/>
              <a:gd name="connsiteX131" fmla="*/ 99241 w 607639"/>
              <a:gd name="connsiteY131" fmla="*/ 231517 h 472365"/>
              <a:gd name="connsiteX132" fmla="*/ 87670 w 607639"/>
              <a:gd name="connsiteY132" fmla="*/ 242981 h 472365"/>
              <a:gd name="connsiteX133" fmla="*/ 0 w 607639"/>
              <a:gd name="connsiteY133" fmla="*/ 155441 h 472365"/>
              <a:gd name="connsiteX134" fmla="*/ 154869 w 607639"/>
              <a:gd name="connsiteY134" fmla="*/ 889 h 472365"/>
              <a:gd name="connsiteX135" fmla="*/ 242540 w 607639"/>
              <a:gd name="connsiteY135" fmla="*/ 88430 h 472365"/>
              <a:gd name="connsiteX136" fmla="*/ 230435 w 607639"/>
              <a:gd name="connsiteY136" fmla="*/ 100428 h 472365"/>
              <a:gd name="connsiteX137" fmla="*/ 293540 w 607639"/>
              <a:gd name="connsiteY137" fmla="*/ 125845 h 472365"/>
              <a:gd name="connsiteX138" fmla="*/ 372843 w 607639"/>
              <a:gd name="connsiteY138" fmla="*/ 95273 h 472365"/>
              <a:gd name="connsiteX139" fmla="*/ 365100 w 607639"/>
              <a:gd name="connsiteY139" fmla="*/ 87541 h 472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607639" h="472365">
                <a:moveTo>
                  <a:pt x="303063" y="402066"/>
                </a:moveTo>
                <a:cubicBezTo>
                  <a:pt x="299325" y="402066"/>
                  <a:pt x="295854" y="403488"/>
                  <a:pt x="293184" y="406154"/>
                </a:cubicBezTo>
                <a:lnTo>
                  <a:pt x="280100" y="419218"/>
                </a:lnTo>
                <a:cubicBezTo>
                  <a:pt x="277519" y="421885"/>
                  <a:pt x="276005" y="425351"/>
                  <a:pt x="276005" y="429083"/>
                </a:cubicBezTo>
                <a:cubicBezTo>
                  <a:pt x="276005" y="432727"/>
                  <a:pt x="277519" y="436282"/>
                  <a:pt x="280100" y="438860"/>
                </a:cubicBezTo>
                <a:cubicBezTo>
                  <a:pt x="282770" y="441526"/>
                  <a:pt x="286241" y="442948"/>
                  <a:pt x="289979" y="442948"/>
                </a:cubicBezTo>
                <a:cubicBezTo>
                  <a:pt x="293718" y="442948"/>
                  <a:pt x="297189" y="441526"/>
                  <a:pt x="299859" y="438860"/>
                </a:cubicBezTo>
                <a:lnTo>
                  <a:pt x="312943" y="425795"/>
                </a:lnTo>
                <a:cubicBezTo>
                  <a:pt x="315524" y="423218"/>
                  <a:pt x="317037" y="419663"/>
                  <a:pt x="317037" y="415930"/>
                </a:cubicBezTo>
                <a:cubicBezTo>
                  <a:pt x="317037" y="412286"/>
                  <a:pt x="315524" y="408731"/>
                  <a:pt x="312943" y="406154"/>
                </a:cubicBezTo>
                <a:cubicBezTo>
                  <a:pt x="310273" y="403488"/>
                  <a:pt x="306801" y="402066"/>
                  <a:pt x="303063" y="402066"/>
                </a:cubicBezTo>
                <a:close/>
                <a:moveTo>
                  <a:pt x="265503" y="364561"/>
                </a:moveTo>
                <a:cubicBezTo>
                  <a:pt x="261765" y="364561"/>
                  <a:pt x="258293" y="365983"/>
                  <a:pt x="255623" y="368560"/>
                </a:cubicBezTo>
                <a:lnTo>
                  <a:pt x="242540" y="381625"/>
                </a:lnTo>
                <a:cubicBezTo>
                  <a:pt x="239869" y="384291"/>
                  <a:pt x="238445" y="387757"/>
                  <a:pt x="238445" y="391490"/>
                </a:cubicBezTo>
                <a:cubicBezTo>
                  <a:pt x="238445" y="395222"/>
                  <a:pt x="239869" y="398689"/>
                  <a:pt x="242540" y="401355"/>
                </a:cubicBezTo>
                <a:cubicBezTo>
                  <a:pt x="245121" y="403932"/>
                  <a:pt x="248681" y="405443"/>
                  <a:pt x="252330" y="405443"/>
                </a:cubicBezTo>
                <a:cubicBezTo>
                  <a:pt x="256068" y="405443"/>
                  <a:pt x="259629" y="404021"/>
                  <a:pt x="262210" y="401355"/>
                </a:cubicBezTo>
                <a:lnTo>
                  <a:pt x="275293" y="388290"/>
                </a:lnTo>
                <a:cubicBezTo>
                  <a:pt x="280723" y="382869"/>
                  <a:pt x="280723" y="373982"/>
                  <a:pt x="275293" y="368560"/>
                </a:cubicBezTo>
                <a:cubicBezTo>
                  <a:pt x="272712" y="365983"/>
                  <a:pt x="269152" y="364561"/>
                  <a:pt x="265503" y="364561"/>
                </a:cubicBezTo>
                <a:close/>
                <a:moveTo>
                  <a:pt x="227854" y="326967"/>
                </a:moveTo>
                <a:cubicBezTo>
                  <a:pt x="224204" y="326967"/>
                  <a:pt x="220644" y="328389"/>
                  <a:pt x="218063" y="331055"/>
                </a:cubicBezTo>
                <a:lnTo>
                  <a:pt x="204890" y="344120"/>
                </a:lnTo>
                <a:cubicBezTo>
                  <a:pt x="199461" y="349541"/>
                  <a:pt x="199461" y="358340"/>
                  <a:pt x="204890" y="363850"/>
                </a:cubicBezTo>
                <a:cubicBezTo>
                  <a:pt x="207560" y="366427"/>
                  <a:pt x="211032" y="367849"/>
                  <a:pt x="214770" y="367849"/>
                </a:cubicBezTo>
                <a:cubicBezTo>
                  <a:pt x="218508" y="367849"/>
                  <a:pt x="221979" y="366427"/>
                  <a:pt x="224649" y="363850"/>
                </a:cubicBezTo>
                <a:lnTo>
                  <a:pt x="237733" y="350697"/>
                </a:lnTo>
                <a:cubicBezTo>
                  <a:pt x="240403" y="348119"/>
                  <a:pt x="241827" y="344564"/>
                  <a:pt x="241827" y="340920"/>
                </a:cubicBezTo>
                <a:cubicBezTo>
                  <a:pt x="241827" y="337188"/>
                  <a:pt x="240403" y="333633"/>
                  <a:pt x="237733" y="331055"/>
                </a:cubicBezTo>
                <a:cubicBezTo>
                  <a:pt x="235063" y="328389"/>
                  <a:pt x="231592" y="326967"/>
                  <a:pt x="227854" y="326967"/>
                </a:cubicBezTo>
                <a:close/>
                <a:moveTo>
                  <a:pt x="190293" y="289462"/>
                </a:moveTo>
                <a:cubicBezTo>
                  <a:pt x="186555" y="289462"/>
                  <a:pt x="183084" y="290884"/>
                  <a:pt x="180414" y="293462"/>
                </a:cubicBezTo>
                <a:lnTo>
                  <a:pt x="167330" y="306615"/>
                </a:lnTo>
                <a:cubicBezTo>
                  <a:pt x="164660" y="309192"/>
                  <a:pt x="163236" y="312747"/>
                  <a:pt x="163236" y="316391"/>
                </a:cubicBezTo>
                <a:cubicBezTo>
                  <a:pt x="163236" y="320124"/>
                  <a:pt x="164660" y="323679"/>
                  <a:pt x="167330" y="326256"/>
                </a:cubicBezTo>
                <a:cubicBezTo>
                  <a:pt x="169911" y="328922"/>
                  <a:pt x="173471" y="330344"/>
                  <a:pt x="177210" y="330344"/>
                </a:cubicBezTo>
                <a:cubicBezTo>
                  <a:pt x="180859" y="330344"/>
                  <a:pt x="184419" y="328922"/>
                  <a:pt x="187000" y="326256"/>
                </a:cubicBezTo>
                <a:lnTo>
                  <a:pt x="200173" y="313192"/>
                </a:lnTo>
                <a:cubicBezTo>
                  <a:pt x="205602" y="307770"/>
                  <a:pt x="205602" y="298883"/>
                  <a:pt x="200173" y="293462"/>
                </a:cubicBezTo>
                <a:cubicBezTo>
                  <a:pt x="197503" y="290884"/>
                  <a:pt x="194032" y="289462"/>
                  <a:pt x="190293" y="289462"/>
                </a:cubicBezTo>
                <a:close/>
                <a:moveTo>
                  <a:pt x="83499" y="158581"/>
                </a:moveTo>
                <a:cubicBezTo>
                  <a:pt x="88476" y="153692"/>
                  <a:pt x="96476" y="153692"/>
                  <a:pt x="101365" y="158581"/>
                </a:cubicBezTo>
                <a:cubicBezTo>
                  <a:pt x="106342" y="163558"/>
                  <a:pt x="106342" y="171558"/>
                  <a:pt x="101365" y="176446"/>
                </a:cubicBezTo>
                <a:cubicBezTo>
                  <a:pt x="96476" y="181424"/>
                  <a:pt x="88476" y="181424"/>
                  <a:pt x="83499" y="176446"/>
                </a:cubicBezTo>
                <a:cubicBezTo>
                  <a:pt x="78610" y="171558"/>
                  <a:pt x="78610" y="163558"/>
                  <a:pt x="83499" y="158581"/>
                </a:cubicBezTo>
                <a:close/>
                <a:moveTo>
                  <a:pt x="211032" y="119891"/>
                </a:moveTo>
                <a:lnTo>
                  <a:pt x="130927" y="199789"/>
                </a:lnTo>
                <a:lnTo>
                  <a:pt x="117576" y="213209"/>
                </a:lnTo>
                <a:lnTo>
                  <a:pt x="159142" y="278975"/>
                </a:lnTo>
                <a:lnTo>
                  <a:pt x="162524" y="275598"/>
                </a:lnTo>
                <a:cubicBezTo>
                  <a:pt x="170000" y="268222"/>
                  <a:pt x="179791" y="264133"/>
                  <a:pt x="190293" y="264133"/>
                </a:cubicBezTo>
                <a:cubicBezTo>
                  <a:pt x="200796" y="264133"/>
                  <a:pt x="210587" y="268222"/>
                  <a:pt x="218063" y="275598"/>
                </a:cubicBezTo>
                <a:cubicBezTo>
                  <a:pt x="225272" y="282886"/>
                  <a:pt x="229100" y="292218"/>
                  <a:pt x="229456" y="301727"/>
                </a:cubicBezTo>
                <a:cubicBezTo>
                  <a:pt x="239335" y="302083"/>
                  <a:pt x="248592" y="306171"/>
                  <a:pt x="255623" y="313192"/>
                </a:cubicBezTo>
                <a:cubicBezTo>
                  <a:pt x="262655" y="320213"/>
                  <a:pt x="266660" y="329456"/>
                  <a:pt x="267105" y="339232"/>
                </a:cubicBezTo>
                <a:cubicBezTo>
                  <a:pt x="276985" y="339676"/>
                  <a:pt x="286152" y="343676"/>
                  <a:pt x="293184" y="350697"/>
                </a:cubicBezTo>
                <a:cubicBezTo>
                  <a:pt x="300482" y="357984"/>
                  <a:pt x="304309" y="367316"/>
                  <a:pt x="304665" y="376825"/>
                </a:cubicBezTo>
                <a:cubicBezTo>
                  <a:pt x="314545" y="377181"/>
                  <a:pt x="323801" y="381180"/>
                  <a:pt x="330833" y="388290"/>
                </a:cubicBezTo>
                <a:cubicBezTo>
                  <a:pt x="336262" y="393623"/>
                  <a:pt x="339822" y="400288"/>
                  <a:pt x="341424" y="407665"/>
                </a:cubicBezTo>
                <a:cubicBezTo>
                  <a:pt x="343560" y="408820"/>
                  <a:pt x="345964" y="409531"/>
                  <a:pt x="348456" y="409531"/>
                </a:cubicBezTo>
                <a:cubicBezTo>
                  <a:pt x="352194" y="409531"/>
                  <a:pt x="355665" y="408109"/>
                  <a:pt x="358335" y="405443"/>
                </a:cubicBezTo>
                <a:cubicBezTo>
                  <a:pt x="363587" y="400199"/>
                  <a:pt x="363765" y="391490"/>
                  <a:pt x="358602" y="386068"/>
                </a:cubicBezTo>
                <a:lnTo>
                  <a:pt x="324068" y="351585"/>
                </a:lnTo>
                <a:cubicBezTo>
                  <a:pt x="319084" y="346697"/>
                  <a:pt x="319084" y="338699"/>
                  <a:pt x="324068" y="333722"/>
                </a:cubicBezTo>
                <a:cubicBezTo>
                  <a:pt x="328964" y="328834"/>
                  <a:pt x="336974" y="328834"/>
                  <a:pt x="341958" y="333722"/>
                </a:cubicBezTo>
                <a:lnTo>
                  <a:pt x="376492" y="368205"/>
                </a:lnTo>
                <a:cubicBezTo>
                  <a:pt x="379074" y="370693"/>
                  <a:pt x="382456" y="372026"/>
                  <a:pt x="386105" y="372026"/>
                </a:cubicBezTo>
                <a:cubicBezTo>
                  <a:pt x="389754" y="372026"/>
                  <a:pt x="393225" y="370604"/>
                  <a:pt x="395896" y="367938"/>
                </a:cubicBezTo>
                <a:cubicBezTo>
                  <a:pt x="401147" y="362695"/>
                  <a:pt x="401325" y="353985"/>
                  <a:pt x="396163" y="348564"/>
                </a:cubicBezTo>
                <a:lnTo>
                  <a:pt x="361629" y="314081"/>
                </a:lnTo>
                <a:cubicBezTo>
                  <a:pt x="356733" y="309192"/>
                  <a:pt x="356733" y="301194"/>
                  <a:pt x="361629" y="296217"/>
                </a:cubicBezTo>
                <a:cubicBezTo>
                  <a:pt x="366524" y="291329"/>
                  <a:pt x="374534" y="291329"/>
                  <a:pt x="379519" y="296217"/>
                </a:cubicBezTo>
                <a:lnTo>
                  <a:pt x="414053" y="330700"/>
                </a:lnTo>
                <a:cubicBezTo>
                  <a:pt x="416634" y="333188"/>
                  <a:pt x="420016" y="334522"/>
                  <a:pt x="423665" y="334522"/>
                </a:cubicBezTo>
                <a:cubicBezTo>
                  <a:pt x="427314" y="334522"/>
                  <a:pt x="430875" y="333100"/>
                  <a:pt x="433456" y="330433"/>
                </a:cubicBezTo>
                <a:cubicBezTo>
                  <a:pt x="438885" y="325012"/>
                  <a:pt x="438885" y="316213"/>
                  <a:pt x="433456" y="310792"/>
                </a:cubicBezTo>
                <a:lnTo>
                  <a:pt x="430786" y="308126"/>
                </a:lnTo>
                <a:lnTo>
                  <a:pt x="350414" y="228139"/>
                </a:lnTo>
                <a:lnTo>
                  <a:pt x="342670" y="223518"/>
                </a:lnTo>
                <a:lnTo>
                  <a:pt x="323979" y="212142"/>
                </a:lnTo>
                <a:lnTo>
                  <a:pt x="304487" y="217119"/>
                </a:lnTo>
                <a:lnTo>
                  <a:pt x="285262" y="234983"/>
                </a:lnTo>
                <a:cubicBezTo>
                  <a:pt x="277786" y="242270"/>
                  <a:pt x="267995" y="246270"/>
                  <a:pt x="257581" y="246270"/>
                </a:cubicBezTo>
                <a:cubicBezTo>
                  <a:pt x="247079" y="246270"/>
                  <a:pt x="237199" y="242181"/>
                  <a:pt x="229723" y="234805"/>
                </a:cubicBezTo>
                <a:cubicBezTo>
                  <a:pt x="214414" y="219430"/>
                  <a:pt x="214414" y="194545"/>
                  <a:pt x="229723" y="179170"/>
                </a:cubicBezTo>
                <a:lnTo>
                  <a:pt x="266660" y="142287"/>
                </a:lnTo>
                <a:close/>
                <a:moveTo>
                  <a:pt x="392424" y="114825"/>
                </a:moveTo>
                <a:lnTo>
                  <a:pt x="290691" y="154019"/>
                </a:lnTo>
                <a:lnTo>
                  <a:pt x="247613" y="197034"/>
                </a:lnTo>
                <a:cubicBezTo>
                  <a:pt x="242183" y="202544"/>
                  <a:pt x="242183" y="211431"/>
                  <a:pt x="247613" y="216941"/>
                </a:cubicBezTo>
                <a:cubicBezTo>
                  <a:pt x="250283" y="219519"/>
                  <a:pt x="253843" y="221029"/>
                  <a:pt x="257581" y="221029"/>
                </a:cubicBezTo>
                <a:cubicBezTo>
                  <a:pt x="261320" y="221029"/>
                  <a:pt x="264880" y="219519"/>
                  <a:pt x="267550" y="216941"/>
                </a:cubicBezTo>
                <a:lnTo>
                  <a:pt x="267817" y="216586"/>
                </a:lnTo>
                <a:lnTo>
                  <a:pt x="291937" y="194190"/>
                </a:lnTo>
                <a:lnTo>
                  <a:pt x="327985" y="185036"/>
                </a:lnTo>
                <a:lnTo>
                  <a:pt x="366079" y="208143"/>
                </a:lnTo>
                <a:lnTo>
                  <a:pt x="441110" y="282708"/>
                </a:lnTo>
                <a:lnTo>
                  <a:pt x="492733" y="214986"/>
                </a:lnTo>
                <a:close/>
                <a:moveTo>
                  <a:pt x="154869" y="36616"/>
                </a:moveTo>
                <a:lnTo>
                  <a:pt x="35780" y="155441"/>
                </a:lnTo>
                <a:lnTo>
                  <a:pt x="87670" y="207254"/>
                </a:lnTo>
                <a:lnTo>
                  <a:pt x="206759" y="88430"/>
                </a:lnTo>
                <a:close/>
                <a:moveTo>
                  <a:pt x="452770" y="35727"/>
                </a:moveTo>
                <a:lnTo>
                  <a:pt x="400880" y="87541"/>
                </a:lnTo>
                <a:lnTo>
                  <a:pt x="519969" y="206365"/>
                </a:lnTo>
                <a:lnTo>
                  <a:pt x="571859" y="154552"/>
                </a:lnTo>
                <a:close/>
                <a:moveTo>
                  <a:pt x="452770" y="0"/>
                </a:moveTo>
                <a:lnTo>
                  <a:pt x="607639" y="154552"/>
                </a:lnTo>
                <a:lnTo>
                  <a:pt x="519969" y="242181"/>
                </a:lnTo>
                <a:lnTo>
                  <a:pt x="510801" y="233027"/>
                </a:lnTo>
                <a:lnTo>
                  <a:pt x="458199" y="302083"/>
                </a:lnTo>
                <a:cubicBezTo>
                  <a:pt x="466121" y="316924"/>
                  <a:pt x="463896" y="335766"/>
                  <a:pt x="451346" y="348297"/>
                </a:cubicBezTo>
                <a:cubicBezTo>
                  <a:pt x="444314" y="355318"/>
                  <a:pt x="435147" y="359317"/>
                  <a:pt x="425267" y="359762"/>
                </a:cubicBezTo>
                <a:cubicBezTo>
                  <a:pt x="424822" y="369627"/>
                  <a:pt x="420817" y="378781"/>
                  <a:pt x="413786" y="385802"/>
                </a:cubicBezTo>
                <a:cubicBezTo>
                  <a:pt x="406754" y="392823"/>
                  <a:pt x="397498" y="396911"/>
                  <a:pt x="387707" y="397267"/>
                </a:cubicBezTo>
                <a:cubicBezTo>
                  <a:pt x="387262" y="407132"/>
                  <a:pt x="383257" y="416374"/>
                  <a:pt x="376225" y="423307"/>
                </a:cubicBezTo>
                <a:cubicBezTo>
                  <a:pt x="369194" y="430328"/>
                  <a:pt x="359937" y="434416"/>
                  <a:pt x="350058" y="434771"/>
                </a:cubicBezTo>
                <a:cubicBezTo>
                  <a:pt x="349702" y="444281"/>
                  <a:pt x="345875" y="453613"/>
                  <a:pt x="338665" y="460900"/>
                </a:cubicBezTo>
                <a:cubicBezTo>
                  <a:pt x="331189" y="468277"/>
                  <a:pt x="321398" y="472365"/>
                  <a:pt x="310896" y="472365"/>
                </a:cubicBezTo>
                <a:cubicBezTo>
                  <a:pt x="304576" y="472365"/>
                  <a:pt x="298524" y="470854"/>
                  <a:pt x="293095" y="468099"/>
                </a:cubicBezTo>
                <a:cubicBezTo>
                  <a:pt x="292026" y="468188"/>
                  <a:pt x="290958" y="468277"/>
                  <a:pt x="289979" y="468277"/>
                </a:cubicBezTo>
                <a:cubicBezTo>
                  <a:pt x="279477" y="468277"/>
                  <a:pt x="269597" y="464189"/>
                  <a:pt x="262210" y="456723"/>
                </a:cubicBezTo>
                <a:cubicBezTo>
                  <a:pt x="255178" y="449702"/>
                  <a:pt x="251173" y="440548"/>
                  <a:pt x="250728" y="430683"/>
                </a:cubicBezTo>
                <a:cubicBezTo>
                  <a:pt x="240848" y="430239"/>
                  <a:pt x="231681" y="426239"/>
                  <a:pt x="224649" y="419218"/>
                </a:cubicBezTo>
                <a:cubicBezTo>
                  <a:pt x="217618" y="412197"/>
                  <a:pt x="213524" y="402954"/>
                  <a:pt x="213168" y="393089"/>
                </a:cubicBezTo>
                <a:cubicBezTo>
                  <a:pt x="203288" y="392734"/>
                  <a:pt x="194032" y="388735"/>
                  <a:pt x="187000" y="381625"/>
                </a:cubicBezTo>
                <a:cubicBezTo>
                  <a:pt x="179791" y="374426"/>
                  <a:pt x="175964" y="365094"/>
                  <a:pt x="175608" y="355585"/>
                </a:cubicBezTo>
                <a:cubicBezTo>
                  <a:pt x="165728" y="355229"/>
                  <a:pt x="156471" y="351141"/>
                  <a:pt x="149440" y="344120"/>
                </a:cubicBezTo>
                <a:cubicBezTo>
                  <a:pt x="142053" y="336743"/>
                  <a:pt x="137958" y="326878"/>
                  <a:pt x="137958" y="316391"/>
                </a:cubicBezTo>
                <a:cubicBezTo>
                  <a:pt x="137958" y="310348"/>
                  <a:pt x="139293" y="304482"/>
                  <a:pt x="141964" y="299150"/>
                </a:cubicBezTo>
                <a:lnTo>
                  <a:pt x="99241" y="231517"/>
                </a:lnTo>
                <a:lnTo>
                  <a:pt x="87670" y="242981"/>
                </a:lnTo>
                <a:lnTo>
                  <a:pt x="0" y="155441"/>
                </a:lnTo>
                <a:lnTo>
                  <a:pt x="154869" y="889"/>
                </a:lnTo>
                <a:lnTo>
                  <a:pt x="242540" y="88430"/>
                </a:lnTo>
                <a:lnTo>
                  <a:pt x="230435" y="100428"/>
                </a:lnTo>
                <a:lnTo>
                  <a:pt x="293540" y="125845"/>
                </a:lnTo>
                <a:lnTo>
                  <a:pt x="372843" y="95273"/>
                </a:lnTo>
                <a:lnTo>
                  <a:pt x="365100" y="87541"/>
                </a:lnTo>
                <a:close/>
              </a:path>
            </a:pathLst>
          </a:custGeom>
          <a:solidFill>
            <a:schemeClr val="bg1"/>
          </a:solidFill>
          <a:ln>
            <a:noFill/>
          </a:ln>
        </p:spPr>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strVal val="#ppt_h"/>
                                          </p:val>
                                        </p:tav>
                                        <p:tav tm="100000">
                                          <p:val>
                                            <p:strVal val="#ppt_h"/>
                                          </p:val>
                                        </p:tav>
                                      </p:tavLst>
                                    </p:anim>
                                  </p:childTnLst>
                                </p:cTn>
                              </p:par>
                              <p:par>
                                <p:cTn id="14" presetID="5" presetClass="entr" presetSubtype="10"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checkerboard(across)">
                                      <p:cBhvr>
                                        <p:cTn id="16" dur="500"/>
                                        <p:tgtEl>
                                          <p:spTgt spid="43"/>
                                        </p:tgtEl>
                                      </p:cBhvr>
                                    </p:animEffect>
                                  </p:childTnLst>
                                </p:cTn>
                              </p:par>
                              <p:par>
                                <p:cTn id="17" presetID="17" presetClass="entr" presetSubtype="1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strVal val="#ppt_h"/>
                                          </p:val>
                                        </p:tav>
                                        <p:tav tm="100000">
                                          <p:val>
                                            <p:strVal val="#ppt_h"/>
                                          </p:val>
                                        </p:tav>
                                      </p:tavLst>
                                    </p:anim>
                                  </p:childTnLst>
                                </p:cTn>
                              </p:par>
                              <p:par>
                                <p:cTn id="21" presetID="30"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800" decel="100000"/>
                                        <p:tgtEl>
                                          <p:spTgt spid="8"/>
                                        </p:tgtEl>
                                      </p:cBhvr>
                                    </p:animEffect>
                                    <p:anim calcmode="lin" valueType="num">
                                      <p:cBhvr>
                                        <p:cTn id="24" dur="800" decel="100000" fill="hold"/>
                                        <p:tgtEl>
                                          <p:spTgt spid="8"/>
                                        </p:tgtEl>
                                        <p:attrNameLst>
                                          <p:attrName>style.rotation</p:attrName>
                                        </p:attrNameLst>
                                      </p:cBhvr>
                                      <p:tavLst>
                                        <p:tav tm="0">
                                          <p:val>
                                            <p:fltVal val="-90"/>
                                          </p:val>
                                        </p:tav>
                                        <p:tav tm="100000">
                                          <p:val>
                                            <p:fltVal val="0"/>
                                          </p:val>
                                        </p:tav>
                                      </p:tavLst>
                                    </p:anim>
                                    <p:anim calcmode="lin" valueType="num">
                                      <p:cBhvr>
                                        <p:cTn id="25" dur="800" decel="100000" fill="hold"/>
                                        <p:tgtEl>
                                          <p:spTgt spid="8"/>
                                        </p:tgtEl>
                                        <p:attrNameLst>
                                          <p:attrName>ppt_x</p:attrName>
                                        </p:attrNameLst>
                                      </p:cBhvr>
                                      <p:tavLst>
                                        <p:tav tm="0">
                                          <p:val>
                                            <p:strVal val="#ppt_x+0.4"/>
                                          </p:val>
                                        </p:tav>
                                        <p:tav tm="100000">
                                          <p:val>
                                            <p:strVal val="#ppt_x-0.05"/>
                                          </p:val>
                                        </p:tav>
                                      </p:tavLst>
                                    </p:anim>
                                    <p:anim calcmode="lin" valueType="num">
                                      <p:cBhvr>
                                        <p:cTn id="26" dur="800" decel="100000" fill="hold"/>
                                        <p:tgtEl>
                                          <p:spTgt spid="8"/>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par>
                                <p:cTn id="29" presetID="17" presetClass="entr" presetSubtype="10" fill="hold" nodeType="withEffect">
                                  <p:stCondLst>
                                    <p:cond delay="0"/>
                                  </p:stCondLst>
                                  <p:childTnLst>
                                    <p:set>
                                      <p:cBhvr>
                                        <p:cTn id="30" dur="1" fill="hold">
                                          <p:stCondLst>
                                            <p:cond delay="0"/>
                                          </p:stCondLst>
                                        </p:cTn>
                                        <p:tgtEl>
                                          <p:spTgt spid="191"/>
                                        </p:tgtEl>
                                        <p:attrNameLst>
                                          <p:attrName>style.visibility</p:attrName>
                                        </p:attrNameLst>
                                      </p:cBhvr>
                                      <p:to>
                                        <p:strVal val="visible"/>
                                      </p:to>
                                    </p:set>
                                    <p:anim calcmode="lin" valueType="num">
                                      <p:cBhvr>
                                        <p:cTn id="31" dur="500" fill="hold"/>
                                        <p:tgtEl>
                                          <p:spTgt spid="191"/>
                                        </p:tgtEl>
                                        <p:attrNameLst>
                                          <p:attrName>ppt_w</p:attrName>
                                        </p:attrNameLst>
                                      </p:cBhvr>
                                      <p:tavLst>
                                        <p:tav tm="0">
                                          <p:val>
                                            <p:fltVal val="0"/>
                                          </p:val>
                                        </p:tav>
                                        <p:tav tm="100000">
                                          <p:val>
                                            <p:strVal val="#ppt_w"/>
                                          </p:val>
                                        </p:tav>
                                      </p:tavLst>
                                    </p:anim>
                                    <p:anim calcmode="lin" valueType="num">
                                      <p:cBhvr>
                                        <p:cTn id="32" dur="500" fill="hold"/>
                                        <p:tgtEl>
                                          <p:spTgt spid="191"/>
                                        </p:tgtEl>
                                        <p:attrNameLst>
                                          <p:attrName>ppt_h</p:attrName>
                                        </p:attrNameLst>
                                      </p:cBhvr>
                                      <p:tavLst>
                                        <p:tav tm="0">
                                          <p:val>
                                            <p:strVal val="#ppt_h"/>
                                          </p:val>
                                        </p:tav>
                                        <p:tav tm="100000">
                                          <p:val>
                                            <p:strVal val="#ppt_h"/>
                                          </p:val>
                                        </p:tav>
                                      </p:tavLst>
                                    </p:anim>
                                  </p:childTnLst>
                                </p:cTn>
                              </p:par>
                              <p:par>
                                <p:cTn id="33" presetID="17" presetClass="entr" presetSubtype="10" fill="hold" nodeType="withEffect">
                                  <p:stCondLst>
                                    <p:cond delay="0"/>
                                  </p:stCondLst>
                                  <p:childTnLst>
                                    <p:set>
                                      <p:cBhvr>
                                        <p:cTn id="34" dur="1" fill="hold">
                                          <p:stCondLst>
                                            <p:cond delay="0"/>
                                          </p:stCondLst>
                                        </p:cTn>
                                        <p:tgtEl>
                                          <p:spTgt spid="236"/>
                                        </p:tgtEl>
                                        <p:attrNameLst>
                                          <p:attrName>style.visibility</p:attrName>
                                        </p:attrNameLst>
                                      </p:cBhvr>
                                      <p:to>
                                        <p:strVal val="visible"/>
                                      </p:to>
                                    </p:set>
                                    <p:anim calcmode="lin" valueType="num">
                                      <p:cBhvr>
                                        <p:cTn id="35" dur="500" fill="hold"/>
                                        <p:tgtEl>
                                          <p:spTgt spid="236"/>
                                        </p:tgtEl>
                                        <p:attrNameLst>
                                          <p:attrName>ppt_w</p:attrName>
                                        </p:attrNameLst>
                                      </p:cBhvr>
                                      <p:tavLst>
                                        <p:tav tm="0">
                                          <p:val>
                                            <p:fltVal val="0"/>
                                          </p:val>
                                        </p:tav>
                                        <p:tav tm="100000">
                                          <p:val>
                                            <p:strVal val="#ppt_w"/>
                                          </p:val>
                                        </p:tav>
                                      </p:tavLst>
                                    </p:anim>
                                    <p:anim calcmode="lin" valueType="num">
                                      <p:cBhvr>
                                        <p:cTn id="36" dur="500" fill="hold"/>
                                        <p:tgtEl>
                                          <p:spTgt spid="236"/>
                                        </p:tgtEl>
                                        <p:attrNameLst>
                                          <p:attrName>ppt_h</p:attrName>
                                        </p:attrNameLst>
                                      </p:cBhvr>
                                      <p:tavLst>
                                        <p:tav tm="0">
                                          <p:val>
                                            <p:strVal val="#ppt_h"/>
                                          </p:val>
                                        </p:tav>
                                        <p:tav tm="100000">
                                          <p:val>
                                            <p:strVal val="#ppt_h"/>
                                          </p:val>
                                        </p:tav>
                                      </p:tavLst>
                                    </p:anim>
                                  </p:childTnLst>
                                </p:cTn>
                              </p:par>
                              <p:par>
                                <p:cTn id="37" presetID="30"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800" decel="100000"/>
                                        <p:tgtEl>
                                          <p:spTgt spid="24"/>
                                        </p:tgtEl>
                                      </p:cBhvr>
                                    </p:animEffect>
                                    <p:anim calcmode="lin" valueType="num">
                                      <p:cBhvr>
                                        <p:cTn id="40" dur="800" decel="100000" fill="hold"/>
                                        <p:tgtEl>
                                          <p:spTgt spid="24"/>
                                        </p:tgtEl>
                                        <p:attrNameLst>
                                          <p:attrName>style.rotation</p:attrName>
                                        </p:attrNameLst>
                                      </p:cBhvr>
                                      <p:tavLst>
                                        <p:tav tm="0">
                                          <p:val>
                                            <p:fltVal val="-90"/>
                                          </p:val>
                                        </p:tav>
                                        <p:tav tm="100000">
                                          <p:val>
                                            <p:fltVal val="0"/>
                                          </p:val>
                                        </p:tav>
                                      </p:tavLst>
                                    </p:anim>
                                    <p:anim calcmode="lin" valueType="num">
                                      <p:cBhvr>
                                        <p:cTn id="41" dur="800" decel="100000" fill="hold"/>
                                        <p:tgtEl>
                                          <p:spTgt spid="24"/>
                                        </p:tgtEl>
                                        <p:attrNameLst>
                                          <p:attrName>ppt_x</p:attrName>
                                        </p:attrNameLst>
                                      </p:cBhvr>
                                      <p:tavLst>
                                        <p:tav tm="0">
                                          <p:val>
                                            <p:strVal val="#ppt_x+0.4"/>
                                          </p:val>
                                        </p:tav>
                                        <p:tav tm="100000">
                                          <p:val>
                                            <p:strVal val="#ppt_x-0.05"/>
                                          </p:val>
                                        </p:tav>
                                      </p:tavLst>
                                    </p:anim>
                                    <p:anim calcmode="lin" valueType="num">
                                      <p:cBhvr>
                                        <p:cTn id="42" dur="800" decel="100000" fill="hold"/>
                                        <p:tgtEl>
                                          <p:spTgt spid="24"/>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24"/>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24"/>
                                        </p:tgtEl>
                                        <p:attrNameLst>
                                          <p:attrName>ppt_y</p:attrName>
                                        </p:attrNameLst>
                                      </p:cBhvr>
                                      <p:tavLst>
                                        <p:tav tm="0">
                                          <p:val>
                                            <p:strVal val="#ppt_y+0.1"/>
                                          </p:val>
                                        </p:tav>
                                        <p:tav tm="100000">
                                          <p:val>
                                            <p:strVal val="#ppt_y"/>
                                          </p:val>
                                        </p:tav>
                                      </p:tavLst>
                                    </p:anim>
                                  </p:childTnLst>
                                </p:cTn>
                              </p:par>
                              <p:par>
                                <p:cTn id="45" presetID="30"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800" decel="100000"/>
                                        <p:tgtEl>
                                          <p:spTgt spid="26"/>
                                        </p:tgtEl>
                                      </p:cBhvr>
                                    </p:animEffect>
                                    <p:anim calcmode="lin" valueType="num">
                                      <p:cBhvr>
                                        <p:cTn id="48" dur="800" decel="100000" fill="hold"/>
                                        <p:tgtEl>
                                          <p:spTgt spid="26"/>
                                        </p:tgtEl>
                                        <p:attrNameLst>
                                          <p:attrName>style.rotation</p:attrName>
                                        </p:attrNameLst>
                                      </p:cBhvr>
                                      <p:tavLst>
                                        <p:tav tm="0">
                                          <p:val>
                                            <p:fltVal val="-90"/>
                                          </p:val>
                                        </p:tav>
                                        <p:tav tm="100000">
                                          <p:val>
                                            <p:fltVal val="0"/>
                                          </p:val>
                                        </p:tav>
                                      </p:tavLst>
                                    </p:anim>
                                    <p:anim calcmode="lin" valueType="num">
                                      <p:cBhvr>
                                        <p:cTn id="49" dur="800" decel="100000" fill="hold"/>
                                        <p:tgtEl>
                                          <p:spTgt spid="26"/>
                                        </p:tgtEl>
                                        <p:attrNameLst>
                                          <p:attrName>ppt_x</p:attrName>
                                        </p:attrNameLst>
                                      </p:cBhvr>
                                      <p:tavLst>
                                        <p:tav tm="0">
                                          <p:val>
                                            <p:strVal val="#ppt_x+0.4"/>
                                          </p:val>
                                        </p:tav>
                                        <p:tav tm="100000">
                                          <p:val>
                                            <p:strVal val="#ppt_x-0.05"/>
                                          </p:val>
                                        </p:tav>
                                      </p:tavLst>
                                    </p:anim>
                                    <p:anim calcmode="lin" valueType="num">
                                      <p:cBhvr>
                                        <p:cTn id="50" dur="800" decel="100000" fill="hold"/>
                                        <p:tgtEl>
                                          <p:spTgt spid="26"/>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26"/>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26"/>
                                        </p:tgtEl>
                                        <p:attrNameLst>
                                          <p:attrName>ppt_y</p:attrName>
                                        </p:attrNameLst>
                                      </p:cBhvr>
                                      <p:tavLst>
                                        <p:tav tm="0">
                                          <p:val>
                                            <p:strVal val="#ppt_y+0.1"/>
                                          </p:val>
                                        </p:tav>
                                        <p:tav tm="100000">
                                          <p:val>
                                            <p:strVal val="#ppt_y"/>
                                          </p:val>
                                        </p:tav>
                                      </p:tavLst>
                                    </p:anim>
                                  </p:childTnLst>
                                </p:cTn>
                              </p:par>
                              <p:par>
                                <p:cTn id="53" presetID="5" presetClass="entr" presetSubtype="10" fill="hold"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checkerboard(across)">
                                      <p:cBhvr>
                                        <p:cTn id="55" dur="500"/>
                                        <p:tgtEl>
                                          <p:spTgt spid="28"/>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checkerboard(across)">
                                      <p:cBhvr>
                                        <p:cTn id="58" dur="500"/>
                                        <p:tgtEl>
                                          <p:spTgt spid="44"/>
                                        </p:tgtEl>
                                      </p:cBhvr>
                                    </p:animEffect>
                                  </p:childTnLst>
                                </p:cTn>
                              </p:par>
                              <p:par>
                                <p:cTn id="59" presetID="5" presetClass="entr" presetSubtype="1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checkerboard(across)">
                                      <p:cBhvr>
                                        <p:cTn id="6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4" grpId="0" animBg="1"/>
      <p:bldP spid="26" grpId="0" animBg="1"/>
      <p:bldP spid="4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íṣļïde"/>
          <p:cNvGrpSpPr/>
          <p:nvPr/>
        </p:nvGrpSpPr>
        <p:grpSpPr>
          <a:xfrm>
            <a:off x="2889625" y="2073457"/>
            <a:ext cx="8633997" cy="1501664"/>
            <a:chOff x="2905730" y="1995949"/>
            <a:chExt cx="8515591" cy="1481070"/>
          </a:xfrm>
        </p:grpSpPr>
        <p:sp>
          <p:nvSpPr>
            <p:cNvPr id="20" name="iŝḷîḑé"/>
            <p:cNvSpPr/>
            <p:nvPr/>
          </p:nvSpPr>
          <p:spPr>
            <a:xfrm>
              <a:off x="2905730" y="2246601"/>
              <a:ext cx="2118005" cy="1098223"/>
            </a:xfrm>
            <a:prstGeom prst="rect">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chorCtr="0">
              <a:normAutofit/>
            </a:bodyPr>
            <a:lstStyle/>
            <a:p>
              <a:pPr algn="ctr"/>
              <a:endParaRPr lang="zh-CN" altLang="en-US" b="1" dirty="0">
                <a:solidFill>
                  <a:schemeClr val="accent1"/>
                </a:solidFill>
              </a:endParaRPr>
            </a:p>
          </p:txBody>
        </p:sp>
        <p:sp>
          <p:nvSpPr>
            <p:cNvPr id="21" name="í$ľíḍé"/>
            <p:cNvSpPr/>
            <p:nvPr/>
          </p:nvSpPr>
          <p:spPr>
            <a:xfrm>
              <a:off x="3714080" y="1995949"/>
              <a:ext cx="501304" cy="501304"/>
            </a:xfrm>
            <a:prstGeom prst="diamond">
              <a:avLst/>
            </a:prstGeom>
            <a:solidFill>
              <a:srgbClr val="A0B2C5"/>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Autofit/>
            </a:bodyPr>
            <a:lstStyle/>
            <a:p>
              <a:pPr algn="ctr"/>
              <a:r>
                <a:rPr lang="en-US" altLang="zh-CN" b="1">
                  <a:solidFill>
                    <a:schemeClr val="bg1"/>
                  </a:solidFill>
                  <a:latin typeface="字魂5号-无外润黑体" panose="00000500000000000000" pitchFamily="2" charset="-122"/>
                  <a:ea typeface="字魂5号-无外润黑体" panose="00000500000000000000" pitchFamily="2" charset="-122"/>
                </a:rPr>
                <a:t>1</a:t>
              </a:r>
              <a:endParaRPr lang="zh-CN" altLang="en-US" b="1" dirty="0">
                <a:solidFill>
                  <a:schemeClr val="bg1"/>
                </a:solidFill>
                <a:latin typeface="字魂5号-无外润黑体" panose="00000500000000000000" pitchFamily="2" charset="-122"/>
                <a:ea typeface="字魂5号-无外润黑体" panose="00000500000000000000" pitchFamily="2" charset="-122"/>
              </a:endParaRPr>
            </a:p>
          </p:txBody>
        </p:sp>
        <p:sp>
          <p:nvSpPr>
            <p:cNvPr id="22" name="í$ḻíde"/>
            <p:cNvSpPr/>
            <p:nvPr/>
          </p:nvSpPr>
          <p:spPr>
            <a:xfrm>
              <a:off x="2905730" y="3344826"/>
              <a:ext cx="2118005" cy="65371"/>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b="1" dirty="0"/>
            </a:p>
          </p:txBody>
        </p:sp>
        <p:sp>
          <p:nvSpPr>
            <p:cNvPr id="23" name="iṩḻïḓè"/>
            <p:cNvSpPr/>
            <p:nvPr/>
          </p:nvSpPr>
          <p:spPr>
            <a:xfrm rot="10800000">
              <a:off x="3802758" y="3377512"/>
              <a:ext cx="323947" cy="99507"/>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b="1"/>
            </a:p>
          </p:txBody>
        </p:sp>
        <p:sp>
          <p:nvSpPr>
            <p:cNvPr id="24" name="îSḻîďê"/>
            <p:cNvSpPr/>
            <p:nvPr/>
          </p:nvSpPr>
          <p:spPr>
            <a:xfrm>
              <a:off x="5038265" y="2246601"/>
              <a:ext cx="2118005" cy="1098223"/>
            </a:xfrm>
            <a:prstGeom prst="rect">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chorCtr="0">
              <a:normAutofit/>
            </a:bodyPr>
            <a:lstStyle/>
            <a:p>
              <a:pPr algn="ctr"/>
              <a:endParaRPr lang="zh-CN" altLang="en-US" b="1" dirty="0">
                <a:solidFill>
                  <a:schemeClr val="accent2"/>
                </a:solidFill>
              </a:endParaRPr>
            </a:p>
          </p:txBody>
        </p:sp>
        <p:sp>
          <p:nvSpPr>
            <p:cNvPr id="25" name="iṡľiďe"/>
            <p:cNvSpPr/>
            <p:nvPr/>
          </p:nvSpPr>
          <p:spPr>
            <a:xfrm>
              <a:off x="5846615" y="1995950"/>
              <a:ext cx="501304" cy="501304"/>
            </a:xfrm>
            <a:prstGeom prst="diamond">
              <a:avLst/>
            </a:prstGeom>
            <a:solidFill>
              <a:srgbClr val="1E4A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Autofit/>
            </a:bodyPr>
            <a:lstStyle/>
            <a:p>
              <a:pPr algn="ctr"/>
              <a:r>
                <a:rPr lang="en-US" altLang="zh-CN" b="1">
                  <a:solidFill>
                    <a:schemeClr val="bg1"/>
                  </a:solidFill>
                  <a:latin typeface="字魂5号-无外润黑体" panose="00000500000000000000" pitchFamily="2" charset="-122"/>
                  <a:ea typeface="字魂5号-无外润黑体" panose="00000500000000000000" pitchFamily="2" charset="-122"/>
                </a:rPr>
                <a:t>2</a:t>
              </a:r>
              <a:endParaRPr lang="zh-CN" altLang="en-US" b="1" dirty="0">
                <a:solidFill>
                  <a:schemeClr val="bg1"/>
                </a:solidFill>
                <a:latin typeface="字魂5号-无外润黑体" panose="00000500000000000000" pitchFamily="2" charset="-122"/>
                <a:ea typeface="字魂5号-无外润黑体" panose="00000500000000000000" pitchFamily="2" charset="-122"/>
              </a:endParaRPr>
            </a:p>
          </p:txBody>
        </p:sp>
        <p:sp>
          <p:nvSpPr>
            <p:cNvPr id="26" name="îṣļídè"/>
            <p:cNvSpPr/>
            <p:nvPr/>
          </p:nvSpPr>
          <p:spPr>
            <a:xfrm>
              <a:off x="5038265" y="3344826"/>
              <a:ext cx="2118005" cy="65371"/>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b="1"/>
            </a:p>
          </p:txBody>
        </p:sp>
        <p:sp>
          <p:nvSpPr>
            <p:cNvPr id="27" name="íSḷíḑê"/>
            <p:cNvSpPr/>
            <p:nvPr/>
          </p:nvSpPr>
          <p:spPr>
            <a:xfrm rot="10800000">
              <a:off x="5935293" y="3377512"/>
              <a:ext cx="323947" cy="99507"/>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b="1"/>
            </a:p>
          </p:txBody>
        </p:sp>
        <p:sp>
          <p:nvSpPr>
            <p:cNvPr id="28" name="ïṥlîḍe"/>
            <p:cNvSpPr/>
            <p:nvPr/>
          </p:nvSpPr>
          <p:spPr>
            <a:xfrm>
              <a:off x="7170792" y="2246601"/>
              <a:ext cx="2118005" cy="1098224"/>
            </a:xfrm>
            <a:prstGeom prst="rect">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b="1" dirty="0">
                <a:solidFill>
                  <a:schemeClr val="accent2"/>
                </a:solidFill>
                <a:sym typeface="+mn-ea"/>
              </a:endParaRPr>
            </a:p>
          </p:txBody>
        </p:sp>
        <p:sp>
          <p:nvSpPr>
            <p:cNvPr id="29" name="íṡ1íďé"/>
            <p:cNvSpPr/>
            <p:nvPr/>
          </p:nvSpPr>
          <p:spPr>
            <a:xfrm>
              <a:off x="7979142" y="1995950"/>
              <a:ext cx="501304" cy="501304"/>
            </a:xfrm>
            <a:prstGeom prst="diamond">
              <a:avLst/>
            </a:prstGeom>
            <a:solidFill>
              <a:srgbClr val="A0B2C5"/>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Autofit/>
            </a:bodyPr>
            <a:lstStyle/>
            <a:p>
              <a:pPr algn="ctr"/>
              <a:r>
                <a:rPr lang="en-US" altLang="zh-CN" b="1">
                  <a:solidFill>
                    <a:schemeClr val="bg1"/>
                  </a:solidFill>
                  <a:latin typeface="字魂5号-无外润黑体" panose="00000500000000000000" pitchFamily="2" charset="-122"/>
                  <a:ea typeface="字魂5号-无外润黑体" panose="00000500000000000000" pitchFamily="2" charset="-122"/>
                </a:rPr>
                <a:t>3</a:t>
              </a:r>
              <a:endParaRPr lang="zh-CN" altLang="en-US" b="1" dirty="0">
                <a:solidFill>
                  <a:schemeClr val="bg1"/>
                </a:solidFill>
                <a:latin typeface="字魂5号-无外润黑体" panose="00000500000000000000" pitchFamily="2" charset="-122"/>
                <a:ea typeface="字魂5号-无外润黑体" panose="00000500000000000000" pitchFamily="2" charset="-122"/>
              </a:endParaRPr>
            </a:p>
          </p:txBody>
        </p:sp>
        <p:sp>
          <p:nvSpPr>
            <p:cNvPr id="30" name="îŝlídê"/>
            <p:cNvSpPr/>
            <p:nvPr/>
          </p:nvSpPr>
          <p:spPr>
            <a:xfrm>
              <a:off x="7170792" y="3344826"/>
              <a:ext cx="2118005" cy="65371"/>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b="1"/>
            </a:p>
          </p:txBody>
        </p:sp>
        <p:sp>
          <p:nvSpPr>
            <p:cNvPr id="31" name="i$ľïḓè"/>
            <p:cNvSpPr/>
            <p:nvPr/>
          </p:nvSpPr>
          <p:spPr>
            <a:xfrm rot="10800000">
              <a:off x="8067820" y="3377512"/>
              <a:ext cx="323947" cy="99507"/>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b="1"/>
            </a:p>
          </p:txBody>
        </p:sp>
        <p:sp>
          <p:nvSpPr>
            <p:cNvPr id="32" name="îşlîḍé"/>
            <p:cNvSpPr/>
            <p:nvPr/>
          </p:nvSpPr>
          <p:spPr>
            <a:xfrm>
              <a:off x="9303316" y="2246601"/>
              <a:ext cx="2118005" cy="1098224"/>
            </a:xfrm>
            <a:prstGeom prst="rect">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b="1" dirty="0">
                <a:solidFill>
                  <a:schemeClr val="accent2"/>
                </a:solidFill>
                <a:sym typeface="+mn-ea"/>
              </a:endParaRPr>
            </a:p>
          </p:txBody>
        </p:sp>
        <p:sp>
          <p:nvSpPr>
            <p:cNvPr id="33" name="îśľiḑè"/>
            <p:cNvSpPr/>
            <p:nvPr/>
          </p:nvSpPr>
          <p:spPr>
            <a:xfrm>
              <a:off x="10111665" y="1995950"/>
              <a:ext cx="501304" cy="501304"/>
            </a:xfrm>
            <a:prstGeom prst="diamond">
              <a:avLst/>
            </a:prstGeom>
            <a:solidFill>
              <a:srgbClr val="1E4A7A"/>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Autofit/>
            </a:bodyPr>
            <a:lstStyle/>
            <a:p>
              <a:pPr algn="ctr"/>
              <a:r>
                <a:rPr lang="en-US" altLang="zh-CN" b="1">
                  <a:solidFill>
                    <a:schemeClr val="bg1"/>
                  </a:solidFill>
                  <a:latin typeface="字魂5号-无外润黑体" panose="00000500000000000000" pitchFamily="2" charset="-122"/>
                  <a:ea typeface="字魂5号-无外润黑体" panose="00000500000000000000" pitchFamily="2" charset="-122"/>
                </a:rPr>
                <a:t>4</a:t>
              </a:r>
              <a:endParaRPr lang="zh-CN" altLang="en-US" b="1" dirty="0">
                <a:solidFill>
                  <a:schemeClr val="bg1"/>
                </a:solidFill>
                <a:latin typeface="字魂5号-无外润黑体" panose="00000500000000000000" pitchFamily="2" charset="-122"/>
                <a:ea typeface="字魂5号-无外润黑体" panose="00000500000000000000" pitchFamily="2" charset="-122"/>
              </a:endParaRPr>
            </a:p>
          </p:txBody>
        </p:sp>
        <p:sp>
          <p:nvSpPr>
            <p:cNvPr id="34" name="îṣḻíḑè"/>
            <p:cNvSpPr/>
            <p:nvPr/>
          </p:nvSpPr>
          <p:spPr>
            <a:xfrm>
              <a:off x="9303316" y="3344826"/>
              <a:ext cx="2118005" cy="65371"/>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b="1"/>
            </a:p>
          </p:txBody>
        </p:sp>
        <p:sp>
          <p:nvSpPr>
            <p:cNvPr id="35" name="ïśļiḑè"/>
            <p:cNvSpPr/>
            <p:nvPr/>
          </p:nvSpPr>
          <p:spPr>
            <a:xfrm rot="10800000">
              <a:off x="10200343" y="3377512"/>
              <a:ext cx="323947" cy="99507"/>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b="1"/>
            </a:p>
          </p:txBody>
        </p:sp>
      </p:grpSp>
      <p:sp>
        <p:nvSpPr>
          <p:cNvPr id="36" name="文本框 35"/>
          <p:cNvSpPr txBox="1"/>
          <p:nvPr/>
        </p:nvSpPr>
        <p:spPr>
          <a:xfrm>
            <a:off x="3242080" y="2864032"/>
            <a:ext cx="1688465" cy="398780"/>
          </a:xfrm>
          <a:prstGeom prst="rect">
            <a:avLst/>
          </a:prstGeom>
          <a:noFill/>
        </p:spPr>
        <p:txBody>
          <a:bodyPr wrap="square" rtlCol="0">
            <a:spAutoFit/>
          </a:bodyPr>
          <a:lstStyle/>
          <a:p>
            <a:pPr algn="ctr"/>
            <a:r>
              <a:rPr lang="zh-CN" altLang="en-US" sz="2000" dirty="0">
                <a:solidFill>
                  <a:srgbClr val="A0B2C5"/>
                </a:solidFill>
                <a:latin typeface="思源黑体 CN Bold" panose="020B0800000000000000" charset="-122"/>
                <a:ea typeface="思源黑体 CN Bold" panose="020B0800000000000000" charset="-122"/>
              </a:rPr>
              <a:t>输入关键词</a:t>
            </a:r>
          </a:p>
        </p:txBody>
      </p:sp>
      <p:sp>
        <p:nvSpPr>
          <p:cNvPr id="37" name="文本框 36"/>
          <p:cNvSpPr txBox="1"/>
          <p:nvPr/>
        </p:nvSpPr>
        <p:spPr>
          <a:xfrm>
            <a:off x="5404255" y="2864032"/>
            <a:ext cx="1688465" cy="398780"/>
          </a:xfrm>
          <a:prstGeom prst="rect">
            <a:avLst/>
          </a:prstGeom>
          <a:noFill/>
        </p:spPr>
        <p:txBody>
          <a:bodyPr wrap="square" rtlCol="0">
            <a:spAutoFit/>
          </a:bodyPr>
          <a:lstStyle/>
          <a:p>
            <a:pPr algn="ctr"/>
            <a:r>
              <a:rPr lang="zh-CN" altLang="en-US" sz="2000" dirty="0">
                <a:solidFill>
                  <a:srgbClr val="1E4A7A"/>
                </a:solidFill>
                <a:latin typeface="思源黑体 CN Bold" panose="020B0800000000000000" charset="-122"/>
                <a:ea typeface="思源黑体 CN Bold" panose="020B0800000000000000" charset="-122"/>
              </a:rPr>
              <a:t>输入关键词</a:t>
            </a:r>
          </a:p>
        </p:txBody>
      </p:sp>
      <p:sp>
        <p:nvSpPr>
          <p:cNvPr id="38" name="文本框 37"/>
          <p:cNvSpPr txBox="1"/>
          <p:nvPr/>
        </p:nvSpPr>
        <p:spPr>
          <a:xfrm>
            <a:off x="7566430" y="2864032"/>
            <a:ext cx="1688465" cy="398780"/>
          </a:xfrm>
          <a:prstGeom prst="rect">
            <a:avLst/>
          </a:prstGeom>
          <a:noFill/>
        </p:spPr>
        <p:txBody>
          <a:bodyPr wrap="square" rtlCol="0">
            <a:spAutoFit/>
          </a:bodyPr>
          <a:lstStyle/>
          <a:p>
            <a:pPr algn="ctr"/>
            <a:r>
              <a:rPr lang="zh-CN" altLang="en-US" sz="2000" dirty="0">
                <a:solidFill>
                  <a:srgbClr val="A0B2C5"/>
                </a:solidFill>
                <a:latin typeface="思源黑体 CN Bold" panose="020B0800000000000000" charset="-122"/>
                <a:ea typeface="思源黑体 CN Bold" panose="020B0800000000000000" charset="-122"/>
              </a:rPr>
              <a:t>输入关键词</a:t>
            </a:r>
          </a:p>
        </p:txBody>
      </p:sp>
      <p:sp>
        <p:nvSpPr>
          <p:cNvPr id="39" name="文本框 38"/>
          <p:cNvSpPr txBox="1"/>
          <p:nvPr/>
        </p:nvSpPr>
        <p:spPr>
          <a:xfrm>
            <a:off x="9728605" y="2864032"/>
            <a:ext cx="1688465" cy="398780"/>
          </a:xfrm>
          <a:prstGeom prst="rect">
            <a:avLst/>
          </a:prstGeom>
          <a:noFill/>
        </p:spPr>
        <p:txBody>
          <a:bodyPr wrap="square" rtlCol="0">
            <a:spAutoFit/>
          </a:bodyPr>
          <a:lstStyle/>
          <a:p>
            <a:pPr algn="ctr"/>
            <a:r>
              <a:rPr lang="zh-CN" altLang="en-US" sz="2000" dirty="0">
                <a:solidFill>
                  <a:srgbClr val="1E4A7A"/>
                </a:solidFill>
                <a:latin typeface="思源黑体 CN Bold" panose="020B0800000000000000" charset="-122"/>
                <a:ea typeface="思源黑体 CN Bold" panose="020B0800000000000000" charset="-122"/>
              </a:rPr>
              <a:t>输入关键词</a:t>
            </a:r>
          </a:p>
        </p:txBody>
      </p:sp>
      <p:sp>
        <p:nvSpPr>
          <p:cNvPr id="48" name="文本框 47"/>
          <p:cNvSpPr txBox="1"/>
          <p:nvPr/>
        </p:nvSpPr>
        <p:spPr>
          <a:xfrm>
            <a:off x="964335" y="3818437"/>
            <a:ext cx="1925320"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49" name="文本框 48"/>
          <p:cNvSpPr txBox="1"/>
          <p:nvPr/>
        </p:nvSpPr>
        <p:spPr>
          <a:xfrm>
            <a:off x="2904357" y="3816090"/>
            <a:ext cx="2147455" cy="584774"/>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50" name="文本框 49"/>
          <p:cNvSpPr txBox="1"/>
          <p:nvPr/>
        </p:nvSpPr>
        <p:spPr>
          <a:xfrm>
            <a:off x="964335" y="4945562"/>
            <a:ext cx="1925320"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51" name="文本框 50"/>
          <p:cNvSpPr txBox="1"/>
          <p:nvPr/>
        </p:nvSpPr>
        <p:spPr>
          <a:xfrm>
            <a:off x="2904357" y="4840164"/>
            <a:ext cx="2147455" cy="584774"/>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52" name="文本框 51"/>
          <p:cNvSpPr txBox="1"/>
          <p:nvPr/>
        </p:nvSpPr>
        <p:spPr>
          <a:xfrm>
            <a:off x="5066536" y="3816090"/>
            <a:ext cx="2147455" cy="584774"/>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53" name="文本框 52"/>
          <p:cNvSpPr txBox="1"/>
          <p:nvPr/>
        </p:nvSpPr>
        <p:spPr>
          <a:xfrm>
            <a:off x="5066536" y="4840164"/>
            <a:ext cx="2147455" cy="584774"/>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54" name="文本框 53"/>
          <p:cNvSpPr txBox="1"/>
          <p:nvPr/>
        </p:nvSpPr>
        <p:spPr>
          <a:xfrm>
            <a:off x="7228715" y="3818018"/>
            <a:ext cx="2147455" cy="584774"/>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55" name="文本框 54"/>
          <p:cNvSpPr txBox="1"/>
          <p:nvPr/>
        </p:nvSpPr>
        <p:spPr>
          <a:xfrm>
            <a:off x="9398344" y="3816090"/>
            <a:ext cx="2147455" cy="584774"/>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56" name="文本框 55"/>
          <p:cNvSpPr txBox="1"/>
          <p:nvPr/>
        </p:nvSpPr>
        <p:spPr>
          <a:xfrm>
            <a:off x="9398344" y="4840164"/>
            <a:ext cx="2147455" cy="584774"/>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57" name="文本框 56"/>
          <p:cNvSpPr txBox="1"/>
          <p:nvPr/>
        </p:nvSpPr>
        <p:spPr>
          <a:xfrm>
            <a:off x="7250773" y="4852803"/>
            <a:ext cx="2147455" cy="584774"/>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nvGrpSpPr>
          <p:cNvPr id="6" name="组合 5"/>
          <p:cNvGrpSpPr/>
          <p:nvPr/>
        </p:nvGrpSpPr>
        <p:grpSpPr>
          <a:xfrm>
            <a:off x="0" y="0"/>
            <a:ext cx="4107815" cy="1059815"/>
            <a:chOff x="0" y="0"/>
            <a:chExt cx="6469" cy="1669"/>
          </a:xfrm>
        </p:grpSpPr>
        <p:sp>
          <p:nvSpPr>
            <p:cNvPr id="11" name="文本框 10"/>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工作经验总结</a:t>
              </a:r>
            </a:p>
          </p:txBody>
        </p:sp>
        <p:pic>
          <p:nvPicPr>
            <p:cNvPr id="12" name="图片 11"/>
            <p:cNvPicPr>
              <a:picLocks noChangeAspect="1"/>
            </p:cNvPicPr>
            <p:nvPr/>
          </p:nvPicPr>
          <p:blipFill>
            <a:blip r:embed="rId3"/>
            <a:stretch>
              <a:fillRect/>
            </a:stretch>
          </p:blipFill>
          <p:spPr>
            <a:xfrm>
              <a:off x="0" y="0"/>
              <a:ext cx="2400" cy="1410"/>
            </a:xfrm>
            <a:prstGeom prst="rect">
              <a:avLst/>
            </a:prstGeom>
          </p:spPr>
        </p:pic>
      </p:grpSp>
      <p:sp>
        <p:nvSpPr>
          <p:cNvPr id="13" name="矩形 12"/>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900" decel="100000" fill="hold"/>
                                        <p:tgtEl>
                                          <p:spTgt spid="10"/>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28" presetID="37" presetClass="entr" presetSubtype="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900" decel="100000" fill="hold"/>
                                        <p:tgtEl>
                                          <p:spTgt spid="36"/>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par>
                                <p:cTn id="34" presetID="37"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900" decel="100000" fill="hold"/>
                                        <p:tgtEl>
                                          <p:spTgt spid="37"/>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par>
                                <p:cTn id="40" presetID="37" presetClass="entr" presetSubtype="0" fill="hold" grpId="0" nodeType="with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1000"/>
                                        <p:tgtEl>
                                          <p:spTgt spid="38"/>
                                        </p:tgtEl>
                                      </p:cBhvr>
                                    </p:animEffect>
                                    <p:anim calcmode="lin" valueType="num">
                                      <p:cBhvr>
                                        <p:cTn id="43" dur="1000" fill="hold"/>
                                        <p:tgtEl>
                                          <p:spTgt spid="38"/>
                                        </p:tgtEl>
                                        <p:attrNameLst>
                                          <p:attrName>ppt_x</p:attrName>
                                        </p:attrNameLst>
                                      </p:cBhvr>
                                      <p:tavLst>
                                        <p:tav tm="0">
                                          <p:val>
                                            <p:strVal val="#ppt_x"/>
                                          </p:val>
                                        </p:tav>
                                        <p:tav tm="100000">
                                          <p:val>
                                            <p:strVal val="#ppt_x"/>
                                          </p:val>
                                        </p:tav>
                                      </p:tavLst>
                                    </p:anim>
                                    <p:anim calcmode="lin" valueType="num">
                                      <p:cBhvr>
                                        <p:cTn id="44" dur="900" decel="100000" fill="hold"/>
                                        <p:tgtEl>
                                          <p:spTgt spid="38"/>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par>
                                <p:cTn id="46" presetID="37" presetClass="entr" presetSubtype="0"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fade">
                                      <p:cBhvr>
                                        <p:cTn id="48" dur="1000"/>
                                        <p:tgtEl>
                                          <p:spTgt spid="39"/>
                                        </p:tgtEl>
                                      </p:cBhvr>
                                    </p:animEffect>
                                    <p:anim calcmode="lin" valueType="num">
                                      <p:cBhvr>
                                        <p:cTn id="49" dur="1000" fill="hold"/>
                                        <p:tgtEl>
                                          <p:spTgt spid="39"/>
                                        </p:tgtEl>
                                        <p:attrNameLst>
                                          <p:attrName>ppt_x</p:attrName>
                                        </p:attrNameLst>
                                      </p:cBhvr>
                                      <p:tavLst>
                                        <p:tav tm="0">
                                          <p:val>
                                            <p:strVal val="#ppt_x"/>
                                          </p:val>
                                        </p:tav>
                                        <p:tav tm="100000">
                                          <p:val>
                                            <p:strVal val="#ppt_x"/>
                                          </p:val>
                                        </p:tav>
                                      </p:tavLst>
                                    </p:anim>
                                    <p:anim calcmode="lin" valueType="num">
                                      <p:cBhvr>
                                        <p:cTn id="50" dur="900" decel="100000" fill="hold"/>
                                        <p:tgtEl>
                                          <p:spTgt spid="39"/>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圆顶角 2"/>
          <p:cNvSpPr/>
          <p:nvPr/>
        </p:nvSpPr>
        <p:spPr>
          <a:xfrm flipH="1">
            <a:off x="7901940" y="5621655"/>
            <a:ext cx="4411345" cy="1236345"/>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顶角 2"/>
          <p:cNvSpPr/>
          <p:nvPr/>
        </p:nvSpPr>
        <p:spPr>
          <a:xfrm flipH="1" flipV="1">
            <a:off x="0" y="-4445"/>
            <a:ext cx="4411345" cy="1236345"/>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1973870" y="2737570"/>
            <a:ext cx="1644479" cy="1644479"/>
          </a:xfrm>
          <a:prstGeom prst="ellipse">
            <a:avLst/>
          </a:prstGeom>
          <a:noFill/>
          <a:ln w="41275">
            <a:solidFill>
              <a:srgbClr val="1E4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2545078" y="2737569"/>
            <a:ext cx="309880" cy="1445260"/>
          </a:xfrm>
          <a:prstGeom prst="rect">
            <a:avLst/>
          </a:prstGeom>
          <a:noFill/>
        </p:spPr>
        <p:txBody>
          <a:bodyPr wrap="none" rtlCol="0">
            <a:spAutoFit/>
          </a:bodyPr>
          <a:lstStyle/>
          <a:p>
            <a:endParaRPr lang="zh-CN" altLang="en-US" sz="8800" dirty="0">
              <a:solidFill>
                <a:schemeClr val="accent2"/>
              </a:solidFill>
              <a:latin typeface="字魂5号-无外润黑体" panose="00000500000000000000" pitchFamily="2" charset="-122"/>
              <a:ea typeface="字魂5号-无外润黑体" panose="00000500000000000000" pitchFamily="2" charset="-122"/>
            </a:endParaRPr>
          </a:p>
        </p:txBody>
      </p:sp>
      <p:sp>
        <p:nvSpPr>
          <p:cNvPr id="39" name="文本框 38"/>
          <p:cNvSpPr txBox="1"/>
          <p:nvPr/>
        </p:nvSpPr>
        <p:spPr>
          <a:xfrm>
            <a:off x="3964825" y="2752958"/>
            <a:ext cx="4775198" cy="706755"/>
          </a:xfrm>
          <a:prstGeom prst="rect">
            <a:avLst/>
          </a:prstGeom>
          <a:noFill/>
        </p:spPr>
        <p:txBody>
          <a:bodyPr wrap="square" rtlCol="0">
            <a:spAutoFit/>
          </a:bodyPr>
          <a:lstStyle/>
          <a:p>
            <a:r>
              <a:rPr lang="zh-CN" altLang="en-US" sz="4000" dirty="0">
                <a:solidFill>
                  <a:srgbClr val="1E4A7A"/>
                </a:solidFill>
                <a:latin typeface="字魂35号-经典雅黑" panose="00000500000000000000" pitchFamily="2" charset="-122"/>
                <a:ea typeface="字魂35号-经典雅黑" panose="00000500000000000000" pitchFamily="2" charset="-122"/>
              </a:rPr>
              <a:t>四、下一步工作思路</a:t>
            </a:r>
          </a:p>
        </p:txBody>
      </p:sp>
      <p:cxnSp>
        <p:nvCxnSpPr>
          <p:cNvPr id="40" name="直接连接符 39"/>
          <p:cNvCxnSpPr>
            <a:stCxn id="36" idx="6"/>
            <a:endCxn id="42" idx="2"/>
          </p:cNvCxnSpPr>
          <p:nvPr/>
        </p:nvCxnSpPr>
        <p:spPr>
          <a:xfrm>
            <a:off x="3618230" y="3559810"/>
            <a:ext cx="4918075" cy="0"/>
          </a:xfrm>
          <a:prstGeom prst="line">
            <a:avLst/>
          </a:prstGeom>
          <a:ln w="19050" cap="rnd">
            <a:solidFill>
              <a:srgbClr val="1E4A7A"/>
            </a:solidFill>
            <a:prstDash val="sysDot"/>
            <a:round/>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4028325" y="3783870"/>
            <a:ext cx="4833258" cy="398780"/>
          </a:xfrm>
          <a:prstGeom prst="rect">
            <a:avLst/>
          </a:prstGeom>
          <a:noFill/>
        </p:spPr>
        <p:txBody>
          <a:bodyPr wrap="square" rtlCol="0">
            <a:spAutoFit/>
          </a:bodyPr>
          <a:lstStyle/>
          <a:p>
            <a:pPr algn="dist"/>
            <a:r>
              <a:rPr lang="zh-CN" altLang="en-US" sz="2000" dirty="0">
                <a:solidFill>
                  <a:schemeClr val="tx1"/>
                </a:solidFill>
                <a:latin typeface="思源黑体 CN Bold" panose="020B0800000000000000" charset="-122"/>
                <a:ea typeface="思源黑体 CN Bold" panose="020B0800000000000000" charset="-122"/>
                <a:sym typeface="+mn-ea"/>
              </a:rPr>
              <a:t>内容简介，请输入简短介绍</a:t>
            </a:r>
          </a:p>
        </p:txBody>
      </p:sp>
      <p:sp>
        <p:nvSpPr>
          <p:cNvPr id="42" name="矩形: 圆角 9"/>
          <p:cNvSpPr/>
          <p:nvPr/>
        </p:nvSpPr>
        <p:spPr>
          <a:xfrm>
            <a:off x="8536595" y="3429635"/>
            <a:ext cx="1339215" cy="13017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顶角 2"/>
          <p:cNvSpPr/>
          <p:nvPr/>
        </p:nvSpPr>
        <p:spPr>
          <a:xfrm flipH="1" flipV="1">
            <a:off x="387985" y="-4445"/>
            <a:ext cx="4411345" cy="123634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圆顶角 2"/>
          <p:cNvSpPr/>
          <p:nvPr/>
        </p:nvSpPr>
        <p:spPr>
          <a:xfrm>
            <a:off x="7515225" y="5621655"/>
            <a:ext cx="4411345" cy="123634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idea_301807"/>
          <p:cNvSpPr>
            <a:spLocks noChangeAspect="1"/>
          </p:cNvSpPr>
          <p:nvPr/>
        </p:nvSpPr>
        <p:spPr bwMode="auto">
          <a:xfrm>
            <a:off x="2491740" y="3191510"/>
            <a:ext cx="584835" cy="675005"/>
          </a:xfrm>
          <a:custGeom>
            <a:avLst/>
            <a:gdLst>
              <a:gd name="connsiteX0" fmla="*/ 139184 w 526630"/>
              <a:gd name="connsiteY0" fmla="*/ 367044 h 606722"/>
              <a:gd name="connsiteX1" fmla="*/ 90404 w 526630"/>
              <a:gd name="connsiteY1" fmla="*/ 401702 h 606722"/>
              <a:gd name="connsiteX2" fmla="*/ 65124 w 526630"/>
              <a:gd name="connsiteY2" fmla="*/ 472708 h 606722"/>
              <a:gd name="connsiteX3" fmla="*/ 65124 w 526630"/>
              <a:gd name="connsiteY3" fmla="*/ 570641 h 606722"/>
              <a:gd name="connsiteX4" fmla="*/ 159034 w 526630"/>
              <a:gd name="connsiteY4" fmla="*/ 570641 h 606722"/>
              <a:gd name="connsiteX5" fmla="*/ 155563 w 526630"/>
              <a:gd name="connsiteY5" fmla="*/ 551535 h 606722"/>
              <a:gd name="connsiteX6" fmla="*/ 159034 w 526630"/>
              <a:gd name="connsiteY6" fmla="*/ 532428 h 606722"/>
              <a:gd name="connsiteX7" fmla="*/ 107495 w 526630"/>
              <a:gd name="connsiteY7" fmla="*/ 532428 h 606722"/>
              <a:gd name="connsiteX8" fmla="*/ 107495 w 526630"/>
              <a:gd name="connsiteY8" fmla="*/ 462311 h 606722"/>
              <a:gd name="connsiteX9" fmla="*/ 143546 w 526630"/>
              <a:gd name="connsiteY9" fmla="*/ 462311 h 606722"/>
              <a:gd name="connsiteX10" fmla="*/ 143546 w 526630"/>
              <a:gd name="connsiteY10" fmla="*/ 496347 h 606722"/>
              <a:gd name="connsiteX11" fmla="*/ 210841 w 526630"/>
              <a:gd name="connsiteY11" fmla="*/ 496347 h 606722"/>
              <a:gd name="connsiteX12" fmla="*/ 383084 w 526630"/>
              <a:gd name="connsiteY12" fmla="*/ 496347 h 606722"/>
              <a:gd name="connsiteX13" fmla="*/ 383084 w 526630"/>
              <a:gd name="connsiteY13" fmla="*/ 462311 h 606722"/>
              <a:gd name="connsiteX14" fmla="*/ 419135 w 526630"/>
              <a:gd name="connsiteY14" fmla="*/ 462311 h 606722"/>
              <a:gd name="connsiteX15" fmla="*/ 419135 w 526630"/>
              <a:gd name="connsiteY15" fmla="*/ 532428 h 606722"/>
              <a:gd name="connsiteX16" fmla="*/ 210841 w 526630"/>
              <a:gd name="connsiteY16" fmla="*/ 532428 h 606722"/>
              <a:gd name="connsiteX17" fmla="*/ 191703 w 526630"/>
              <a:gd name="connsiteY17" fmla="*/ 551535 h 606722"/>
              <a:gd name="connsiteX18" fmla="*/ 210841 w 526630"/>
              <a:gd name="connsiteY18" fmla="*/ 570641 h 606722"/>
              <a:gd name="connsiteX19" fmla="*/ 461417 w 526630"/>
              <a:gd name="connsiteY19" fmla="*/ 570641 h 606722"/>
              <a:gd name="connsiteX20" fmla="*/ 461506 w 526630"/>
              <a:gd name="connsiteY20" fmla="*/ 570641 h 606722"/>
              <a:gd name="connsiteX21" fmla="*/ 461506 w 526630"/>
              <a:gd name="connsiteY21" fmla="*/ 472708 h 606722"/>
              <a:gd name="connsiteX22" fmla="*/ 436137 w 526630"/>
              <a:gd name="connsiteY22" fmla="*/ 401702 h 606722"/>
              <a:gd name="connsiteX23" fmla="*/ 387357 w 526630"/>
              <a:gd name="connsiteY23" fmla="*/ 367044 h 606722"/>
              <a:gd name="connsiteX24" fmla="*/ 294693 w 526630"/>
              <a:gd name="connsiteY24" fmla="*/ 441516 h 606722"/>
              <a:gd name="connsiteX25" fmla="*/ 294159 w 526630"/>
              <a:gd name="connsiteY25" fmla="*/ 441604 h 606722"/>
              <a:gd name="connsiteX26" fmla="*/ 291399 w 526630"/>
              <a:gd name="connsiteY26" fmla="*/ 442226 h 606722"/>
              <a:gd name="connsiteX27" fmla="*/ 289797 w 526630"/>
              <a:gd name="connsiteY27" fmla="*/ 442582 h 606722"/>
              <a:gd name="connsiteX28" fmla="*/ 286770 w 526630"/>
              <a:gd name="connsiteY28" fmla="*/ 443115 h 606722"/>
              <a:gd name="connsiteX29" fmla="*/ 283744 w 526630"/>
              <a:gd name="connsiteY29" fmla="*/ 443560 h 606722"/>
              <a:gd name="connsiteX30" fmla="*/ 282053 w 526630"/>
              <a:gd name="connsiteY30" fmla="*/ 443826 h 606722"/>
              <a:gd name="connsiteX31" fmla="*/ 279204 w 526630"/>
              <a:gd name="connsiteY31" fmla="*/ 444182 h 606722"/>
              <a:gd name="connsiteX32" fmla="*/ 277780 w 526630"/>
              <a:gd name="connsiteY32" fmla="*/ 444359 h 606722"/>
              <a:gd name="connsiteX33" fmla="*/ 273596 w 526630"/>
              <a:gd name="connsiteY33" fmla="*/ 444715 h 606722"/>
              <a:gd name="connsiteX34" fmla="*/ 272528 w 526630"/>
              <a:gd name="connsiteY34" fmla="*/ 444804 h 606722"/>
              <a:gd name="connsiteX35" fmla="*/ 269056 w 526630"/>
              <a:gd name="connsiteY35" fmla="*/ 444981 h 606722"/>
              <a:gd name="connsiteX36" fmla="*/ 267810 w 526630"/>
              <a:gd name="connsiteY36" fmla="*/ 445070 h 606722"/>
              <a:gd name="connsiteX37" fmla="*/ 263271 w 526630"/>
              <a:gd name="connsiteY37" fmla="*/ 445159 h 606722"/>
              <a:gd name="connsiteX38" fmla="*/ 258820 w 526630"/>
              <a:gd name="connsiteY38" fmla="*/ 445070 h 606722"/>
              <a:gd name="connsiteX39" fmla="*/ 257574 w 526630"/>
              <a:gd name="connsiteY39" fmla="*/ 444981 h 606722"/>
              <a:gd name="connsiteX40" fmla="*/ 254013 w 526630"/>
              <a:gd name="connsiteY40" fmla="*/ 444804 h 606722"/>
              <a:gd name="connsiteX41" fmla="*/ 253034 w 526630"/>
              <a:gd name="connsiteY41" fmla="*/ 444715 h 606722"/>
              <a:gd name="connsiteX42" fmla="*/ 248850 w 526630"/>
              <a:gd name="connsiteY42" fmla="*/ 444359 h 606722"/>
              <a:gd name="connsiteX43" fmla="*/ 247426 w 526630"/>
              <a:gd name="connsiteY43" fmla="*/ 444182 h 606722"/>
              <a:gd name="connsiteX44" fmla="*/ 244577 w 526630"/>
              <a:gd name="connsiteY44" fmla="*/ 443826 h 606722"/>
              <a:gd name="connsiteX45" fmla="*/ 242797 w 526630"/>
              <a:gd name="connsiteY45" fmla="*/ 443560 h 606722"/>
              <a:gd name="connsiteX46" fmla="*/ 239860 w 526630"/>
              <a:gd name="connsiteY46" fmla="*/ 443115 h 606722"/>
              <a:gd name="connsiteX47" fmla="*/ 236833 w 526630"/>
              <a:gd name="connsiteY47" fmla="*/ 442582 h 606722"/>
              <a:gd name="connsiteX48" fmla="*/ 235231 w 526630"/>
              <a:gd name="connsiteY48" fmla="*/ 442226 h 606722"/>
              <a:gd name="connsiteX49" fmla="*/ 232471 w 526630"/>
              <a:gd name="connsiteY49" fmla="*/ 441604 h 606722"/>
              <a:gd name="connsiteX50" fmla="*/ 231937 w 526630"/>
              <a:gd name="connsiteY50" fmla="*/ 441516 h 606722"/>
              <a:gd name="connsiteX51" fmla="*/ 139184 w 526630"/>
              <a:gd name="connsiteY51" fmla="*/ 367044 h 606722"/>
              <a:gd name="connsiteX52" fmla="*/ 439552 w 526630"/>
              <a:gd name="connsiteY52" fmla="*/ 244933 h 606722"/>
              <a:gd name="connsiteX53" fmla="*/ 526630 w 526630"/>
              <a:gd name="connsiteY53" fmla="*/ 244933 h 606722"/>
              <a:gd name="connsiteX54" fmla="*/ 526630 w 526630"/>
              <a:gd name="connsiteY54" fmla="*/ 280921 h 606722"/>
              <a:gd name="connsiteX55" fmla="*/ 439552 w 526630"/>
              <a:gd name="connsiteY55" fmla="*/ 280921 h 606722"/>
              <a:gd name="connsiteX56" fmla="*/ 0 w 526630"/>
              <a:gd name="connsiteY56" fmla="*/ 244933 h 606722"/>
              <a:gd name="connsiteX57" fmla="*/ 87007 w 526630"/>
              <a:gd name="connsiteY57" fmla="*/ 244933 h 606722"/>
              <a:gd name="connsiteX58" fmla="*/ 87007 w 526630"/>
              <a:gd name="connsiteY58" fmla="*/ 280921 h 606722"/>
              <a:gd name="connsiteX59" fmla="*/ 0 w 526630"/>
              <a:gd name="connsiteY59" fmla="*/ 280921 h 606722"/>
              <a:gd name="connsiteX60" fmla="*/ 170161 w 526630"/>
              <a:gd name="connsiteY60" fmla="*/ 223166 h 606722"/>
              <a:gd name="connsiteX61" fmla="*/ 161972 w 526630"/>
              <a:gd name="connsiteY61" fmla="*/ 262890 h 606722"/>
              <a:gd name="connsiteX62" fmla="*/ 161972 w 526630"/>
              <a:gd name="connsiteY62" fmla="*/ 307857 h 606722"/>
              <a:gd name="connsiteX63" fmla="*/ 237901 w 526630"/>
              <a:gd name="connsiteY63" fmla="*/ 405879 h 606722"/>
              <a:gd name="connsiteX64" fmla="*/ 238079 w 526630"/>
              <a:gd name="connsiteY64" fmla="*/ 405879 h 606722"/>
              <a:gd name="connsiteX65" fmla="*/ 247693 w 526630"/>
              <a:gd name="connsiteY65" fmla="*/ 407834 h 606722"/>
              <a:gd name="connsiteX66" fmla="*/ 248494 w 526630"/>
              <a:gd name="connsiteY66" fmla="*/ 408012 h 606722"/>
              <a:gd name="connsiteX67" fmla="*/ 252322 w 526630"/>
              <a:gd name="connsiteY67" fmla="*/ 408456 h 606722"/>
              <a:gd name="connsiteX68" fmla="*/ 253746 w 526630"/>
              <a:gd name="connsiteY68" fmla="*/ 408634 h 606722"/>
              <a:gd name="connsiteX69" fmla="*/ 257128 w 526630"/>
              <a:gd name="connsiteY69" fmla="*/ 408901 h 606722"/>
              <a:gd name="connsiteX70" fmla="*/ 258553 w 526630"/>
              <a:gd name="connsiteY70" fmla="*/ 408990 h 606722"/>
              <a:gd name="connsiteX71" fmla="*/ 263271 w 526630"/>
              <a:gd name="connsiteY71" fmla="*/ 409079 h 606722"/>
              <a:gd name="connsiteX72" fmla="*/ 268077 w 526630"/>
              <a:gd name="connsiteY72" fmla="*/ 408990 h 606722"/>
              <a:gd name="connsiteX73" fmla="*/ 269502 w 526630"/>
              <a:gd name="connsiteY73" fmla="*/ 408901 h 606722"/>
              <a:gd name="connsiteX74" fmla="*/ 272884 w 526630"/>
              <a:gd name="connsiteY74" fmla="*/ 408634 h 606722"/>
              <a:gd name="connsiteX75" fmla="*/ 274308 w 526630"/>
              <a:gd name="connsiteY75" fmla="*/ 408456 h 606722"/>
              <a:gd name="connsiteX76" fmla="*/ 278136 w 526630"/>
              <a:gd name="connsiteY76" fmla="*/ 408012 h 606722"/>
              <a:gd name="connsiteX77" fmla="*/ 278937 w 526630"/>
              <a:gd name="connsiteY77" fmla="*/ 407834 h 606722"/>
              <a:gd name="connsiteX78" fmla="*/ 288551 w 526630"/>
              <a:gd name="connsiteY78" fmla="*/ 405879 h 606722"/>
              <a:gd name="connsiteX79" fmla="*/ 288640 w 526630"/>
              <a:gd name="connsiteY79" fmla="*/ 405879 h 606722"/>
              <a:gd name="connsiteX80" fmla="*/ 364658 w 526630"/>
              <a:gd name="connsiteY80" fmla="*/ 307857 h 606722"/>
              <a:gd name="connsiteX81" fmla="*/ 364658 w 526630"/>
              <a:gd name="connsiteY81" fmla="*/ 262890 h 606722"/>
              <a:gd name="connsiteX82" fmla="*/ 356469 w 526630"/>
              <a:gd name="connsiteY82" fmla="*/ 223166 h 606722"/>
              <a:gd name="connsiteX83" fmla="*/ 263271 w 526630"/>
              <a:gd name="connsiteY83" fmla="*/ 258180 h 606722"/>
              <a:gd name="connsiteX84" fmla="*/ 170161 w 526630"/>
              <a:gd name="connsiteY84" fmla="*/ 223166 h 606722"/>
              <a:gd name="connsiteX85" fmla="*/ 263271 w 526630"/>
              <a:gd name="connsiteY85" fmla="*/ 161758 h 606722"/>
              <a:gd name="connsiteX86" fmla="*/ 190368 w 526630"/>
              <a:gd name="connsiteY86" fmla="*/ 192773 h 606722"/>
              <a:gd name="connsiteX87" fmla="*/ 263271 w 526630"/>
              <a:gd name="connsiteY87" fmla="*/ 222099 h 606722"/>
              <a:gd name="connsiteX88" fmla="*/ 336263 w 526630"/>
              <a:gd name="connsiteY88" fmla="*/ 192773 h 606722"/>
              <a:gd name="connsiteX89" fmla="*/ 263271 w 526630"/>
              <a:gd name="connsiteY89" fmla="*/ 161758 h 606722"/>
              <a:gd name="connsiteX90" fmla="*/ 263271 w 526630"/>
              <a:gd name="connsiteY90" fmla="*/ 125677 h 606722"/>
              <a:gd name="connsiteX91" fmla="*/ 400798 w 526630"/>
              <a:gd name="connsiteY91" fmla="*/ 262890 h 606722"/>
              <a:gd name="connsiteX92" fmla="*/ 400798 w 526630"/>
              <a:gd name="connsiteY92" fmla="*/ 307857 h 606722"/>
              <a:gd name="connsiteX93" fmla="*/ 398484 w 526630"/>
              <a:gd name="connsiteY93" fmla="*/ 332652 h 606722"/>
              <a:gd name="connsiteX94" fmla="*/ 464177 w 526630"/>
              <a:gd name="connsiteY94" fmla="*/ 378863 h 606722"/>
              <a:gd name="connsiteX95" fmla="*/ 497557 w 526630"/>
              <a:gd name="connsiteY95" fmla="*/ 472708 h 606722"/>
              <a:gd name="connsiteX96" fmla="*/ 497557 w 526630"/>
              <a:gd name="connsiteY96" fmla="*/ 606722 h 606722"/>
              <a:gd name="connsiteX97" fmla="*/ 29073 w 526630"/>
              <a:gd name="connsiteY97" fmla="*/ 606722 h 606722"/>
              <a:gd name="connsiteX98" fmla="*/ 29073 w 526630"/>
              <a:gd name="connsiteY98" fmla="*/ 472708 h 606722"/>
              <a:gd name="connsiteX99" fmla="*/ 62453 w 526630"/>
              <a:gd name="connsiteY99" fmla="*/ 378863 h 606722"/>
              <a:gd name="connsiteX100" fmla="*/ 128057 w 526630"/>
              <a:gd name="connsiteY100" fmla="*/ 332652 h 606722"/>
              <a:gd name="connsiteX101" fmla="*/ 125832 w 526630"/>
              <a:gd name="connsiteY101" fmla="*/ 307857 h 606722"/>
              <a:gd name="connsiteX102" fmla="*/ 125832 w 526630"/>
              <a:gd name="connsiteY102" fmla="*/ 262890 h 606722"/>
              <a:gd name="connsiteX103" fmla="*/ 263271 w 526630"/>
              <a:gd name="connsiteY103" fmla="*/ 125677 h 606722"/>
              <a:gd name="connsiteX104" fmla="*/ 436739 w 526630"/>
              <a:gd name="connsiteY104" fmla="*/ 64285 h 606722"/>
              <a:gd name="connsiteX105" fmla="*/ 462204 w 526630"/>
              <a:gd name="connsiteY105" fmla="*/ 89776 h 606722"/>
              <a:gd name="connsiteX106" fmla="*/ 400680 w 526630"/>
              <a:gd name="connsiteY106" fmla="*/ 151151 h 606722"/>
              <a:gd name="connsiteX107" fmla="*/ 375126 w 526630"/>
              <a:gd name="connsiteY107" fmla="*/ 125660 h 606722"/>
              <a:gd name="connsiteX108" fmla="*/ 89889 w 526630"/>
              <a:gd name="connsiteY108" fmla="*/ 64285 h 606722"/>
              <a:gd name="connsiteX109" fmla="*/ 151363 w 526630"/>
              <a:gd name="connsiteY109" fmla="*/ 125660 h 606722"/>
              <a:gd name="connsiteX110" fmla="*/ 125830 w 526630"/>
              <a:gd name="connsiteY110" fmla="*/ 151151 h 606722"/>
              <a:gd name="connsiteX111" fmla="*/ 64356 w 526630"/>
              <a:gd name="connsiteY111" fmla="*/ 89776 h 606722"/>
              <a:gd name="connsiteX112" fmla="*/ 245286 w 526630"/>
              <a:gd name="connsiteY112" fmla="*/ 0 h 606722"/>
              <a:gd name="connsiteX113" fmla="*/ 281345 w 526630"/>
              <a:gd name="connsiteY113" fmla="*/ 0 h 606722"/>
              <a:gd name="connsiteX114" fmla="*/ 281345 w 526630"/>
              <a:gd name="connsiteY114" fmla="*/ 86937 h 606722"/>
              <a:gd name="connsiteX115" fmla="*/ 245286 w 526630"/>
              <a:gd name="connsiteY115" fmla="*/ 86937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526630" h="606722">
                <a:moveTo>
                  <a:pt x="139184" y="367044"/>
                </a:moveTo>
                <a:cubicBezTo>
                  <a:pt x="120313" y="373887"/>
                  <a:pt x="103311" y="385884"/>
                  <a:pt x="90404" y="401702"/>
                </a:cubicBezTo>
                <a:cubicBezTo>
                  <a:pt x="74114" y="421609"/>
                  <a:pt x="65124" y="446848"/>
                  <a:pt x="65124" y="472708"/>
                </a:cubicBezTo>
                <a:lnTo>
                  <a:pt x="65124" y="570641"/>
                </a:lnTo>
                <a:lnTo>
                  <a:pt x="159034" y="570641"/>
                </a:lnTo>
                <a:cubicBezTo>
                  <a:pt x="156809" y="564687"/>
                  <a:pt x="155563" y="558289"/>
                  <a:pt x="155563" y="551535"/>
                </a:cubicBezTo>
                <a:cubicBezTo>
                  <a:pt x="155563" y="544781"/>
                  <a:pt x="156809" y="538382"/>
                  <a:pt x="159034" y="532428"/>
                </a:cubicBezTo>
                <a:lnTo>
                  <a:pt x="107495" y="532428"/>
                </a:lnTo>
                <a:lnTo>
                  <a:pt x="107495" y="462311"/>
                </a:lnTo>
                <a:lnTo>
                  <a:pt x="143546" y="462311"/>
                </a:lnTo>
                <a:lnTo>
                  <a:pt x="143546" y="496347"/>
                </a:lnTo>
                <a:lnTo>
                  <a:pt x="210841" y="496347"/>
                </a:lnTo>
                <a:lnTo>
                  <a:pt x="383084" y="496347"/>
                </a:lnTo>
                <a:lnTo>
                  <a:pt x="383084" y="462311"/>
                </a:lnTo>
                <a:lnTo>
                  <a:pt x="419135" y="462311"/>
                </a:lnTo>
                <a:lnTo>
                  <a:pt x="419135" y="532428"/>
                </a:lnTo>
                <a:lnTo>
                  <a:pt x="210841" y="532428"/>
                </a:lnTo>
                <a:cubicBezTo>
                  <a:pt x="200248" y="532428"/>
                  <a:pt x="191703" y="540959"/>
                  <a:pt x="191703" y="551535"/>
                </a:cubicBezTo>
                <a:cubicBezTo>
                  <a:pt x="191703" y="562110"/>
                  <a:pt x="200248" y="570641"/>
                  <a:pt x="210841" y="570641"/>
                </a:cubicBezTo>
                <a:lnTo>
                  <a:pt x="461417" y="570641"/>
                </a:lnTo>
                <a:lnTo>
                  <a:pt x="461506" y="570641"/>
                </a:lnTo>
                <a:lnTo>
                  <a:pt x="461506" y="472708"/>
                </a:lnTo>
                <a:cubicBezTo>
                  <a:pt x="461506" y="446848"/>
                  <a:pt x="452516" y="421609"/>
                  <a:pt x="436137" y="401702"/>
                </a:cubicBezTo>
                <a:cubicBezTo>
                  <a:pt x="423319" y="385884"/>
                  <a:pt x="406317" y="373887"/>
                  <a:pt x="387357" y="367044"/>
                </a:cubicBezTo>
                <a:cubicBezTo>
                  <a:pt x="369376" y="404902"/>
                  <a:pt x="335105" y="432095"/>
                  <a:pt x="294693" y="441516"/>
                </a:cubicBezTo>
                <a:cubicBezTo>
                  <a:pt x="294515" y="441516"/>
                  <a:pt x="294337" y="441604"/>
                  <a:pt x="294159" y="441604"/>
                </a:cubicBezTo>
                <a:cubicBezTo>
                  <a:pt x="293268" y="441871"/>
                  <a:pt x="292289" y="442049"/>
                  <a:pt x="291399" y="442226"/>
                </a:cubicBezTo>
                <a:cubicBezTo>
                  <a:pt x="290865" y="442315"/>
                  <a:pt x="290331" y="442404"/>
                  <a:pt x="289797" y="442582"/>
                </a:cubicBezTo>
                <a:cubicBezTo>
                  <a:pt x="288818" y="442760"/>
                  <a:pt x="287839" y="442937"/>
                  <a:pt x="286770" y="443115"/>
                </a:cubicBezTo>
                <a:cubicBezTo>
                  <a:pt x="285791" y="443293"/>
                  <a:pt x="284812" y="443471"/>
                  <a:pt x="283744" y="443560"/>
                </a:cubicBezTo>
                <a:cubicBezTo>
                  <a:pt x="283210" y="443648"/>
                  <a:pt x="282676" y="443737"/>
                  <a:pt x="282053" y="443826"/>
                </a:cubicBezTo>
                <a:cubicBezTo>
                  <a:pt x="281073" y="444004"/>
                  <a:pt x="280183" y="444093"/>
                  <a:pt x="279204" y="444182"/>
                </a:cubicBezTo>
                <a:cubicBezTo>
                  <a:pt x="278670" y="444270"/>
                  <a:pt x="278225" y="444270"/>
                  <a:pt x="277780" y="444359"/>
                </a:cubicBezTo>
                <a:cubicBezTo>
                  <a:pt x="276356" y="444537"/>
                  <a:pt x="274931" y="444626"/>
                  <a:pt x="273596" y="444715"/>
                </a:cubicBezTo>
                <a:cubicBezTo>
                  <a:pt x="273240" y="444804"/>
                  <a:pt x="272884" y="444804"/>
                  <a:pt x="272528" y="444804"/>
                </a:cubicBezTo>
                <a:cubicBezTo>
                  <a:pt x="271371" y="444893"/>
                  <a:pt x="270214" y="444981"/>
                  <a:pt x="269056" y="444981"/>
                </a:cubicBezTo>
                <a:cubicBezTo>
                  <a:pt x="268611" y="444981"/>
                  <a:pt x="268166" y="445070"/>
                  <a:pt x="267810" y="445070"/>
                </a:cubicBezTo>
                <a:cubicBezTo>
                  <a:pt x="266297" y="445070"/>
                  <a:pt x="264784" y="445159"/>
                  <a:pt x="263271" y="445159"/>
                </a:cubicBezTo>
                <a:cubicBezTo>
                  <a:pt x="261846" y="445159"/>
                  <a:pt x="260333" y="445070"/>
                  <a:pt x="258820" y="445070"/>
                </a:cubicBezTo>
                <a:cubicBezTo>
                  <a:pt x="258464" y="444981"/>
                  <a:pt x="258019" y="444981"/>
                  <a:pt x="257574" y="444981"/>
                </a:cubicBezTo>
                <a:cubicBezTo>
                  <a:pt x="256416" y="444981"/>
                  <a:pt x="255259" y="444893"/>
                  <a:pt x="254013" y="444804"/>
                </a:cubicBezTo>
                <a:cubicBezTo>
                  <a:pt x="253746" y="444804"/>
                  <a:pt x="253390" y="444804"/>
                  <a:pt x="253034" y="444715"/>
                </a:cubicBezTo>
                <a:cubicBezTo>
                  <a:pt x="251610" y="444626"/>
                  <a:pt x="250274" y="444537"/>
                  <a:pt x="248850" y="444359"/>
                </a:cubicBezTo>
                <a:cubicBezTo>
                  <a:pt x="248405" y="444270"/>
                  <a:pt x="247871" y="444270"/>
                  <a:pt x="247426" y="444182"/>
                </a:cubicBezTo>
                <a:cubicBezTo>
                  <a:pt x="246447" y="444093"/>
                  <a:pt x="245468" y="444004"/>
                  <a:pt x="244577" y="443826"/>
                </a:cubicBezTo>
                <a:cubicBezTo>
                  <a:pt x="243954" y="443737"/>
                  <a:pt x="243420" y="443648"/>
                  <a:pt x="242797" y="443560"/>
                </a:cubicBezTo>
                <a:cubicBezTo>
                  <a:pt x="241818" y="443471"/>
                  <a:pt x="240839" y="443293"/>
                  <a:pt x="239860" y="443115"/>
                </a:cubicBezTo>
                <a:cubicBezTo>
                  <a:pt x="238791" y="442937"/>
                  <a:pt x="237812" y="442760"/>
                  <a:pt x="236833" y="442582"/>
                </a:cubicBezTo>
                <a:cubicBezTo>
                  <a:pt x="236299" y="442404"/>
                  <a:pt x="235765" y="442315"/>
                  <a:pt x="235231" y="442226"/>
                </a:cubicBezTo>
                <a:cubicBezTo>
                  <a:pt x="234252" y="442049"/>
                  <a:pt x="233362" y="441871"/>
                  <a:pt x="232471" y="441604"/>
                </a:cubicBezTo>
                <a:cubicBezTo>
                  <a:pt x="232293" y="441604"/>
                  <a:pt x="232115" y="441516"/>
                  <a:pt x="231937" y="441516"/>
                </a:cubicBezTo>
                <a:cubicBezTo>
                  <a:pt x="191525" y="432095"/>
                  <a:pt x="157254" y="404902"/>
                  <a:pt x="139184" y="367044"/>
                </a:cubicBezTo>
                <a:close/>
                <a:moveTo>
                  <a:pt x="439552" y="244933"/>
                </a:moveTo>
                <a:lnTo>
                  <a:pt x="526630" y="244933"/>
                </a:lnTo>
                <a:lnTo>
                  <a:pt x="526630" y="280921"/>
                </a:lnTo>
                <a:lnTo>
                  <a:pt x="439552" y="280921"/>
                </a:lnTo>
                <a:close/>
                <a:moveTo>
                  <a:pt x="0" y="244933"/>
                </a:moveTo>
                <a:lnTo>
                  <a:pt x="87007" y="244933"/>
                </a:lnTo>
                <a:lnTo>
                  <a:pt x="87007" y="280921"/>
                </a:lnTo>
                <a:lnTo>
                  <a:pt x="0" y="280921"/>
                </a:lnTo>
                <a:close/>
                <a:moveTo>
                  <a:pt x="170161" y="223166"/>
                </a:moveTo>
                <a:cubicBezTo>
                  <a:pt x="164909" y="235341"/>
                  <a:pt x="161972" y="248760"/>
                  <a:pt x="161972" y="262890"/>
                </a:cubicBezTo>
                <a:lnTo>
                  <a:pt x="161972" y="307857"/>
                </a:lnTo>
                <a:cubicBezTo>
                  <a:pt x="161972" y="354958"/>
                  <a:pt x="194284" y="394593"/>
                  <a:pt x="237901" y="405879"/>
                </a:cubicBezTo>
                <a:cubicBezTo>
                  <a:pt x="237990" y="405879"/>
                  <a:pt x="237990" y="405879"/>
                  <a:pt x="238079" y="405879"/>
                </a:cubicBezTo>
                <a:cubicBezTo>
                  <a:pt x="241195" y="406679"/>
                  <a:pt x="244399" y="407390"/>
                  <a:pt x="247693" y="407834"/>
                </a:cubicBezTo>
                <a:cubicBezTo>
                  <a:pt x="247960" y="407923"/>
                  <a:pt x="248227" y="407923"/>
                  <a:pt x="248494" y="408012"/>
                </a:cubicBezTo>
                <a:cubicBezTo>
                  <a:pt x="249740" y="408190"/>
                  <a:pt x="250986" y="408368"/>
                  <a:pt x="252322" y="408456"/>
                </a:cubicBezTo>
                <a:cubicBezTo>
                  <a:pt x="252767" y="408545"/>
                  <a:pt x="253212" y="408545"/>
                  <a:pt x="253746" y="408634"/>
                </a:cubicBezTo>
                <a:cubicBezTo>
                  <a:pt x="254903" y="408723"/>
                  <a:pt x="255971" y="408812"/>
                  <a:pt x="257128" y="408901"/>
                </a:cubicBezTo>
                <a:cubicBezTo>
                  <a:pt x="257574" y="408901"/>
                  <a:pt x="258108" y="408901"/>
                  <a:pt x="258553" y="408990"/>
                </a:cubicBezTo>
                <a:cubicBezTo>
                  <a:pt x="260155" y="408990"/>
                  <a:pt x="261668" y="409079"/>
                  <a:pt x="263271" y="409079"/>
                </a:cubicBezTo>
                <a:cubicBezTo>
                  <a:pt x="264873" y="409079"/>
                  <a:pt x="266475" y="408990"/>
                  <a:pt x="268077" y="408990"/>
                </a:cubicBezTo>
                <a:cubicBezTo>
                  <a:pt x="268522" y="408901"/>
                  <a:pt x="268967" y="408901"/>
                  <a:pt x="269502" y="408901"/>
                </a:cubicBezTo>
                <a:cubicBezTo>
                  <a:pt x="270570" y="408812"/>
                  <a:pt x="271727" y="408723"/>
                  <a:pt x="272884" y="408634"/>
                </a:cubicBezTo>
                <a:cubicBezTo>
                  <a:pt x="273329" y="408545"/>
                  <a:pt x="273863" y="408545"/>
                  <a:pt x="274308" y="408456"/>
                </a:cubicBezTo>
                <a:cubicBezTo>
                  <a:pt x="275555" y="408368"/>
                  <a:pt x="276890" y="408190"/>
                  <a:pt x="278136" y="408012"/>
                </a:cubicBezTo>
                <a:cubicBezTo>
                  <a:pt x="278403" y="407923"/>
                  <a:pt x="278670" y="407923"/>
                  <a:pt x="278937" y="407834"/>
                </a:cubicBezTo>
                <a:cubicBezTo>
                  <a:pt x="282142" y="407390"/>
                  <a:pt x="285435" y="406679"/>
                  <a:pt x="288551" y="405879"/>
                </a:cubicBezTo>
                <a:cubicBezTo>
                  <a:pt x="288551" y="405879"/>
                  <a:pt x="288640" y="405879"/>
                  <a:pt x="288640" y="405879"/>
                </a:cubicBezTo>
                <a:cubicBezTo>
                  <a:pt x="332346" y="394593"/>
                  <a:pt x="364658" y="354958"/>
                  <a:pt x="364658" y="307857"/>
                </a:cubicBezTo>
                <a:lnTo>
                  <a:pt x="364658" y="262890"/>
                </a:lnTo>
                <a:cubicBezTo>
                  <a:pt x="364658" y="248760"/>
                  <a:pt x="361721" y="235341"/>
                  <a:pt x="356469" y="223166"/>
                </a:cubicBezTo>
                <a:cubicBezTo>
                  <a:pt x="330922" y="245649"/>
                  <a:pt x="298075" y="258180"/>
                  <a:pt x="263271" y="258180"/>
                </a:cubicBezTo>
                <a:cubicBezTo>
                  <a:pt x="228466" y="258180"/>
                  <a:pt x="195708" y="245649"/>
                  <a:pt x="170161" y="223166"/>
                </a:cubicBezTo>
                <a:close/>
                <a:moveTo>
                  <a:pt x="263271" y="161758"/>
                </a:moveTo>
                <a:cubicBezTo>
                  <a:pt x="234697" y="161758"/>
                  <a:pt x="208794" y="173666"/>
                  <a:pt x="190368" y="192773"/>
                </a:cubicBezTo>
                <a:cubicBezTo>
                  <a:pt x="209862" y="211524"/>
                  <a:pt x="235765" y="222099"/>
                  <a:pt x="263271" y="222099"/>
                </a:cubicBezTo>
                <a:cubicBezTo>
                  <a:pt x="290865" y="222099"/>
                  <a:pt x="316768" y="211524"/>
                  <a:pt x="336263" y="192773"/>
                </a:cubicBezTo>
                <a:cubicBezTo>
                  <a:pt x="317747" y="173666"/>
                  <a:pt x="291933" y="161758"/>
                  <a:pt x="263271" y="161758"/>
                </a:cubicBezTo>
                <a:close/>
                <a:moveTo>
                  <a:pt x="263271" y="125677"/>
                </a:moveTo>
                <a:cubicBezTo>
                  <a:pt x="339111" y="125677"/>
                  <a:pt x="400798" y="187263"/>
                  <a:pt x="400798" y="262890"/>
                </a:cubicBezTo>
                <a:lnTo>
                  <a:pt x="400798" y="307857"/>
                </a:lnTo>
                <a:cubicBezTo>
                  <a:pt x="400798" y="316389"/>
                  <a:pt x="399997" y="324654"/>
                  <a:pt x="398484" y="332652"/>
                </a:cubicBezTo>
                <a:cubicBezTo>
                  <a:pt x="424031" y="341716"/>
                  <a:pt x="446908" y="357713"/>
                  <a:pt x="464177" y="378863"/>
                </a:cubicBezTo>
                <a:cubicBezTo>
                  <a:pt x="485718" y="405257"/>
                  <a:pt x="497557" y="438583"/>
                  <a:pt x="497557" y="472708"/>
                </a:cubicBezTo>
                <a:lnTo>
                  <a:pt x="497557" y="606722"/>
                </a:lnTo>
                <a:lnTo>
                  <a:pt x="29073" y="606722"/>
                </a:lnTo>
                <a:lnTo>
                  <a:pt x="29073" y="472708"/>
                </a:lnTo>
                <a:cubicBezTo>
                  <a:pt x="29073" y="438583"/>
                  <a:pt x="40912" y="405257"/>
                  <a:pt x="62453" y="378863"/>
                </a:cubicBezTo>
                <a:cubicBezTo>
                  <a:pt x="79722" y="357713"/>
                  <a:pt x="102599" y="341716"/>
                  <a:pt x="128057" y="332652"/>
                </a:cubicBezTo>
                <a:cubicBezTo>
                  <a:pt x="126633" y="324654"/>
                  <a:pt x="125832" y="316389"/>
                  <a:pt x="125832" y="307857"/>
                </a:cubicBezTo>
                <a:lnTo>
                  <a:pt x="125832" y="262890"/>
                </a:lnTo>
                <a:cubicBezTo>
                  <a:pt x="125832" y="187263"/>
                  <a:pt x="187519" y="125677"/>
                  <a:pt x="263271" y="125677"/>
                </a:cubicBezTo>
                <a:close/>
                <a:moveTo>
                  <a:pt x="436739" y="64285"/>
                </a:moveTo>
                <a:lnTo>
                  <a:pt x="462204" y="89776"/>
                </a:lnTo>
                <a:lnTo>
                  <a:pt x="400680" y="151151"/>
                </a:lnTo>
                <a:lnTo>
                  <a:pt x="375126" y="125660"/>
                </a:lnTo>
                <a:close/>
                <a:moveTo>
                  <a:pt x="89889" y="64285"/>
                </a:moveTo>
                <a:lnTo>
                  <a:pt x="151363" y="125660"/>
                </a:lnTo>
                <a:lnTo>
                  <a:pt x="125830" y="151151"/>
                </a:lnTo>
                <a:lnTo>
                  <a:pt x="64356" y="89776"/>
                </a:lnTo>
                <a:close/>
                <a:moveTo>
                  <a:pt x="245286" y="0"/>
                </a:moveTo>
                <a:lnTo>
                  <a:pt x="281345" y="0"/>
                </a:lnTo>
                <a:lnTo>
                  <a:pt x="281345" y="86937"/>
                </a:lnTo>
                <a:lnTo>
                  <a:pt x="245286" y="86937"/>
                </a:lnTo>
                <a:close/>
              </a:path>
            </a:pathLst>
          </a:custGeom>
          <a:solidFill>
            <a:srgbClr val="1E4A7A"/>
          </a:solidFill>
          <a:ln>
            <a:noFill/>
          </a:ln>
        </p:spPr>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wheel(1)">
                                      <p:cBhvr>
                                        <p:cTn id="29" dur="2000"/>
                                        <p:tgtEl>
                                          <p:spTgt spid="29"/>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heel(1)">
                                      <p:cBhvr>
                                        <p:cTn id="32" dur="2000"/>
                                        <p:tgtEl>
                                          <p:spTgt spid="36"/>
                                        </p:tgtEl>
                                      </p:cBhvr>
                                    </p:animEffect>
                                  </p:childTnLst>
                                </p:cTn>
                              </p:par>
                              <p:par>
                                <p:cTn id="33" presetID="21" presetClass="entr" presetSubtype="1" fill="hold" grpId="0" nodeType="withEffect" nodePh="1">
                                  <p:stCondLst>
                                    <p:cond delay="0"/>
                                  </p:stCondLst>
                                  <p:endCondLst>
                                    <p:cond evt="begin" delay="0">
                                      <p:tn val="33"/>
                                    </p:cond>
                                  </p:endCondLst>
                                  <p:childTnLst>
                                    <p:set>
                                      <p:cBhvr>
                                        <p:cTn id="34" dur="1" fill="hold">
                                          <p:stCondLst>
                                            <p:cond delay="0"/>
                                          </p:stCondLst>
                                        </p:cTn>
                                        <p:tgtEl>
                                          <p:spTgt spid="38"/>
                                        </p:tgtEl>
                                        <p:attrNameLst>
                                          <p:attrName>style.visibility</p:attrName>
                                        </p:attrNameLst>
                                      </p:cBhvr>
                                      <p:to>
                                        <p:strVal val="visible"/>
                                      </p:to>
                                    </p:set>
                                    <p:animEffect transition="in" filter="wheel(1)">
                                      <p:cBhvr>
                                        <p:cTn id="35" dur="2000"/>
                                        <p:tgtEl>
                                          <p:spTgt spid="3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wipe(down)">
                                      <p:cBhvr>
                                        <p:cTn id="40" dur="500"/>
                                        <p:tgtEl>
                                          <p:spTgt spid="39"/>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down)">
                                      <p:cBhvr>
                                        <p:cTn id="43" dur="500"/>
                                        <p:tgtEl>
                                          <p:spTgt spid="41"/>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wipe(down)">
                                      <p:cBhvr>
                                        <p:cTn id="4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36" grpId="0" animBg="1"/>
      <p:bldP spid="38" grpId="0"/>
      <p:bldP spid="39" grpId="0"/>
      <p:bldP spid="41" grpId="0"/>
      <p:bldP spid="42" grpId="0" animBg="1"/>
      <p:bldP spid="3"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0" y="0"/>
            <a:ext cx="4107815" cy="1059815"/>
            <a:chOff x="0" y="0"/>
            <a:chExt cx="6469" cy="1669"/>
          </a:xfrm>
        </p:grpSpPr>
        <p:sp>
          <p:nvSpPr>
            <p:cNvPr id="13" name="文本框 12"/>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下一步工作思路</a:t>
              </a:r>
            </a:p>
          </p:txBody>
        </p:sp>
        <p:pic>
          <p:nvPicPr>
            <p:cNvPr id="14" name="图片 13"/>
            <p:cNvPicPr>
              <a:picLocks noChangeAspect="1"/>
            </p:cNvPicPr>
            <p:nvPr/>
          </p:nvPicPr>
          <p:blipFill>
            <a:blip r:embed="rId3"/>
            <a:stretch>
              <a:fillRect/>
            </a:stretch>
          </p:blipFill>
          <p:spPr>
            <a:xfrm>
              <a:off x="0" y="0"/>
              <a:ext cx="2400" cy="1410"/>
            </a:xfrm>
            <a:prstGeom prst="rect">
              <a:avLst/>
            </a:prstGeom>
          </p:spPr>
        </p:pic>
      </p:grpSp>
      <p:sp>
        <p:nvSpPr>
          <p:cNvPr id="30" name="išḷïḑe"/>
          <p:cNvSpPr/>
          <p:nvPr/>
        </p:nvSpPr>
        <p:spPr>
          <a:xfrm>
            <a:off x="1631950" y="1607820"/>
            <a:ext cx="2490258" cy="1157612"/>
          </a:xfrm>
          <a:custGeom>
            <a:avLst/>
            <a:gdLst/>
            <a:ahLst/>
            <a:cxnLst/>
            <a:rect l="l" t="t" r="r" b="b"/>
            <a:pathLst>
              <a:path w="21600" h="21600" extrusionOk="0">
                <a:moveTo>
                  <a:pt x="1124" y="0"/>
                </a:moveTo>
                <a:lnTo>
                  <a:pt x="20476" y="0"/>
                </a:lnTo>
                <a:cubicBezTo>
                  <a:pt x="20637" y="0"/>
                  <a:pt x="20758" y="0"/>
                  <a:pt x="20861" y="15"/>
                </a:cubicBezTo>
                <a:cubicBezTo>
                  <a:pt x="20964" y="30"/>
                  <a:pt x="21049" y="59"/>
                  <a:pt x="21136" y="119"/>
                </a:cubicBezTo>
                <a:cubicBezTo>
                  <a:pt x="21231" y="193"/>
                  <a:pt x="21316" y="311"/>
                  <a:pt x="21386" y="461"/>
                </a:cubicBezTo>
                <a:cubicBezTo>
                  <a:pt x="21455" y="612"/>
                  <a:pt x="21510" y="795"/>
                  <a:pt x="21545" y="999"/>
                </a:cubicBezTo>
                <a:cubicBezTo>
                  <a:pt x="21572" y="1186"/>
                  <a:pt x="21586" y="1368"/>
                  <a:pt x="21593" y="1591"/>
                </a:cubicBezTo>
                <a:cubicBezTo>
                  <a:pt x="21600" y="1813"/>
                  <a:pt x="21600" y="2077"/>
                  <a:pt x="21600" y="2430"/>
                </a:cubicBezTo>
                <a:lnTo>
                  <a:pt x="21600" y="19181"/>
                </a:lnTo>
                <a:cubicBezTo>
                  <a:pt x="21600" y="19528"/>
                  <a:pt x="21600" y="19789"/>
                  <a:pt x="21593" y="20011"/>
                </a:cubicBezTo>
                <a:cubicBezTo>
                  <a:pt x="21586" y="20232"/>
                  <a:pt x="21572" y="20414"/>
                  <a:pt x="21545" y="20601"/>
                </a:cubicBezTo>
                <a:cubicBezTo>
                  <a:pt x="21510" y="20805"/>
                  <a:pt x="21455" y="20988"/>
                  <a:pt x="21386" y="21139"/>
                </a:cubicBezTo>
                <a:cubicBezTo>
                  <a:pt x="21316" y="21289"/>
                  <a:pt x="21231" y="21407"/>
                  <a:pt x="21136" y="21481"/>
                </a:cubicBezTo>
                <a:cubicBezTo>
                  <a:pt x="21049" y="21541"/>
                  <a:pt x="20964" y="21570"/>
                  <a:pt x="20861" y="21585"/>
                </a:cubicBezTo>
                <a:cubicBezTo>
                  <a:pt x="20757" y="21600"/>
                  <a:pt x="20634" y="21600"/>
                  <a:pt x="20471" y="21600"/>
                </a:cubicBezTo>
                <a:lnTo>
                  <a:pt x="1124" y="21600"/>
                </a:lnTo>
                <a:cubicBezTo>
                  <a:pt x="963" y="21600"/>
                  <a:pt x="842" y="21600"/>
                  <a:pt x="739" y="21585"/>
                </a:cubicBezTo>
                <a:cubicBezTo>
                  <a:pt x="636" y="21570"/>
                  <a:pt x="551" y="21541"/>
                  <a:pt x="464" y="21481"/>
                </a:cubicBezTo>
                <a:cubicBezTo>
                  <a:pt x="369" y="21407"/>
                  <a:pt x="284" y="21289"/>
                  <a:pt x="214" y="21139"/>
                </a:cubicBezTo>
                <a:cubicBezTo>
                  <a:pt x="145" y="20988"/>
                  <a:pt x="90" y="20805"/>
                  <a:pt x="55" y="20601"/>
                </a:cubicBezTo>
                <a:cubicBezTo>
                  <a:pt x="28" y="20414"/>
                  <a:pt x="14" y="20232"/>
                  <a:pt x="7" y="20009"/>
                </a:cubicBezTo>
                <a:cubicBezTo>
                  <a:pt x="0" y="19787"/>
                  <a:pt x="0" y="19523"/>
                  <a:pt x="0" y="19170"/>
                </a:cubicBezTo>
                <a:lnTo>
                  <a:pt x="0" y="2419"/>
                </a:lnTo>
                <a:cubicBezTo>
                  <a:pt x="0" y="2072"/>
                  <a:pt x="0" y="1811"/>
                  <a:pt x="7" y="1589"/>
                </a:cubicBezTo>
                <a:cubicBezTo>
                  <a:pt x="14" y="1368"/>
                  <a:pt x="28" y="1186"/>
                  <a:pt x="55" y="999"/>
                </a:cubicBezTo>
                <a:cubicBezTo>
                  <a:pt x="90" y="795"/>
                  <a:pt x="145" y="612"/>
                  <a:pt x="214" y="461"/>
                </a:cubicBezTo>
                <a:cubicBezTo>
                  <a:pt x="284" y="311"/>
                  <a:pt x="369" y="193"/>
                  <a:pt x="464" y="119"/>
                </a:cubicBezTo>
                <a:cubicBezTo>
                  <a:pt x="551" y="59"/>
                  <a:pt x="636" y="30"/>
                  <a:pt x="739" y="15"/>
                </a:cubicBezTo>
                <a:cubicBezTo>
                  <a:pt x="843" y="0"/>
                  <a:pt x="966" y="0"/>
                  <a:pt x="1129" y="0"/>
                </a:cubicBezTo>
                <a:lnTo>
                  <a:pt x="1124" y="0"/>
                </a:lnTo>
                <a:close/>
              </a:path>
            </a:pathLst>
          </a:custGeom>
          <a:solidFill>
            <a:srgbClr val="A0B2C5"/>
          </a:solidFill>
          <a:ln>
            <a:noFill/>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252D30"/>
              </a:buClr>
              <a:buSzPts val="800"/>
              <a:buFont typeface="Arial" panose="020B0604020202020204"/>
              <a:buNone/>
            </a:pPr>
            <a:endParaRPr sz="800" b="0" i="0" u="none" strike="noStrike" cap="none">
              <a:solidFill>
                <a:srgbClr val="252D30"/>
              </a:solidFill>
            </a:endParaRPr>
          </a:p>
        </p:txBody>
      </p:sp>
      <p:sp>
        <p:nvSpPr>
          <p:cNvPr id="34" name="íṥḷíḑè"/>
          <p:cNvSpPr/>
          <p:nvPr/>
        </p:nvSpPr>
        <p:spPr>
          <a:xfrm>
            <a:off x="1631950" y="2959096"/>
            <a:ext cx="2490258" cy="1157612"/>
          </a:xfrm>
          <a:custGeom>
            <a:avLst/>
            <a:gdLst/>
            <a:ahLst/>
            <a:cxnLst/>
            <a:rect l="l" t="t" r="r" b="b"/>
            <a:pathLst>
              <a:path w="21600" h="21600" extrusionOk="0">
                <a:moveTo>
                  <a:pt x="1124" y="0"/>
                </a:moveTo>
                <a:lnTo>
                  <a:pt x="20476" y="0"/>
                </a:lnTo>
                <a:cubicBezTo>
                  <a:pt x="20637" y="0"/>
                  <a:pt x="20758" y="0"/>
                  <a:pt x="20861" y="15"/>
                </a:cubicBezTo>
                <a:cubicBezTo>
                  <a:pt x="20964" y="30"/>
                  <a:pt x="21049" y="59"/>
                  <a:pt x="21136" y="119"/>
                </a:cubicBezTo>
                <a:cubicBezTo>
                  <a:pt x="21231" y="193"/>
                  <a:pt x="21316" y="311"/>
                  <a:pt x="21386" y="461"/>
                </a:cubicBezTo>
                <a:cubicBezTo>
                  <a:pt x="21455" y="612"/>
                  <a:pt x="21510" y="795"/>
                  <a:pt x="21545" y="999"/>
                </a:cubicBezTo>
                <a:cubicBezTo>
                  <a:pt x="21572" y="1186"/>
                  <a:pt x="21586" y="1368"/>
                  <a:pt x="21593" y="1591"/>
                </a:cubicBezTo>
                <a:cubicBezTo>
                  <a:pt x="21600" y="1813"/>
                  <a:pt x="21600" y="2077"/>
                  <a:pt x="21600" y="2430"/>
                </a:cubicBezTo>
                <a:lnTo>
                  <a:pt x="21600" y="19181"/>
                </a:lnTo>
                <a:cubicBezTo>
                  <a:pt x="21600" y="19528"/>
                  <a:pt x="21600" y="19789"/>
                  <a:pt x="21593" y="20011"/>
                </a:cubicBezTo>
                <a:cubicBezTo>
                  <a:pt x="21586" y="20232"/>
                  <a:pt x="21572" y="20414"/>
                  <a:pt x="21545" y="20601"/>
                </a:cubicBezTo>
                <a:cubicBezTo>
                  <a:pt x="21510" y="20805"/>
                  <a:pt x="21455" y="20988"/>
                  <a:pt x="21386" y="21139"/>
                </a:cubicBezTo>
                <a:cubicBezTo>
                  <a:pt x="21316" y="21289"/>
                  <a:pt x="21231" y="21407"/>
                  <a:pt x="21136" y="21481"/>
                </a:cubicBezTo>
                <a:cubicBezTo>
                  <a:pt x="21049" y="21541"/>
                  <a:pt x="20964" y="21570"/>
                  <a:pt x="20861" y="21585"/>
                </a:cubicBezTo>
                <a:cubicBezTo>
                  <a:pt x="20757" y="21600"/>
                  <a:pt x="20634" y="21600"/>
                  <a:pt x="20471" y="21600"/>
                </a:cubicBezTo>
                <a:lnTo>
                  <a:pt x="1124" y="21600"/>
                </a:lnTo>
                <a:cubicBezTo>
                  <a:pt x="963" y="21600"/>
                  <a:pt x="842" y="21600"/>
                  <a:pt x="739" y="21585"/>
                </a:cubicBezTo>
                <a:cubicBezTo>
                  <a:pt x="636" y="21570"/>
                  <a:pt x="551" y="21541"/>
                  <a:pt x="464" y="21481"/>
                </a:cubicBezTo>
                <a:cubicBezTo>
                  <a:pt x="369" y="21407"/>
                  <a:pt x="284" y="21289"/>
                  <a:pt x="214" y="21139"/>
                </a:cubicBezTo>
                <a:cubicBezTo>
                  <a:pt x="145" y="20988"/>
                  <a:pt x="90" y="20805"/>
                  <a:pt x="55" y="20601"/>
                </a:cubicBezTo>
                <a:cubicBezTo>
                  <a:pt x="28" y="20414"/>
                  <a:pt x="14" y="20232"/>
                  <a:pt x="7" y="20009"/>
                </a:cubicBezTo>
                <a:cubicBezTo>
                  <a:pt x="0" y="19787"/>
                  <a:pt x="0" y="19523"/>
                  <a:pt x="0" y="19170"/>
                </a:cubicBezTo>
                <a:lnTo>
                  <a:pt x="0" y="2419"/>
                </a:lnTo>
                <a:cubicBezTo>
                  <a:pt x="0" y="2072"/>
                  <a:pt x="0" y="1811"/>
                  <a:pt x="7" y="1589"/>
                </a:cubicBezTo>
                <a:cubicBezTo>
                  <a:pt x="14" y="1368"/>
                  <a:pt x="28" y="1186"/>
                  <a:pt x="55" y="999"/>
                </a:cubicBezTo>
                <a:cubicBezTo>
                  <a:pt x="90" y="795"/>
                  <a:pt x="145" y="612"/>
                  <a:pt x="214" y="461"/>
                </a:cubicBezTo>
                <a:cubicBezTo>
                  <a:pt x="284" y="311"/>
                  <a:pt x="369" y="193"/>
                  <a:pt x="464" y="119"/>
                </a:cubicBezTo>
                <a:cubicBezTo>
                  <a:pt x="551" y="59"/>
                  <a:pt x="636" y="30"/>
                  <a:pt x="739" y="15"/>
                </a:cubicBezTo>
                <a:cubicBezTo>
                  <a:pt x="843" y="0"/>
                  <a:pt x="966" y="0"/>
                  <a:pt x="1129" y="0"/>
                </a:cubicBezTo>
                <a:lnTo>
                  <a:pt x="1124" y="0"/>
                </a:lnTo>
                <a:close/>
              </a:path>
            </a:pathLst>
          </a:custGeom>
          <a:noFill/>
          <a:ln w="25400">
            <a:solidFill>
              <a:srgbClr val="1E4A7A"/>
            </a:solidFill>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252D30"/>
              </a:buClr>
              <a:buSzPts val="800"/>
              <a:buFont typeface="Arial" panose="020B0604020202020204"/>
              <a:buNone/>
            </a:pPr>
            <a:endParaRPr sz="800" b="0" i="0" u="none" strike="noStrike" cap="none">
              <a:solidFill>
                <a:srgbClr val="252D30"/>
              </a:solidFill>
            </a:endParaRPr>
          </a:p>
        </p:txBody>
      </p:sp>
      <p:sp>
        <p:nvSpPr>
          <p:cNvPr id="36" name="îsḷïḓè"/>
          <p:cNvSpPr/>
          <p:nvPr/>
        </p:nvSpPr>
        <p:spPr>
          <a:xfrm>
            <a:off x="1631950" y="4310373"/>
            <a:ext cx="2490258" cy="1157612"/>
          </a:xfrm>
          <a:custGeom>
            <a:avLst/>
            <a:gdLst/>
            <a:ahLst/>
            <a:cxnLst/>
            <a:rect l="l" t="t" r="r" b="b"/>
            <a:pathLst>
              <a:path w="21600" h="21600" extrusionOk="0">
                <a:moveTo>
                  <a:pt x="1124" y="0"/>
                </a:moveTo>
                <a:lnTo>
                  <a:pt x="20476" y="0"/>
                </a:lnTo>
                <a:cubicBezTo>
                  <a:pt x="20637" y="0"/>
                  <a:pt x="20758" y="0"/>
                  <a:pt x="20861" y="15"/>
                </a:cubicBezTo>
                <a:cubicBezTo>
                  <a:pt x="20964" y="30"/>
                  <a:pt x="21049" y="59"/>
                  <a:pt x="21136" y="119"/>
                </a:cubicBezTo>
                <a:cubicBezTo>
                  <a:pt x="21231" y="193"/>
                  <a:pt x="21316" y="311"/>
                  <a:pt x="21386" y="461"/>
                </a:cubicBezTo>
                <a:cubicBezTo>
                  <a:pt x="21455" y="612"/>
                  <a:pt x="21510" y="795"/>
                  <a:pt x="21545" y="999"/>
                </a:cubicBezTo>
                <a:cubicBezTo>
                  <a:pt x="21572" y="1186"/>
                  <a:pt x="21586" y="1368"/>
                  <a:pt x="21593" y="1591"/>
                </a:cubicBezTo>
                <a:cubicBezTo>
                  <a:pt x="21600" y="1813"/>
                  <a:pt x="21600" y="2077"/>
                  <a:pt x="21600" y="2430"/>
                </a:cubicBezTo>
                <a:lnTo>
                  <a:pt x="21600" y="19181"/>
                </a:lnTo>
                <a:cubicBezTo>
                  <a:pt x="21600" y="19528"/>
                  <a:pt x="21600" y="19789"/>
                  <a:pt x="21593" y="20011"/>
                </a:cubicBezTo>
                <a:cubicBezTo>
                  <a:pt x="21586" y="20232"/>
                  <a:pt x="21572" y="20414"/>
                  <a:pt x="21545" y="20601"/>
                </a:cubicBezTo>
                <a:cubicBezTo>
                  <a:pt x="21510" y="20805"/>
                  <a:pt x="21455" y="20988"/>
                  <a:pt x="21386" y="21139"/>
                </a:cubicBezTo>
                <a:cubicBezTo>
                  <a:pt x="21316" y="21289"/>
                  <a:pt x="21231" y="21407"/>
                  <a:pt x="21136" y="21481"/>
                </a:cubicBezTo>
                <a:cubicBezTo>
                  <a:pt x="21049" y="21541"/>
                  <a:pt x="20964" y="21570"/>
                  <a:pt x="20861" y="21585"/>
                </a:cubicBezTo>
                <a:cubicBezTo>
                  <a:pt x="20757" y="21600"/>
                  <a:pt x="20634" y="21600"/>
                  <a:pt x="20471" y="21600"/>
                </a:cubicBezTo>
                <a:lnTo>
                  <a:pt x="1124" y="21600"/>
                </a:lnTo>
                <a:cubicBezTo>
                  <a:pt x="963" y="21600"/>
                  <a:pt x="842" y="21600"/>
                  <a:pt x="739" y="21585"/>
                </a:cubicBezTo>
                <a:cubicBezTo>
                  <a:pt x="636" y="21570"/>
                  <a:pt x="551" y="21541"/>
                  <a:pt x="464" y="21481"/>
                </a:cubicBezTo>
                <a:cubicBezTo>
                  <a:pt x="369" y="21407"/>
                  <a:pt x="284" y="21289"/>
                  <a:pt x="214" y="21139"/>
                </a:cubicBezTo>
                <a:cubicBezTo>
                  <a:pt x="145" y="20988"/>
                  <a:pt x="90" y="20805"/>
                  <a:pt x="55" y="20601"/>
                </a:cubicBezTo>
                <a:cubicBezTo>
                  <a:pt x="28" y="20414"/>
                  <a:pt x="14" y="20232"/>
                  <a:pt x="7" y="20009"/>
                </a:cubicBezTo>
                <a:cubicBezTo>
                  <a:pt x="0" y="19787"/>
                  <a:pt x="0" y="19523"/>
                  <a:pt x="0" y="19170"/>
                </a:cubicBezTo>
                <a:lnTo>
                  <a:pt x="0" y="2419"/>
                </a:lnTo>
                <a:cubicBezTo>
                  <a:pt x="0" y="2072"/>
                  <a:pt x="0" y="1811"/>
                  <a:pt x="7" y="1589"/>
                </a:cubicBezTo>
                <a:cubicBezTo>
                  <a:pt x="14" y="1368"/>
                  <a:pt x="28" y="1186"/>
                  <a:pt x="55" y="999"/>
                </a:cubicBezTo>
                <a:cubicBezTo>
                  <a:pt x="90" y="795"/>
                  <a:pt x="145" y="612"/>
                  <a:pt x="214" y="461"/>
                </a:cubicBezTo>
                <a:cubicBezTo>
                  <a:pt x="284" y="311"/>
                  <a:pt x="369" y="193"/>
                  <a:pt x="464" y="119"/>
                </a:cubicBezTo>
                <a:cubicBezTo>
                  <a:pt x="551" y="59"/>
                  <a:pt x="636" y="30"/>
                  <a:pt x="739" y="15"/>
                </a:cubicBezTo>
                <a:cubicBezTo>
                  <a:pt x="843" y="0"/>
                  <a:pt x="966" y="0"/>
                  <a:pt x="1129" y="0"/>
                </a:cubicBezTo>
                <a:lnTo>
                  <a:pt x="1124" y="0"/>
                </a:lnTo>
                <a:close/>
              </a:path>
            </a:pathLst>
          </a:custGeom>
          <a:solidFill>
            <a:srgbClr val="A0B2C5"/>
          </a:solidFill>
          <a:ln>
            <a:noFill/>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252D30"/>
              </a:buClr>
              <a:buSzPts val="800"/>
              <a:buFont typeface="Arial" panose="020B0604020202020204"/>
              <a:buNone/>
            </a:pPr>
            <a:endParaRPr sz="800" b="0" i="0" u="none" strike="noStrike" cap="none">
              <a:solidFill>
                <a:srgbClr val="252D30"/>
              </a:solidFill>
            </a:endParaRPr>
          </a:p>
        </p:txBody>
      </p:sp>
      <p:sp>
        <p:nvSpPr>
          <p:cNvPr id="42" name="íṧ1ïďê"/>
          <p:cNvSpPr/>
          <p:nvPr/>
        </p:nvSpPr>
        <p:spPr>
          <a:xfrm>
            <a:off x="8499687" y="1607820"/>
            <a:ext cx="2490258" cy="1157612"/>
          </a:xfrm>
          <a:custGeom>
            <a:avLst/>
            <a:gdLst/>
            <a:ahLst/>
            <a:cxnLst/>
            <a:rect l="l" t="t" r="r" b="b"/>
            <a:pathLst>
              <a:path w="21600" h="21600" extrusionOk="0">
                <a:moveTo>
                  <a:pt x="1124" y="0"/>
                </a:moveTo>
                <a:lnTo>
                  <a:pt x="20476" y="0"/>
                </a:lnTo>
                <a:cubicBezTo>
                  <a:pt x="20637" y="0"/>
                  <a:pt x="20758" y="0"/>
                  <a:pt x="20861" y="15"/>
                </a:cubicBezTo>
                <a:cubicBezTo>
                  <a:pt x="20964" y="30"/>
                  <a:pt x="21049" y="59"/>
                  <a:pt x="21136" y="119"/>
                </a:cubicBezTo>
                <a:cubicBezTo>
                  <a:pt x="21231" y="193"/>
                  <a:pt x="21316" y="311"/>
                  <a:pt x="21386" y="461"/>
                </a:cubicBezTo>
                <a:cubicBezTo>
                  <a:pt x="21455" y="612"/>
                  <a:pt x="21510" y="795"/>
                  <a:pt x="21545" y="999"/>
                </a:cubicBezTo>
                <a:cubicBezTo>
                  <a:pt x="21572" y="1186"/>
                  <a:pt x="21586" y="1368"/>
                  <a:pt x="21593" y="1591"/>
                </a:cubicBezTo>
                <a:cubicBezTo>
                  <a:pt x="21600" y="1813"/>
                  <a:pt x="21600" y="2077"/>
                  <a:pt x="21600" y="2430"/>
                </a:cubicBezTo>
                <a:lnTo>
                  <a:pt x="21600" y="19181"/>
                </a:lnTo>
                <a:cubicBezTo>
                  <a:pt x="21600" y="19528"/>
                  <a:pt x="21600" y="19789"/>
                  <a:pt x="21593" y="20011"/>
                </a:cubicBezTo>
                <a:cubicBezTo>
                  <a:pt x="21586" y="20232"/>
                  <a:pt x="21572" y="20414"/>
                  <a:pt x="21545" y="20601"/>
                </a:cubicBezTo>
                <a:cubicBezTo>
                  <a:pt x="21510" y="20805"/>
                  <a:pt x="21455" y="20988"/>
                  <a:pt x="21386" y="21139"/>
                </a:cubicBezTo>
                <a:cubicBezTo>
                  <a:pt x="21316" y="21289"/>
                  <a:pt x="21231" y="21407"/>
                  <a:pt x="21136" y="21481"/>
                </a:cubicBezTo>
                <a:cubicBezTo>
                  <a:pt x="21049" y="21541"/>
                  <a:pt x="20964" y="21570"/>
                  <a:pt x="20861" y="21585"/>
                </a:cubicBezTo>
                <a:cubicBezTo>
                  <a:pt x="20757" y="21600"/>
                  <a:pt x="20634" y="21600"/>
                  <a:pt x="20471" y="21600"/>
                </a:cubicBezTo>
                <a:lnTo>
                  <a:pt x="1124" y="21600"/>
                </a:lnTo>
                <a:cubicBezTo>
                  <a:pt x="963" y="21600"/>
                  <a:pt x="842" y="21600"/>
                  <a:pt x="739" y="21585"/>
                </a:cubicBezTo>
                <a:cubicBezTo>
                  <a:pt x="636" y="21570"/>
                  <a:pt x="551" y="21541"/>
                  <a:pt x="464" y="21481"/>
                </a:cubicBezTo>
                <a:cubicBezTo>
                  <a:pt x="369" y="21407"/>
                  <a:pt x="284" y="21289"/>
                  <a:pt x="214" y="21139"/>
                </a:cubicBezTo>
                <a:cubicBezTo>
                  <a:pt x="145" y="20988"/>
                  <a:pt x="90" y="20805"/>
                  <a:pt x="55" y="20601"/>
                </a:cubicBezTo>
                <a:cubicBezTo>
                  <a:pt x="28" y="20414"/>
                  <a:pt x="14" y="20232"/>
                  <a:pt x="7" y="20009"/>
                </a:cubicBezTo>
                <a:cubicBezTo>
                  <a:pt x="0" y="19787"/>
                  <a:pt x="0" y="19523"/>
                  <a:pt x="0" y="19170"/>
                </a:cubicBezTo>
                <a:lnTo>
                  <a:pt x="0" y="2419"/>
                </a:lnTo>
                <a:cubicBezTo>
                  <a:pt x="0" y="2072"/>
                  <a:pt x="0" y="1811"/>
                  <a:pt x="7" y="1589"/>
                </a:cubicBezTo>
                <a:cubicBezTo>
                  <a:pt x="14" y="1368"/>
                  <a:pt x="28" y="1186"/>
                  <a:pt x="55" y="999"/>
                </a:cubicBezTo>
                <a:cubicBezTo>
                  <a:pt x="90" y="795"/>
                  <a:pt x="145" y="612"/>
                  <a:pt x="214" y="461"/>
                </a:cubicBezTo>
                <a:cubicBezTo>
                  <a:pt x="284" y="311"/>
                  <a:pt x="369" y="193"/>
                  <a:pt x="464" y="119"/>
                </a:cubicBezTo>
                <a:cubicBezTo>
                  <a:pt x="551" y="59"/>
                  <a:pt x="636" y="30"/>
                  <a:pt x="739" y="15"/>
                </a:cubicBezTo>
                <a:cubicBezTo>
                  <a:pt x="843" y="0"/>
                  <a:pt x="966" y="0"/>
                  <a:pt x="1129" y="0"/>
                </a:cubicBezTo>
                <a:lnTo>
                  <a:pt x="1124" y="0"/>
                </a:lnTo>
                <a:close/>
              </a:path>
            </a:pathLst>
          </a:custGeom>
          <a:noFill/>
          <a:ln w="25400">
            <a:solidFill>
              <a:srgbClr val="1E4A7A"/>
            </a:solidFill>
          </a:ln>
        </p:spPr>
        <p:txBody>
          <a:bodyPr spcFirstLastPara="1" wrap="square" lIns="91440" tIns="45720" rIns="91440" bIns="45720" anchor="ctr" anchorCtr="0">
            <a:normAutofit/>
          </a:bodyPr>
          <a:lstStyle/>
          <a:p>
            <a:pPr lvl="0" algn="l">
              <a:spcBef>
                <a:spcPts val="0"/>
              </a:spcBef>
              <a:spcAft>
                <a:spcPts val="0"/>
              </a:spcAft>
              <a:buClr>
                <a:srgbClr val="252D30"/>
              </a:buClr>
              <a:buSzPts val="800"/>
              <a:buFont typeface="Arial" panose="020B0604020202020204"/>
            </a:pPr>
            <a:endParaRPr sz="800">
              <a:solidFill>
                <a:srgbClr val="252D30"/>
              </a:solidFill>
              <a:sym typeface="+mn-ea"/>
            </a:endParaRPr>
          </a:p>
        </p:txBody>
      </p:sp>
      <p:sp>
        <p:nvSpPr>
          <p:cNvPr id="43" name="ïś1îďé"/>
          <p:cNvSpPr/>
          <p:nvPr/>
        </p:nvSpPr>
        <p:spPr>
          <a:xfrm>
            <a:off x="8499687" y="2959096"/>
            <a:ext cx="2490258" cy="1157612"/>
          </a:xfrm>
          <a:custGeom>
            <a:avLst/>
            <a:gdLst/>
            <a:ahLst/>
            <a:cxnLst/>
            <a:rect l="l" t="t" r="r" b="b"/>
            <a:pathLst>
              <a:path w="21600" h="21600" extrusionOk="0">
                <a:moveTo>
                  <a:pt x="1124" y="0"/>
                </a:moveTo>
                <a:lnTo>
                  <a:pt x="20476" y="0"/>
                </a:lnTo>
                <a:cubicBezTo>
                  <a:pt x="20637" y="0"/>
                  <a:pt x="20758" y="0"/>
                  <a:pt x="20861" y="15"/>
                </a:cubicBezTo>
                <a:cubicBezTo>
                  <a:pt x="20964" y="30"/>
                  <a:pt x="21049" y="59"/>
                  <a:pt x="21136" y="119"/>
                </a:cubicBezTo>
                <a:cubicBezTo>
                  <a:pt x="21231" y="193"/>
                  <a:pt x="21316" y="311"/>
                  <a:pt x="21386" y="461"/>
                </a:cubicBezTo>
                <a:cubicBezTo>
                  <a:pt x="21455" y="612"/>
                  <a:pt x="21510" y="795"/>
                  <a:pt x="21545" y="999"/>
                </a:cubicBezTo>
                <a:cubicBezTo>
                  <a:pt x="21572" y="1186"/>
                  <a:pt x="21586" y="1368"/>
                  <a:pt x="21593" y="1591"/>
                </a:cubicBezTo>
                <a:cubicBezTo>
                  <a:pt x="21600" y="1813"/>
                  <a:pt x="21600" y="2077"/>
                  <a:pt x="21600" y="2430"/>
                </a:cubicBezTo>
                <a:lnTo>
                  <a:pt x="21600" y="19181"/>
                </a:lnTo>
                <a:cubicBezTo>
                  <a:pt x="21600" y="19528"/>
                  <a:pt x="21600" y="19789"/>
                  <a:pt x="21593" y="20011"/>
                </a:cubicBezTo>
                <a:cubicBezTo>
                  <a:pt x="21586" y="20232"/>
                  <a:pt x="21572" y="20414"/>
                  <a:pt x="21545" y="20601"/>
                </a:cubicBezTo>
                <a:cubicBezTo>
                  <a:pt x="21510" y="20805"/>
                  <a:pt x="21455" y="20988"/>
                  <a:pt x="21386" y="21139"/>
                </a:cubicBezTo>
                <a:cubicBezTo>
                  <a:pt x="21316" y="21289"/>
                  <a:pt x="21231" y="21407"/>
                  <a:pt x="21136" y="21481"/>
                </a:cubicBezTo>
                <a:cubicBezTo>
                  <a:pt x="21049" y="21541"/>
                  <a:pt x="20964" y="21570"/>
                  <a:pt x="20861" y="21585"/>
                </a:cubicBezTo>
                <a:cubicBezTo>
                  <a:pt x="20757" y="21600"/>
                  <a:pt x="20634" y="21600"/>
                  <a:pt x="20471" y="21600"/>
                </a:cubicBezTo>
                <a:lnTo>
                  <a:pt x="1124" y="21600"/>
                </a:lnTo>
                <a:cubicBezTo>
                  <a:pt x="963" y="21600"/>
                  <a:pt x="842" y="21600"/>
                  <a:pt x="739" y="21585"/>
                </a:cubicBezTo>
                <a:cubicBezTo>
                  <a:pt x="636" y="21570"/>
                  <a:pt x="551" y="21541"/>
                  <a:pt x="464" y="21481"/>
                </a:cubicBezTo>
                <a:cubicBezTo>
                  <a:pt x="369" y="21407"/>
                  <a:pt x="284" y="21289"/>
                  <a:pt x="214" y="21139"/>
                </a:cubicBezTo>
                <a:cubicBezTo>
                  <a:pt x="145" y="20988"/>
                  <a:pt x="90" y="20805"/>
                  <a:pt x="55" y="20601"/>
                </a:cubicBezTo>
                <a:cubicBezTo>
                  <a:pt x="28" y="20414"/>
                  <a:pt x="14" y="20232"/>
                  <a:pt x="7" y="20009"/>
                </a:cubicBezTo>
                <a:cubicBezTo>
                  <a:pt x="0" y="19787"/>
                  <a:pt x="0" y="19523"/>
                  <a:pt x="0" y="19170"/>
                </a:cubicBezTo>
                <a:lnTo>
                  <a:pt x="0" y="2419"/>
                </a:lnTo>
                <a:cubicBezTo>
                  <a:pt x="0" y="2072"/>
                  <a:pt x="0" y="1811"/>
                  <a:pt x="7" y="1589"/>
                </a:cubicBezTo>
                <a:cubicBezTo>
                  <a:pt x="14" y="1368"/>
                  <a:pt x="28" y="1186"/>
                  <a:pt x="55" y="999"/>
                </a:cubicBezTo>
                <a:cubicBezTo>
                  <a:pt x="90" y="795"/>
                  <a:pt x="145" y="612"/>
                  <a:pt x="214" y="461"/>
                </a:cubicBezTo>
                <a:cubicBezTo>
                  <a:pt x="284" y="311"/>
                  <a:pt x="369" y="193"/>
                  <a:pt x="464" y="119"/>
                </a:cubicBezTo>
                <a:cubicBezTo>
                  <a:pt x="551" y="59"/>
                  <a:pt x="636" y="30"/>
                  <a:pt x="739" y="15"/>
                </a:cubicBezTo>
                <a:cubicBezTo>
                  <a:pt x="843" y="0"/>
                  <a:pt x="966" y="0"/>
                  <a:pt x="1129" y="0"/>
                </a:cubicBezTo>
                <a:lnTo>
                  <a:pt x="1124" y="0"/>
                </a:lnTo>
                <a:close/>
              </a:path>
            </a:pathLst>
          </a:custGeom>
          <a:solidFill>
            <a:srgbClr val="A0B2C5"/>
          </a:solidFill>
          <a:ln>
            <a:noFill/>
          </a:ln>
        </p:spPr>
        <p:txBody>
          <a:bodyPr spcFirstLastPara="1" wrap="square" lIns="91440" tIns="45720" rIns="91440" bIns="45720" anchor="ctr" anchorCtr="0">
            <a:normAutofit/>
          </a:bodyPr>
          <a:lstStyle/>
          <a:p>
            <a:pPr lvl="0" algn="l">
              <a:spcBef>
                <a:spcPts val="0"/>
              </a:spcBef>
              <a:spcAft>
                <a:spcPts val="0"/>
              </a:spcAft>
              <a:buClr>
                <a:srgbClr val="252D30"/>
              </a:buClr>
              <a:buSzPts val="800"/>
              <a:buFont typeface="Arial" panose="020B0604020202020204"/>
            </a:pPr>
            <a:endParaRPr sz="800">
              <a:solidFill>
                <a:srgbClr val="252D30"/>
              </a:solidFill>
              <a:sym typeface="+mn-ea"/>
            </a:endParaRPr>
          </a:p>
        </p:txBody>
      </p:sp>
      <p:sp>
        <p:nvSpPr>
          <p:cNvPr id="44" name="iṣḷídé"/>
          <p:cNvSpPr/>
          <p:nvPr/>
        </p:nvSpPr>
        <p:spPr>
          <a:xfrm>
            <a:off x="8499687" y="4310373"/>
            <a:ext cx="2490258" cy="1157612"/>
          </a:xfrm>
          <a:custGeom>
            <a:avLst/>
            <a:gdLst/>
            <a:ahLst/>
            <a:cxnLst/>
            <a:rect l="l" t="t" r="r" b="b"/>
            <a:pathLst>
              <a:path w="21600" h="21600" extrusionOk="0">
                <a:moveTo>
                  <a:pt x="1124" y="0"/>
                </a:moveTo>
                <a:lnTo>
                  <a:pt x="20476" y="0"/>
                </a:lnTo>
                <a:cubicBezTo>
                  <a:pt x="20637" y="0"/>
                  <a:pt x="20758" y="0"/>
                  <a:pt x="20861" y="15"/>
                </a:cubicBezTo>
                <a:cubicBezTo>
                  <a:pt x="20964" y="30"/>
                  <a:pt x="21049" y="59"/>
                  <a:pt x="21136" y="119"/>
                </a:cubicBezTo>
                <a:cubicBezTo>
                  <a:pt x="21231" y="193"/>
                  <a:pt x="21316" y="311"/>
                  <a:pt x="21386" y="461"/>
                </a:cubicBezTo>
                <a:cubicBezTo>
                  <a:pt x="21455" y="612"/>
                  <a:pt x="21510" y="795"/>
                  <a:pt x="21545" y="999"/>
                </a:cubicBezTo>
                <a:cubicBezTo>
                  <a:pt x="21572" y="1186"/>
                  <a:pt x="21586" y="1368"/>
                  <a:pt x="21593" y="1591"/>
                </a:cubicBezTo>
                <a:cubicBezTo>
                  <a:pt x="21600" y="1813"/>
                  <a:pt x="21600" y="2077"/>
                  <a:pt x="21600" y="2430"/>
                </a:cubicBezTo>
                <a:lnTo>
                  <a:pt x="21600" y="19181"/>
                </a:lnTo>
                <a:cubicBezTo>
                  <a:pt x="21600" y="19528"/>
                  <a:pt x="21600" y="19789"/>
                  <a:pt x="21593" y="20011"/>
                </a:cubicBezTo>
                <a:cubicBezTo>
                  <a:pt x="21586" y="20232"/>
                  <a:pt x="21572" y="20414"/>
                  <a:pt x="21545" y="20601"/>
                </a:cubicBezTo>
                <a:cubicBezTo>
                  <a:pt x="21510" y="20805"/>
                  <a:pt x="21455" y="20988"/>
                  <a:pt x="21386" y="21139"/>
                </a:cubicBezTo>
                <a:cubicBezTo>
                  <a:pt x="21316" y="21289"/>
                  <a:pt x="21231" y="21407"/>
                  <a:pt x="21136" y="21481"/>
                </a:cubicBezTo>
                <a:cubicBezTo>
                  <a:pt x="21049" y="21541"/>
                  <a:pt x="20964" y="21570"/>
                  <a:pt x="20861" y="21585"/>
                </a:cubicBezTo>
                <a:cubicBezTo>
                  <a:pt x="20757" y="21600"/>
                  <a:pt x="20634" y="21600"/>
                  <a:pt x="20471" y="21600"/>
                </a:cubicBezTo>
                <a:lnTo>
                  <a:pt x="1124" y="21600"/>
                </a:lnTo>
                <a:cubicBezTo>
                  <a:pt x="963" y="21600"/>
                  <a:pt x="842" y="21600"/>
                  <a:pt x="739" y="21585"/>
                </a:cubicBezTo>
                <a:cubicBezTo>
                  <a:pt x="636" y="21570"/>
                  <a:pt x="551" y="21541"/>
                  <a:pt x="464" y="21481"/>
                </a:cubicBezTo>
                <a:cubicBezTo>
                  <a:pt x="369" y="21407"/>
                  <a:pt x="284" y="21289"/>
                  <a:pt x="214" y="21139"/>
                </a:cubicBezTo>
                <a:cubicBezTo>
                  <a:pt x="145" y="20988"/>
                  <a:pt x="90" y="20805"/>
                  <a:pt x="55" y="20601"/>
                </a:cubicBezTo>
                <a:cubicBezTo>
                  <a:pt x="28" y="20414"/>
                  <a:pt x="14" y="20232"/>
                  <a:pt x="7" y="20009"/>
                </a:cubicBezTo>
                <a:cubicBezTo>
                  <a:pt x="0" y="19787"/>
                  <a:pt x="0" y="19523"/>
                  <a:pt x="0" y="19170"/>
                </a:cubicBezTo>
                <a:lnTo>
                  <a:pt x="0" y="2419"/>
                </a:lnTo>
                <a:cubicBezTo>
                  <a:pt x="0" y="2072"/>
                  <a:pt x="0" y="1811"/>
                  <a:pt x="7" y="1589"/>
                </a:cubicBezTo>
                <a:cubicBezTo>
                  <a:pt x="14" y="1368"/>
                  <a:pt x="28" y="1186"/>
                  <a:pt x="55" y="999"/>
                </a:cubicBezTo>
                <a:cubicBezTo>
                  <a:pt x="90" y="795"/>
                  <a:pt x="145" y="612"/>
                  <a:pt x="214" y="461"/>
                </a:cubicBezTo>
                <a:cubicBezTo>
                  <a:pt x="284" y="311"/>
                  <a:pt x="369" y="193"/>
                  <a:pt x="464" y="119"/>
                </a:cubicBezTo>
                <a:cubicBezTo>
                  <a:pt x="551" y="59"/>
                  <a:pt x="636" y="30"/>
                  <a:pt x="739" y="15"/>
                </a:cubicBezTo>
                <a:cubicBezTo>
                  <a:pt x="843" y="0"/>
                  <a:pt x="966" y="0"/>
                  <a:pt x="1129" y="0"/>
                </a:cubicBezTo>
                <a:lnTo>
                  <a:pt x="1124" y="0"/>
                </a:lnTo>
                <a:close/>
              </a:path>
            </a:pathLst>
          </a:custGeom>
          <a:noFill/>
          <a:ln w="25400">
            <a:solidFill>
              <a:srgbClr val="1E4A7A"/>
            </a:solidFill>
          </a:ln>
        </p:spPr>
        <p:txBody>
          <a:bodyPr spcFirstLastPara="1" wrap="square" lIns="91440" tIns="45720" rIns="91440" bIns="45720" anchor="ctr" anchorCtr="0">
            <a:normAutofit/>
          </a:bodyPr>
          <a:lstStyle/>
          <a:p>
            <a:pPr lvl="0" algn="l">
              <a:spcBef>
                <a:spcPts val="0"/>
              </a:spcBef>
              <a:spcAft>
                <a:spcPts val="0"/>
              </a:spcAft>
              <a:buClr>
                <a:srgbClr val="252D30"/>
              </a:buClr>
              <a:buSzPts val="800"/>
              <a:buFont typeface="Arial" panose="020B0604020202020204"/>
            </a:pPr>
            <a:endParaRPr sz="800">
              <a:solidFill>
                <a:srgbClr val="252D30"/>
              </a:solidFill>
              <a:sym typeface="+mn-ea"/>
            </a:endParaRPr>
          </a:p>
        </p:txBody>
      </p:sp>
      <p:grpSp>
        <p:nvGrpSpPr>
          <p:cNvPr id="2" name="组合 1"/>
          <p:cNvGrpSpPr/>
          <p:nvPr/>
        </p:nvGrpSpPr>
        <p:grpSpPr>
          <a:xfrm>
            <a:off x="4185054" y="2187629"/>
            <a:ext cx="4251778" cy="2707277"/>
            <a:chOff x="4185054" y="2187629"/>
            <a:chExt cx="4251778" cy="2707277"/>
          </a:xfrm>
        </p:grpSpPr>
        <p:sp>
          <p:nvSpPr>
            <p:cNvPr id="24" name="îŝ1iḍè"/>
            <p:cNvSpPr/>
            <p:nvPr/>
          </p:nvSpPr>
          <p:spPr>
            <a:xfrm>
              <a:off x="6358616" y="2361351"/>
              <a:ext cx="961838" cy="679617"/>
            </a:xfrm>
            <a:custGeom>
              <a:avLst/>
              <a:gdLst/>
              <a:ahLst/>
              <a:cxnLst/>
              <a:rect l="l" t="t" r="r" b="b"/>
              <a:pathLst>
                <a:path w="21600" h="21600" extrusionOk="0">
                  <a:moveTo>
                    <a:pt x="0" y="0"/>
                  </a:moveTo>
                  <a:lnTo>
                    <a:pt x="10" y="7734"/>
                  </a:lnTo>
                  <a:cubicBezTo>
                    <a:pt x="3285" y="7966"/>
                    <a:pt x="6478" y="9271"/>
                    <a:pt x="9336" y="11546"/>
                  </a:cubicBezTo>
                  <a:cubicBezTo>
                    <a:pt x="12383" y="13972"/>
                    <a:pt x="14959" y="17425"/>
                    <a:pt x="16835" y="21600"/>
                  </a:cubicBezTo>
                  <a:lnTo>
                    <a:pt x="21600" y="17841"/>
                  </a:lnTo>
                  <a:cubicBezTo>
                    <a:pt x="19248" y="12488"/>
                    <a:pt x="15989" y="8050"/>
                    <a:pt x="12119" y="4930"/>
                  </a:cubicBezTo>
                  <a:cubicBezTo>
                    <a:pt x="8415" y="1943"/>
                    <a:pt x="4260" y="253"/>
                    <a:pt x="0" y="0"/>
                  </a:cubicBezTo>
                  <a:close/>
                </a:path>
              </a:pathLst>
            </a:custGeom>
            <a:solidFill>
              <a:srgbClr val="1E4A7A"/>
            </a:solidFill>
            <a:ln>
              <a:noFill/>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FEFCFF"/>
                </a:buClr>
                <a:buSzPts val="800"/>
                <a:buFont typeface="Arial" panose="020B0604020202020204"/>
                <a:buNone/>
              </a:pPr>
              <a:endParaRPr sz="800" b="0" i="0" u="none" strike="noStrike" cap="none">
                <a:solidFill>
                  <a:srgbClr val="252D30"/>
                </a:solidFill>
              </a:endParaRPr>
            </a:p>
          </p:txBody>
        </p:sp>
        <p:sp>
          <p:nvSpPr>
            <p:cNvPr id="25" name="iṧḻíḓe"/>
            <p:cNvSpPr/>
            <p:nvPr/>
          </p:nvSpPr>
          <p:spPr>
            <a:xfrm>
              <a:off x="5306077" y="2361218"/>
              <a:ext cx="958334" cy="673341"/>
            </a:xfrm>
            <a:custGeom>
              <a:avLst/>
              <a:gdLst/>
              <a:ahLst/>
              <a:cxnLst/>
              <a:rect l="l" t="t" r="r" b="b"/>
              <a:pathLst>
                <a:path w="21600" h="21600" extrusionOk="0">
                  <a:moveTo>
                    <a:pt x="21600" y="0"/>
                  </a:moveTo>
                  <a:cubicBezTo>
                    <a:pt x="17528" y="218"/>
                    <a:pt x="13546" y="1764"/>
                    <a:pt x="9960" y="4518"/>
                  </a:cubicBezTo>
                  <a:cubicBezTo>
                    <a:pt x="5886" y="7646"/>
                    <a:pt x="2453" y="12230"/>
                    <a:pt x="0" y="17817"/>
                  </a:cubicBezTo>
                  <a:lnTo>
                    <a:pt x="4801" y="21600"/>
                  </a:lnTo>
                  <a:cubicBezTo>
                    <a:pt x="6642" y="17546"/>
                    <a:pt x="9138" y="14176"/>
                    <a:pt x="12079" y="11772"/>
                  </a:cubicBezTo>
                  <a:cubicBezTo>
                    <a:pt x="14984" y="9398"/>
                    <a:pt x="18242" y="8033"/>
                    <a:pt x="21587" y="7788"/>
                  </a:cubicBezTo>
                  <a:lnTo>
                    <a:pt x="21600" y="0"/>
                  </a:lnTo>
                  <a:close/>
                </a:path>
              </a:pathLst>
            </a:custGeom>
            <a:solidFill>
              <a:srgbClr val="A0B2C5"/>
            </a:solidFill>
            <a:ln>
              <a:noFill/>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FEFCFF"/>
                </a:buClr>
                <a:buSzPts val="800"/>
                <a:buFont typeface="Arial" panose="020B0604020202020204"/>
                <a:buNone/>
              </a:pPr>
              <a:endParaRPr sz="800" b="0" i="0" u="none" strike="noStrike" cap="none">
                <a:solidFill>
                  <a:srgbClr val="252D30"/>
                </a:solidFill>
              </a:endParaRPr>
            </a:p>
          </p:txBody>
        </p:sp>
        <p:sp>
          <p:nvSpPr>
            <p:cNvPr id="26" name="îś1ïdê"/>
            <p:cNvSpPr/>
            <p:nvPr/>
          </p:nvSpPr>
          <p:spPr>
            <a:xfrm>
              <a:off x="5125438" y="2998339"/>
              <a:ext cx="347791" cy="1081550"/>
            </a:xfrm>
            <a:custGeom>
              <a:avLst/>
              <a:gdLst/>
              <a:ahLst/>
              <a:cxnLst/>
              <a:rect l="l" t="t" r="r" b="b"/>
              <a:pathLst>
                <a:path w="21409" h="21600" extrusionOk="0">
                  <a:moveTo>
                    <a:pt x="8184" y="0"/>
                  </a:moveTo>
                  <a:cubicBezTo>
                    <a:pt x="2999" y="3250"/>
                    <a:pt x="201" y="6845"/>
                    <a:pt x="10" y="10503"/>
                  </a:cubicBezTo>
                  <a:cubicBezTo>
                    <a:pt x="-191" y="14354"/>
                    <a:pt x="2497" y="18162"/>
                    <a:pt x="7843" y="21600"/>
                  </a:cubicBezTo>
                  <a:lnTo>
                    <a:pt x="21020" y="19221"/>
                  </a:lnTo>
                  <a:cubicBezTo>
                    <a:pt x="16916" y="16560"/>
                    <a:pt x="14844" y="13619"/>
                    <a:pt x="14980" y="10644"/>
                  </a:cubicBezTo>
                  <a:cubicBezTo>
                    <a:pt x="15111" y="7762"/>
                    <a:pt x="17313" y="4929"/>
                    <a:pt x="21409" y="2371"/>
                  </a:cubicBezTo>
                  <a:lnTo>
                    <a:pt x="8184" y="0"/>
                  </a:lnTo>
                  <a:close/>
                </a:path>
              </a:pathLst>
            </a:custGeom>
            <a:solidFill>
              <a:srgbClr val="1E4A7A"/>
            </a:solidFill>
            <a:ln>
              <a:noFill/>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FEFCFF"/>
                </a:buClr>
                <a:buSzPts val="800"/>
                <a:buFont typeface="Arial" panose="020B0604020202020204"/>
                <a:buNone/>
              </a:pPr>
              <a:endParaRPr sz="800" b="0" i="0" u="none" strike="noStrike" cap="none">
                <a:solidFill>
                  <a:srgbClr val="252D30"/>
                </a:solidFill>
              </a:endParaRPr>
            </a:p>
          </p:txBody>
        </p:sp>
        <p:sp>
          <p:nvSpPr>
            <p:cNvPr id="27" name="îṡḻiďé"/>
            <p:cNvSpPr/>
            <p:nvPr/>
          </p:nvSpPr>
          <p:spPr>
            <a:xfrm>
              <a:off x="5299019" y="4044673"/>
              <a:ext cx="964641" cy="684040"/>
            </a:xfrm>
            <a:custGeom>
              <a:avLst/>
              <a:gdLst/>
              <a:ahLst/>
              <a:cxnLst/>
              <a:rect l="l" t="t" r="r" b="b"/>
              <a:pathLst>
                <a:path w="21600" h="21600" extrusionOk="0">
                  <a:moveTo>
                    <a:pt x="4729" y="0"/>
                  </a:moveTo>
                  <a:cubicBezTo>
                    <a:pt x="6634" y="4211"/>
                    <a:pt x="9247" y="7692"/>
                    <a:pt x="12337" y="10133"/>
                  </a:cubicBezTo>
                  <a:cubicBezTo>
                    <a:pt x="15179" y="12380"/>
                    <a:pt x="18347" y="13684"/>
                    <a:pt x="21600" y="13945"/>
                  </a:cubicBezTo>
                  <a:lnTo>
                    <a:pt x="21590" y="21600"/>
                  </a:lnTo>
                  <a:cubicBezTo>
                    <a:pt x="17324" y="21370"/>
                    <a:pt x="13161" y="19686"/>
                    <a:pt x="9457" y="16694"/>
                  </a:cubicBezTo>
                  <a:cubicBezTo>
                    <a:pt x="5577" y="13560"/>
                    <a:pt x="2324" y="9092"/>
                    <a:pt x="0" y="3705"/>
                  </a:cubicBezTo>
                  <a:lnTo>
                    <a:pt x="4729" y="0"/>
                  </a:lnTo>
                  <a:close/>
                </a:path>
              </a:pathLst>
            </a:custGeom>
            <a:solidFill>
              <a:srgbClr val="A0B2C5"/>
            </a:solidFill>
            <a:ln>
              <a:noFill/>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FEFCFF"/>
                </a:buClr>
                <a:buSzPts val="800"/>
                <a:buFont typeface="Arial" panose="020B0604020202020204"/>
                <a:buNone/>
              </a:pPr>
              <a:endParaRPr sz="800" b="0" i="0" u="none" strike="noStrike" cap="none">
                <a:solidFill>
                  <a:srgbClr val="252D30"/>
                </a:solidFill>
              </a:endParaRPr>
            </a:p>
          </p:txBody>
        </p:sp>
        <p:sp>
          <p:nvSpPr>
            <p:cNvPr id="28" name="íS1ídè"/>
            <p:cNvSpPr/>
            <p:nvPr/>
          </p:nvSpPr>
          <p:spPr>
            <a:xfrm>
              <a:off x="6356866" y="4036141"/>
              <a:ext cx="969351" cy="691205"/>
            </a:xfrm>
            <a:custGeom>
              <a:avLst/>
              <a:gdLst/>
              <a:ahLst/>
              <a:cxnLst/>
              <a:rect l="l" t="t" r="r" b="b"/>
              <a:pathLst>
                <a:path w="21600" h="21600" extrusionOk="0">
                  <a:moveTo>
                    <a:pt x="16905" y="0"/>
                  </a:moveTo>
                  <a:lnTo>
                    <a:pt x="21600" y="3671"/>
                  </a:lnTo>
                  <a:cubicBezTo>
                    <a:pt x="19334" y="9036"/>
                    <a:pt x="16128" y="13500"/>
                    <a:pt x="12287" y="16641"/>
                  </a:cubicBezTo>
                  <a:cubicBezTo>
                    <a:pt x="8548" y="19697"/>
                    <a:pt x="4326" y="21402"/>
                    <a:pt x="0" y="21600"/>
                  </a:cubicBezTo>
                  <a:lnTo>
                    <a:pt x="0" y="14024"/>
                  </a:lnTo>
                  <a:cubicBezTo>
                    <a:pt x="3561" y="13780"/>
                    <a:pt x="7019" y="12272"/>
                    <a:pt x="10051" y="9642"/>
                  </a:cubicBezTo>
                  <a:cubicBezTo>
                    <a:pt x="12840" y="7222"/>
                    <a:pt x="15188" y="3920"/>
                    <a:pt x="16905" y="0"/>
                  </a:cubicBezTo>
                  <a:close/>
                </a:path>
              </a:pathLst>
            </a:custGeom>
            <a:solidFill>
              <a:srgbClr val="1E4A7A"/>
            </a:solidFill>
            <a:ln>
              <a:noFill/>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FEFCFF"/>
                </a:buClr>
                <a:buSzPts val="800"/>
                <a:buFont typeface="Arial" panose="020B0604020202020204"/>
                <a:buNone/>
              </a:pPr>
              <a:endParaRPr sz="800" b="0" i="0" u="none" strike="noStrike" cap="none">
                <a:solidFill>
                  <a:srgbClr val="252D30"/>
                </a:solidFill>
              </a:endParaRPr>
            </a:p>
          </p:txBody>
        </p:sp>
        <p:sp>
          <p:nvSpPr>
            <p:cNvPr id="29" name="i$ļîḑè"/>
            <p:cNvSpPr/>
            <p:nvPr/>
          </p:nvSpPr>
          <p:spPr>
            <a:xfrm>
              <a:off x="7153981" y="3004728"/>
              <a:ext cx="341614" cy="1066327"/>
            </a:xfrm>
            <a:custGeom>
              <a:avLst/>
              <a:gdLst/>
              <a:ahLst/>
              <a:cxnLst/>
              <a:rect l="l" t="t" r="r" b="b"/>
              <a:pathLst>
                <a:path w="21527" h="21600" extrusionOk="0">
                  <a:moveTo>
                    <a:pt x="0" y="2415"/>
                  </a:moveTo>
                  <a:cubicBezTo>
                    <a:pt x="4176" y="5100"/>
                    <a:pt x="6323" y="8063"/>
                    <a:pt x="6266" y="11065"/>
                  </a:cubicBezTo>
                  <a:cubicBezTo>
                    <a:pt x="6214" y="13875"/>
                    <a:pt x="4228" y="16647"/>
                    <a:pt x="453" y="19182"/>
                  </a:cubicBezTo>
                  <a:lnTo>
                    <a:pt x="13826" y="21600"/>
                  </a:lnTo>
                  <a:cubicBezTo>
                    <a:pt x="18964" y="18233"/>
                    <a:pt x="21600" y="14528"/>
                    <a:pt x="21525" y="10777"/>
                  </a:cubicBezTo>
                  <a:cubicBezTo>
                    <a:pt x="21451" y="7032"/>
                    <a:pt x="18675" y="3343"/>
                    <a:pt x="13416" y="0"/>
                  </a:cubicBezTo>
                  <a:lnTo>
                    <a:pt x="0" y="2415"/>
                  </a:lnTo>
                  <a:close/>
                </a:path>
              </a:pathLst>
            </a:custGeom>
            <a:solidFill>
              <a:srgbClr val="A0B2C5"/>
            </a:solidFill>
            <a:ln>
              <a:noFill/>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FEFCFF"/>
                </a:buClr>
                <a:buSzPts val="800"/>
                <a:buFont typeface="Arial" panose="020B0604020202020204"/>
                <a:buNone/>
              </a:pPr>
              <a:endParaRPr sz="800" b="0" i="0" u="none" strike="noStrike" cap="none">
                <a:solidFill>
                  <a:srgbClr val="252D30"/>
                </a:solidFill>
              </a:endParaRPr>
            </a:p>
          </p:txBody>
        </p:sp>
        <p:cxnSp>
          <p:nvCxnSpPr>
            <p:cNvPr id="31" name="直接箭头连接符 30"/>
            <p:cNvCxnSpPr/>
            <p:nvPr/>
          </p:nvCxnSpPr>
          <p:spPr>
            <a:xfrm>
              <a:off x="4187527" y="3545035"/>
              <a:ext cx="741193" cy="1"/>
            </a:xfrm>
            <a:prstGeom prst="straightConnector1">
              <a:avLst/>
            </a:prstGeom>
            <a:noFill/>
            <a:ln w="19050" cap="flat" cmpd="sng">
              <a:solidFill>
                <a:schemeClr val="bg1">
                  <a:lumMod val="85000"/>
                </a:schemeClr>
              </a:solidFill>
              <a:prstDash val="solid"/>
              <a:miter lim="800000"/>
              <a:headEnd type="none" w="sm" len="sm"/>
              <a:tailEnd type="none" w="sm" len="sm"/>
            </a:ln>
          </p:spPr>
        </p:cxnSp>
        <p:sp>
          <p:nvSpPr>
            <p:cNvPr id="32" name="íṩľîdé"/>
            <p:cNvSpPr/>
            <p:nvPr/>
          </p:nvSpPr>
          <p:spPr>
            <a:xfrm>
              <a:off x="4185054" y="2187629"/>
              <a:ext cx="1058995" cy="524272"/>
            </a:xfrm>
            <a:custGeom>
              <a:avLst/>
              <a:gdLst/>
              <a:ahLst/>
              <a:cxnLst/>
              <a:rect l="l" t="t" r="r" b="b"/>
              <a:pathLst>
                <a:path w="21600" h="21588" extrusionOk="0">
                  <a:moveTo>
                    <a:pt x="0" y="0"/>
                  </a:moveTo>
                  <a:lnTo>
                    <a:pt x="5311" y="0"/>
                  </a:lnTo>
                  <a:cubicBezTo>
                    <a:pt x="6090" y="-12"/>
                    <a:pt x="6866" y="207"/>
                    <a:pt x="7614" y="651"/>
                  </a:cubicBezTo>
                  <a:cubicBezTo>
                    <a:pt x="8479" y="1165"/>
                    <a:pt x="9296" y="1973"/>
                    <a:pt x="10027" y="3040"/>
                  </a:cubicBezTo>
                  <a:lnTo>
                    <a:pt x="21600" y="21588"/>
                  </a:lnTo>
                </a:path>
              </a:pathLst>
            </a:custGeom>
            <a:noFill/>
            <a:ln w="19050" cap="flat" cmpd="sng">
              <a:solidFill>
                <a:schemeClr val="bg1">
                  <a:lumMod val="85000"/>
                </a:schemeClr>
              </a:solidFill>
              <a:prstDash val="solid"/>
              <a:miter lim="800000"/>
              <a:headEnd type="none" w="sm" len="sm"/>
              <a:tailEnd type="none" w="sm" len="sm"/>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FEFCFF"/>
                </a:buClr>
                <a:buSzPts val="800"/>
                <a:buFont typeface="Arial" panose="020B0604020202020204"/>
                <a:buNone/>
              </a:pPr>
              <a:endParaRPr sz="800" b="0" i="0" u="none" strike="noStrike" cap="none">
                <a:solidFill>
                  <a:srgbClr val="252D30"/>
                </a:solidFill>
              </a:endParaRPr>
            </a:p>
          </p:txBody>
        </p:sp>
        <p:sp>
          <p:nvSpPr>
            <p:cNvPr id="33" name="iṧḷiḋê"/>
            <p:cNvSpPr/>
            <p:nvPr/>
          </p:nvSpPr>
          <p:spPr>
            <a:xfrm>
              <a:off x="4185054" y="4366371"/>
              <a:ext cx="1058995" cy="528535"/>
            </a:xfrm>
            <a:custGeom>
              <a:avLst/>
              <a:gdLst/>
              <a:ahLst/>
              <a:cxnLst/>
              <a:rect l="l" t="t" r="r" b="b"/>
              <a:pathLst>
                <a:path w="21600" h="21588" extrusionOk="0">
                  <a:moveTo>
                    <a:pt x="0" y="21588"/>
                  </a:moveTo>
                  <a:lnTo>
                    <a:pt x="5311" y="21588"/>
                  </a:lnTo>
                  <a:cubicBezTo>
                    <a:pt x="6090" y="21600"/>
                    <a:pt x="6866" y="21381"/>
                    <a:pt x="7614" y="20937"/>
                  </a:cubicBezTo>
                  <a:cubicBezTo>
                    <a:pt x="8479" y="20423"/>
                    <a:pt x="9296" y="19615"/>
                    <a:pt x="10027" y="18548"/>
                  </a:cubicBezTo>
                  <a:lnTo>
                    <a:pt x="21600" y="0"/>
                  </a:lnTo>
                </a:path>
              </a:pathLst>
            </a:custGeom>
            <a:noFill/>
            <a:ln w="19050" cap="flat" cmpd="sng">
              <a:solidFill>
                <a:schemeClr val="bg1">
                  <a:lumMod val="85000"/>
                </a:schemeClr>
              </a:solidFill>
              <a:prstDash val="solid"/>
              <a:miter lim="800000"/>
              <a:headEnd type="none" w="sm" len="sm"/>
              <a:tailEnd type="none" w="sm" len="sm"/>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FEFCFF"/>
                </a:buClr>
                <a:buSzPts val="800"/>
                <a:buFont typeface="Arial" panose="020B0604020202020204"/>
                <a:buNone/>
              </a:pPr>
              <a:endParaRPr sz="800" b="0" i="0" u="none" strike="noStrike" cap="none">
                <a:solidFill>
                  <a:srgbClr val="252D30"/>
                </a:solidFill>
              </a:endParaRPr>
            </a:p>
          </p:txBody>
        </p:sp>
        <p:sp>
          <p:nvSpPr>
            <p:cNvPr id="39" name="îSḻîḋe"/>
            <p:cNvSpPr/>
            <p:nvPr/>
          </p:nvSpPr>
          <p:spPr>
            <a:xfrm>
              <a:off x="7377847" y="2187629"/>
              <a:ext cx="1058985" cy="524272"/>
            </a:xfrm>
            <a:custGeom>
              <a:avLst/>
              <a:gdLst/>
              <a:ahLst/>
              <a:cxnLst/>
              <a:rect l="l" t="t" r="r" b="b"/>
              <a:pathLst>
                <a:path w="21600" h="21588" extrusionOk="0">
                  <a:moveTo>
                    <a:pt x="21600" y="0"/>
                  </a:moveTo>
                  <a:lnTo>
                    <a:pt x="16289" y="0"/>
                  </a:lnTo>
                  <a:cubicBezTo>
                    <a:pt x="15510" y="-12"/>
                    <a:pt x="14734" y="207"/>
                    <a:pt x="13986" y="651"/>
                  </a:cubicBezTo>
                  <a:cubicBezTo>
                    <a:pt x="13121" y="1165"/>
                    <a:pt x="12304" y="1973"/>
                    <a:pt x="11573" y="3040"/>
                  </a:cubicBezTo>
                  <a:lnTo>
                    <a:pt x="0" y="21588"/>
                  </a:lnTo>
                </a:path>
              </a:pathLst>
            </a:custGeom>
            <a:noFill/>
            <a:ln w="19050" cap="flat" cmpd="sng">
              <a:solidFill>
                <a:schemeClr val="bg1">
                  <a:lumMod val="85000"/>
                </a:schemeClr>
              </a:solidFill>
              <a:prstDash val="solid"/>
              <a:miter lim="800000"/>
              <a:headEnd type="none" w="sm" len="sm"/>
              <a:tailEnd type="none" w="sm" len="sm"/>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FEFCFF"/>
                </a:buClr>
                <a:buSzPts val="800"/>
                <a:buFont typeface="Arial" panose="020B0604020202020204"/>
                <a:buNone/>
              </a:pPr>
              <a:endParaRPr sz="800" b="0" i="0" u="none" strike="noStrike" cap="none">
                <a:solidFill>
                  <a:srgbClr val="252D30"/>
                </a:solidFill>
              </a:endParaRPr>
            </a:p>
          </p:txBody>
        </p:sp>
        <p:sp>
          <p:nvSpPr>
            <p:cNvPr id="40" name="îṣlíḑé"/>
            <p:cNvSpPr/>
            <p:nvPr/>
          </p:nvSpPr>
          <p:spPr>
            <a:xfrm>
              <a:off x="7377847" y="4366348"/>
              <a:ext cx="1058985" cy="524253"/>
            </a:xfrm>
            <a:custGeom>
              <a:avLst/>
              <a:gdLst/>
              <a:ahLst/>
              <a:cxnLst/>
              <a:rect l="l" t="t" r="r" b="b"/>
              <a:pathLst>
                <a:path w="21600" h="21588" extrusionOk="0">
                  <a:moveTo>
                    <a:pt x="21600" y="21588"/>
                  </a:moveTo>
                  <a:lnTo>
                    <a:pt x="16289" y="21588"/>
                  </a:lnTo>
                  <a:cubicBezTo>
                    <a:pt x="15510" y="21600"/>
                    <a:pt x="14734" y="21381"/>
                    <a:pt x="13986" y="20937"/>
                  </a:cubicBezTo>
                  <a:cubicBezTo>
                    <a:pt x="13121" y="20423"/>
                    <a:pt x="12304" y="19615"/>
                    <a:pt x="11573" y="18548"/>
                  </a:cubicBezTo>
                  <a:lnTo>
                    <a:pt x="0" y="0"/>
                  </a:lnTo>
                </a:path>
              </a:pathLst>
            </a:custGeom>
            <a:noFill/>
            <a:ln w="19050" cap="flat" cmpd="sng">
              <a:solidFill>
                <a:schemeClr val="bg1">
                  <a:lumMod val="85000"/>
                </a:schemeClr>
              </a:solidFill>
              <a:prstDash val="solid"/>
              <a:miter lim="800000"/>
              <a:headEnd type="none" w="sm" len="sm"/>
              <a:tailEnd type="none" w="sm" len="sm"/>
            </a:ln>
          </p:spPr>
          <p:txBody>
            <a:bodyPr spcFirstLastPara="1" wrap="square" lIns="91440" tIns="45720" rIns="91440" bIns="45720" anchor="ctr" anchorCtr="0">
              <a:normAutofit/>
            </a:bodyPr>
            <a:lstStyle/>
            <a:p>
              <a:pPr marL="0" marR="0" lvl="0" indent="0" algn="l" rtl="0">
                <a:lnSpc>
                  <a:spcPct val="100000"/>
                </a:lnSpc>
                <a:spcBef>
                  <a:spcPts val="0"/>
                </a:spcBef>
                <a:spcAft>
                  <a:spcPts val="0"/>
                </a:spcAft>
                <a:buClr>
                  <a:srgbClr val="FEFCFF"/>
                </a:buClr>
                <a:buSzPts val="800"/>
                <a:buFont typeface="Arial" panose="020B0604020202020204"/>
                <a:buNone/>
              </a:pPr>
              <a:endParaRPr sz="800" b="0" i="0" u="none" strike="noStrike" cap="none">
                <a:solidFill>
                  <a:srgbClr val="252D30"/>
                </a:solidFill>
              </a:endParaRPr>
            </a:p>
          </p:txBody>
        </p:sp>
        <p:cxnSp>
          <p:nvCxnSpPr>
            <p:cNvPr id="41" name="直接箭头连接符 40"/>
            <p:cNvCxnSpPr/>
            <p:nvPr/>
          </p:nvCxnSpPr>
          <p:spPr>
            <a:xfrm>
              <a:off x="7681174" y="3545035"/>
              <a:ext cx="741193" cy="1"/>
            </a:xfrm>
            <a:prstGeom prst="straightConnector1">
              <a:avLst/>
            </a:prstGeom>
            <a:noFill/>
            <a:ln w="19050" cap="flat" cmpd="sng">
              <a:solidFill>
                <a:schemeClr val="bg1">
                  <a:lumMod val="85000"/>
                </a:schemeClr>
              </a:solidFill>
              <a:prstDash val="solid"/>
              <a:miter lim="800000"/>
              <a:headEnd type="none" w="sm" len="sm"/>
              <a:tailEnd type="none" w="sm" len="sm"/>
            </a:ln>
          </p:spPr>
        </p:cxnSp>
        <p:sp>
          <p:nvSpPr>
            <p:cNvPr id="65" name="target_283429"/>
            <p:cNvSpPr>
              <a:spLocks noChangeAspect="1"/>
            </p:cNvSpPr>
            <p:nvPr/>
          </p:nvSpPr>
          <p:spPr bwMode="auto">
            <a:xfrm>
              <a:off x="5966123" y="3119705"/>
              <a:ext cx="729585" cy="729062"/>
            </a:xfrm>
            <a:custGeom>
              <a:avLst/>
              <a:gdLst>
                <a:gd name="connsiteX0" fmla="*/ 271968 w 607577"/>
                <a:gd name="connsiteY0" fmla="*/ 234907 h 606575"/>
                <a:gd name="connsiteX1" fmla="*/ 280957 w 607577"/>
                <a:gd name="connsiteY1" fmla="*/ 235351 h 606575"/>
                <a:gd name="connsiteX2" fmla="*/ 293951 w 607577"/>
                <a:gd name="connsiteY2" fmla="*/ 250903 h 606575"/>
                <a:gd name="connsiteX3" fmla="*/ 278376 w 607577"/>
                <a:gd name="connsiteY3" fmla="*/ 263877 h 606575"/>
                <a:gd name="connsiteX4" fmla="*/ 271968 w 607577"/>
                <a:gd name="connsiteY4" fmla="*/ 263522 h 606575"/>
                <a:gd name="connsiteX5" fmla="*/ 200413 w 607577"/>
                <a:gd name="connsiteY5" fmla="*/ 334969 h 606575"/>
                <a:gd name="connsiteX6" fmla="*/ 271968 w 607577"/>
                <a:gd name="connsiteY6" fmla="*/ 406416 h 606575"/>
                <a:gd name="connsiteX7" fmla="*/ 343434 w 607577"/>
                <a:gd name="connsiteY7" fmla="*/ 334969 h 606575"/>
                <a:gd name="connsiteX8" fmla="*/ 343167 w 607577"/>
                <a:gd name="connsiteY8" fmla="*/ 328837 h 606575"/>
                <a:gd name="connsiteX9" fmla="*/ 356160 w 607577"/>
                <a:gd name="connsiteY9" fmla="*/ 313286 h 606575"/>
                <a:gd name="connsiteX10" fmla="*/ 371735 w 607577"/>
                <a:gd name="connsiteY10" fmla="*/ 326260 h 606575"/>
                <a:gd name="connsiteX11" fmla="*/ 372091 w 607577"/>
                <a:gd name="connsiteY11" fmla="*/ 334969 h 606575"/>
                <a:gd name="connsiteX12" fmla="*/ 271968 w 607577"/>
                <a:gd name="connsiteY12" fmla="*/ 435031 h 606575"/>
                <a:gd name="connsiteX13" fmla="*/ 171756 w 607577"/>
                <a:gd name="connsiteY13" fmla="*/ 334969 h 606575"/>
                <a:gd name="connsiteX14" fmla="*/ 271968 w 607577"/>
                <a:gd name="connsiteY14" fmla="*/ 234907 h 606575"/>
                <a:gd name="connsiteX15" fmla="*/ 272003 w 607577"/>
                <a:gd name="connsiteY15" fmla="*/ 149240 h 606575"/>
                <a:gd name="connsiteX16" fmla="*/ 340543 w 607577"/>
                <a:gd name="connsiteY16" fmla="*/ 162305 h 606575"/>
                <a:gd name="connsiteX17" fmla="*/ 348554 w 607577"/>
                <a:gd name="connsiteY17" fmla="*/ 180880 h 606575"/>
                <a:gd name="connsiteX18" fmla="*/ 329951 w 607577"/>
                <a:gd name="connsiteY18" fmla="*/ 188879 h 606575"/>
                <a:gd name="connsiteX19" fmla="*/ 272003 w 607577"/>
                <a:gd name="connsiteY19" fmla="*/ 177859 h 606575"/>
                <a:gd name="connsiteX20" fmla="*/ 114540 w 607577"/>
                <a:gd name="connsiteY20" fmla="*/ 334995 h 606575"/>
                <a:gd name="connsiteX21" fmla="*/ 272003 w 607577"/>
                <a:gd name="connsiteY21" fmla="*/ 492219 h 606575"/>
                <a:gd name="connsiteX22" fmla="*/ 429378 w 607577"/>
                <a:gd name="connsiteY22" fmla="*/ 334995 h 606575"/>
                <a:gd name="connsiteX23" fmla="*/ 418429 w 607577"/>
                <a:gd name="connsiteY23" fmla="*/ 277224 h 606575"/>
                <a:gd name="connsiteX24" fmla="*/ 426441 w 607577"/>
                <a:gd name="connsiteY24" fmla="*/ 258649 h 606575"/>
                <a:gd name="connsiteX25" fmla="*/ 445044 w 607577"/>
                <a:gd name="connsiteY25" fmla="*/ 266736 h 606575"/>
                <a:gd name="connsiteX26" fmla="*/ 458040 w 607577"/>
                <a:gd name="connsiteY26" fmla="*/ 334995 h 606575"/>
                <a:gd name="connsiteX27" fmla="*/ 272003 w 607577"/>
                <a:gd name="connsiteY27" fmla="*/ 520838 h 606575"/>
                <a:gd name="connsiteX28" fmla="*/ 85878 w 607577"/>
                <a:gd name="connsiteY28" fmla="*/ 334995 h 606575"/>
                <a:gd name="connsiteX29" fmla="*/ 272003 w 607577"/>
                <a:gd name="connsiteY29" fmla="*/ 149240 h 606575"/>
                <a:gd name="connsiteX30" fmla="*/ 520465 w 607577"/>
                <a:gd name="connsiteY30" fmla="*/ 107216 h 606575"/>
                <a:gd name="connsiteX31" fmla="*/ 432795 w 607577"/>
                <a:gd name="connsiteY31" fmla="*/ 194747 h 606575"/>
                <a:gd name="connsiteX32" fmla="*/ 485219 w 607577"/>
                <a:gd name="connsiteY32" fmla="*/ 194747 h 606575"/>
                <a:gd name="connsiteX33" fmla="*/ 495365 w 607577"/>
                <a:gd name="connsiteY33" fmla="*/ 190570 h 606575"/>
                <a:gd name="connsiteX34" fmla="*/ 578852 w 607577"/>
                <a:gd name="connsiteY34" fmla="*/ 107216 h 606575"/>
                <a:gd name="connsiteX35" fmla="*/ 272003 w 607577"/>
                <a:gd name="connsiteY35" fmla="*/ 63432 h 606575"/>
                <a:gd name="connsiteX36" fmla="*/ 347036 w 607577"/>
                <a:gd name="connsiteY36" fmla="*/ 73920 h 606575"/>
                <a:gd name="connsiteX37" fmla="*/ 356916 w 607577"/>
                <a:gd name="connsiteY37" fmla="*/ 91607 h 606575"/>
                <a:gd name="connsiteX38" fmla="*/ 339203 w 607577"/>
                <a:gd name="connsiteY38" fmla="*/ 101472 h 606575"/>
                <a:gd name="connsiteX39" fmla="*/ 272003 w 607577"/>
                <a:gd name="connsiteY39" fmla="*/ 92051 h 606575"/>
                <a:gd name="connsiteX40" fmla="*/ 28660 w 607577"/>
                <a:gd name="connsiteY40" fmla="*/ 334959 h 606575"/>
                <a:gd name="connsiteX41" fmla="*/ 272003 w 607577"/>
                <a:gd name="connsiteY41" fmla="*/ 577956 h 606575"/>
                <a:gd name="connsiteX42" fmla="*/ 515258 w 607577"/>
                <a:gd name="connsiteY42" fmla="*/ 334959 h 606575"/>
                <a:gd name="connsiteX43" fmla="*/ 505912 w 607577"/>
                <a:gd name="connsiteY43" fmla="*/ 268033 h 606575"/>
                <a:gd name="connsiteX44" fmla="*/ 515703 w 607577"/>
                <a:gd name="connsiteY44" fmla="*/ 250346 h 606575"/>
                <a:gd name="connsiteX45" fmla="*/ 533415 w 607577"/>
                <a:gd name="connsiteY45" fmla="*/ 260122 h 606575"/>
                <a:gd name="connsiteX46" fmla="*/ 543918 w 607577"/>
                <a:gd name="connsiteY46" fmla="*/ 334959 h 606575"/>
                <a:gd name="connsiteX47" fmla="*/ 272003 w 607577"/>
                <a:gd name="connsiteY47" fmla="*/ 606575 h 606575"/>
                <a:gd name="connsiteX48" fmla="*/ 0 w 607577"/>
                <a:gd name="connsiteY48" fmla="*/ 334959 h 606575"/>
                <a:gd name="connsiteX49" fmla="*/ 272003 w 607577"/>
                <a:gd name="connsiteY49" fmla="*/ 63432 h 606575"/>
                <a:gd name="connsiteX50" fmla="*/ 500261 w 607577"/>
                <a:gd name="connsiteY50" fmla="*/ 28661 h 606575"/>
                <a:gd name="connsiteX51" fmla="*/ 416685 w 607577"/>
                <a:gd name="connsiteY51" fmla="*/ 112015 h 606575"/>
                <a:gd name="connsiteX52" fmla="*/ 412502 w 607577"/>
                <a:gd name="connsiteY52" fmla="*/ 122145 h 606575"/>
                <a:gd name="connsiteX53" fmla="*/ 412502 w 607577"/>
                <a:gd name="connsiteY53" fmla="*/ 174486 h 606575"/>
                <a:gd name="connsiteX54" fmla="*/ 500261 w 607577"/>
                <a:gd name="connsiteY54" fmla="*/ 86955 h 606575"/>
                <a:gd name="connsiteX55" fmla="*/ 494620 w 607577"/>
                <a:gd name="connsiteY55" fmla="*/ 557 h 606575"/>
                <a:gd name="connsiteX56" fmla="*/ 511208 w 607577"/>
                <a:gd name="connsiteY56" fmla="*/ 2179 h 606575"/>
                <a:gd name="connsiteX57" fmla="*/ 528920 w 607577"/>
                <a:gd name="connsiteY57" fmla="*/ 28661 h 606575"/>
                <a:gd name="connsiteX58" fmla="*/ 528920 w 607577"/>
                <a:gd name="connsiteY58" fmla="*/ 78602 h 606575"/>
                <a:gd name="connsiteX59" fmla="*/ 578852 w 607577"/>
                <a:gd name="connsiteY59" fmla="*/ 78602 h 606575"/>
                <a:gd name="connsiteX60" fmla="*/ 605376 w 607577"/>
                <a:gd name="connsiteY60" fmla="*/ 96286 h 606575"/>
                <a:gd name="connsiteX61" fmla="*/ 599145 w 607577"/>
                <a:gd name="connsiteY61" fmla="*/ 127388 h 606575"/>
                <a:gd name="connsiteX62" fmla="*/ 515659 w 607577"/>
                <a:gd name="connsiteY62" fmla="*/ 210831 h 606575"/>
                <a:gd name="connsiteX63" fmla="*/ 485219 w 607577"/>
                <a:gd name="connsiteY63" fmla="*/ 223361 h 606575"/>
                <a:gd name="connsiteX64" fmla="*/ 404135 w 607577"/>
                <a:gd name="connsiteY64" fmla="*/ 223361 h 606575"/>
                <a:gd name="connsiteX65" fmla="*/ 287627 w 607577"/>
                <a:gd name="connsiteY65" fmla="*/ 339683 h 606575"/>
                <a:gd name="connsiteX66" fmla="*/ 277481 w 607577"/>
                <a:gd name="connsiteY66" fmla="*/ 343860 h 606575"/>
                <a:gd name="connsiteX67" fmla="*/ 267334 w 607577"/>
                <a:gd name="connsiteY67" fmla="*/ 339683 h 606575"/>
                <a:gd name="connsiteX68" fmla="*/ 267334 w 607577"/>
                <a:gd name="connsiteY68" fmla="*/ 319423 h 606575"/>
                <a:gd name="connsiteX69" fmla="*/ 383842 w 607577"/>
                <a:gd name="connsiteY69" fmla="*/ 203189 h 606575"/>
                <a:gd name="connsiteX70" fmla="*/ 383842 w 607577"/>
                <a:gd name="connsiteY70" fmla="*/ 122145 h 606575"/>
                <a:gd name="connsiteX71" fmla="*/ 396392 w 607577"/>
                <a:gd name="connsiteY71" fmla="*/ 91843 h 606575"/>
                <a:gd name="connsiteX72" fmla="*/ 479968 w 607577"/>
                <a:gd name="connsiteY72" fmla="*/ 8400 h 606575"/>
                <a:gd name="connsiteX73" fmla="*/ 494620 w 607577"/>
                <a:gd name="connsiteY73" fmla="*/ 557 h 60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07577" h="606575">
                  <a:moveTo>
                    <a:pt x="271968" y="234907"/>
                  </a:moveTo>
                  <a:cubicBezTo>
                    <a:pt x="274994" y="234907"/>
                    <a:pt x="278020" y="235085"/>
                    <a:pt x="280957" y="235351"/>
                  </a:cubicBezTo>
                  <a:cubicBezTo>
                    <a:pt x="288878" y="236062"/>
                    <a:pt x="294663" y="243083"/>
                    <a:pt x="293951" y="250903"/>
                  </a:cubicBezTo>
                  <a:cubicBezTo>
                    <a:pt x="293239" y="258812"/>
                    <a:pt x="286208" y="264588"/>
                    <a:pt x="278376" y="263877"/>
                  </a:cubicBezTo>
                  <a:cubicBezTo>
                    <a:pt x="276329" y="263699"/>
                    <a:pt x="274104" y="263522"/>
                    <a:pt x="271968" y="263522"/>
                  </a:cubicBezTo>
                  <a:cubicBezTo>
                    <a:pt x="232453" y="263522"/>
                    <a:pt x="200413" y="295602"/>
                    <a:pt x="200413" y="334969"/>
                  </a:cubicBezTo>
                  <a:cubicBezTo>
                    <a:pt x="200413" y="374336"/>
                    <a:pt x="232453" y="406416"/>
                    <a:pt x="271968" y="406416"/>
                  </a:cubicBezTo>
                  <a:cubicBezTo>
                    <a:pt x="311394" y="406416"/>
                    <a:pt x="343434" y="374425"/>
                    <a:pt x="343434" y="334969"/>
                  </a:cubicBezTo>
                  <a:cubicBezTo>
                    <a:pt x="343434" y="332925"/>
                    <a:pt x="343345" y="330881"/>
                    <a:pt x="343167" y="328837"/>
                  </a:cubicBezTo>
                  <a:cubicBezTo>
                    <a:pt x="342455" y="320928"/>
                    <a:pt x="348328" y="313997"/>
                    <a:pt x="356160" y="313286"/>
                  </a:cubicBezTo>
                  <a:cubicBezTo>
                    <a:pt x="364081" y="312575"/>
                    <a:pt x="371023" y="318351"/>
                    <a:pt x="371735" y="326260"/>
                  </a:cubicBezTo>
                  <a:cubicBezTo>
                    <a:pt x="372002" y="329104"/>
                    <a:pt x="372091" y="332125"/>
                    <a:pt x="372091" y="334969"/>
                  </a:cubicBezTo>
                  <a:cubicBezTo>
                    <a:pt x="372091" y="390154"/>
                    <a:pt x="327147" y="435031"/>
                    <a:pt x="271968" y="435031"/>
                  </a:cubicBezTo>
                  <a:cubicBezTo>
                    <a:pt x="216700" y="435031"/>
                    <a:pt x="171756" y="390154"/>
                    <a:pt x="171756" y="334969"/>
                  </a:cubicBezTo>
                  <a:cubicBezTo>
                    <a:pt x="171756" y="279784"/>
                    <a:pt x="216700" y="234907"/>
                    <a:pt x="271968" y="234907"/>
                  </a:cubicBezTo>
                  <a:close/>
                  <a:moveTo>
                    <a:pt x="272003" y="149240"/>
                  </a:moveTo>
                  <a:cubicBezTo>
                    <a:pt x="295681" y="149240"/>
                    <a:pt x="318735" y="153595"/>
                    <a:pt x="340543" y="162305"/>
                  </a:cubicBezTo>
                  <a:cubicBezTo>
                    <a:pt x="347931" y="165149"/>
                    <a:pt x="351492" y="173504"/>
                    <a:pt x="348554" y="180880"/>
                  </a:cubicBezTo>
                  <a:cubicBezTo>
                    <a:pt x="345617" y="188168"/>
                    <a:pt x="337339" y="191812"/>
                    <a:pt x="329951" y="188879"/>
                  </a:cubicBezTo>
                  <a:cubicBezTo>
                    <a:pt x="311525" y="181592"/>
                    <a:pt x="292031" y="177859"/>
                    <a:pt x="272003" y="177859"/>
                  </a:cubicBezTo>
                  <a:cubicBezTo>
                    <a:pt x="185127" y="177859"/>
                    <a:pt x="114540" y="248339"/>
                    <a:pt x="114540" y="334995"/>
                  </a:cubicBezTo>
                  <a:cubicBezTo>
                    <a:pt x="114540" y="421739"/>
                    <a:pt x="185127" y="492219"/>
                    <a:pt x="272003" y="492219"/>
                  </a:cubicBezTo>
                  <a:cubicBezTo>
                    <a:pt x="358791" y="492219"/>
                    <a:pt x="429378" y="421739"/>
                    <a:pt x="429378" y="334995"/>
                  </a:cubicBezTo>
                  <a:cubicBezTo>
                    <a:pt x="429378" y="315086"/>
                    <a:pt x="425728" y="295622"/>
                    <a:pt x="418429" y="277224"/>
                  </a:cubicBezTo>
                  <a:cubicBezTo>
                    <a:pt x="415492" y="269847"/>
                    <a:pt x="419141" y="261582"/>
                    <a:pt x="426441" y="258649"/>
                  </a:cubicBezTo>
                  <a:cubicBezTo>
                    <a:pt x="433829" y="255716"/>
                    <a:pt x="442196" y="259360"/>
                    <a:pt x="445044" y="266736"/>
                  </a:cubicBezTo>
                  <a:cubicBezTo>
                    <a:pt x="453678" y="288511"/>
                    <a:pt x="458040" y="311442"/>
                    <a:pt x="458040" y="334995"/>
                  </a:cubicBezTo>
                  <a:cubicBezTo>
                    <a:pt x="458040" y="437471"/>
                    <a:pt x="374546" y="520838"/>
                    <a:pt x="272003" y="520838"/>
                  </a:cubicBezTo>
                  <a:cubicBezTo>
                    <a:pt x="169372" y="520838"/>
                    <a:pt x="85878" y="437471"/>
                    <a:pt x="85878" y="334995"/>
                  </a:cubicBezTo>
                  <a:cubicBezTo>
                    <a:pt x="85878" y="232607"/>
                    <a:pt x="169372" y="149240"/>
                    <a:pt x="272003" y="149240"/>
                  </a:cubicBezTo>
                  <a:close/>
                  <a:moveTo>
                    <a:pt x="520465" y="107216"/>
                  </a:moveTo>
                  <a:lnTo>
                    <a:pt x="432795" y="194747"/>
                  </a:lnTo>
                  <a:lnTo>
                    <a:pt x="485219" y="194747"/>
                  </a:lnTo>
                  <a:cubicBezTo>
                    <a:pt x="489046" y="194747"/>
                    <a:pt x="492695" y="193236"/>
                    <a:pt x="495365" y="190570"/>
                  </a:cubicBezTo>
                  <a:lnTo>
                    <a:pt x="578852" y="107216"/>
                  </a:lnTo>
                  <a:close/>
                  <a:moveTo>
                    <a:pt x="272003" y="63432"/>
                  </a:moveTo>
                  <a:cubicBezTo>
                    <a:pt x="297459" y="63432"/>
                    <a:pt x="322737" y="66898"/>
                    <a:pt x="347036" y="73920"/>
                  </a:cubicBezTo>
                  <a:cubicBezTo>
                    <a:pt x="354690" y="76053"/>
                    <a:pt x="359052" y="84052"/>
                    <a:pt x="356916" y="91607"/>
                  </a:cubicBezTo>
                  <a:cubicBezTo>
                    <a:pt x="354690" y="99250"/>
                    <a:pt x="346769" y="103606"/>
                    <a:pt x="339203" y="101472"/>
                  </a:cubicBezTo>
                  <a:cubicBezTo>
                    <a:pt x="317397" y="95162"/>
                    <a:pt x="294789" y="92051"/>
                    <a:pt x="272003" y="92051"/>
                  </a:cubicBezTo>
                  <a:cubicBezTo>
                    <a:pt x="137782" y="92051"/>
                    <a:pt x="28660" y="201018"/>
                    <a:pt x="28660" y="334959"/>
                  </a:cubicBezTo>
                  <a:cubicBezTo>
                    <a:pt x="28660" y="468989"/>
                    <a:pt x="137782" y="577956"/>
                    <a:pt x="272003" y="577956"/>
                  </a:cubicBezTo>
                  <a:cubicBezTo>
                    <a:pt x="406136" y="577956"/>
                    <a:pt x="515258" y="468989"/>
                    <a:pt x="515258" y="334959"/>
                  </a:cubicBezTo>
                  <a:cubicBezTo>
                    <a:pt x="515258" y="312206"/>
                    <a:pt x="512143" y="289719"/>
                    <a:pt x="505912" y="268033"/>
                  </a:cubicBezTo>
                  <a:cubicBezTo>
                    <a:pt x="503687" y="260389"/>
                    <a:pt x="508137" y="252479"/>
                    <a:pt x="515703" y="250346"/>
                  </a:cubicBezTo>
                  <a:cubicBezTo>
                    <a:pt x="523358" y="248124"/>
                    <a:pt x="531279" y="252568"/>
                    <a:pt x="533415" y="260122"/>
                  </a:cubicBezTo>
                  <a:cubicBezTo>
                    <a:pt x="540358" y="284387"/>
                    <a:pt x="543918" y="309539"/>
                    <a:pt x="543918" y="334959"/>
                  </a:cubicBezTo>
                  <a:cubicBezTo>
                    <a:pt x="543918" y="484721"/>
                    <a:pt x="421890" y="606575"/>
                    <a:pt x="272003" y="606575"/>
                  </a:cubicBezTo>
                  <a:cubicBezTo>
                    <a:pt x="122028" y="606575"/>
                    <a:pt x="0" y="484721"/>
                    <a:pt x="0" y="334959"/>
                  </a:cubicBezTo>
                  <a:cubicBezTo>
                    <a:pt x="0" y="185197"/>
                    <a:pt x="122028" y="63432"/>
                    <a:pt x="272003" y="63432"/>
                  </a:cubicBezTo>
                  <a:close/>
                  <a:moveTo>
                    <a:pt x="500261" y="28661"/>
                  </a:moveTo>
                  <a:lnTo>
                    <a:pt x="416685" y="112015"/>
                  </a:lnTo>
                  <a:cubicBezTo>
                    <a:pt x="414015" y="114769"/>
                    <a:pt x="412502" y="118324"/>
                    <a:pt x="412502" y="122145"/>
                  </a:cubicBezTo>
                  <a:lnTo>
                    <a:pt x="412502" y="174486"/>
                  </a:lnTo>
                  <a:lnTo>
                    <a:pt x="500261" y="86955"/>
                  </a:lnTo>
                  <a:close/>
                  <a:moveTo>
                    <a:pt x="494620" y="557"/>
                  </a:moveTo>
                  <a:cubicBezTo>
                    <a:pt x="500061" y="-531"/>
                    <a:pt x="505824" y="-42"/>
                    <a:pt x="511208" y="2179"/>
                  </a:cubicBezTo>
                  <a:cubicBezTo>
                    <a:pt x="521978" y="6622"/>
                    <a:pt x="528920" y="17019"/>
                    <a:pt x="528920" y="28661"/>
                  </a:cubicBezTo>
                  <a:lnTo>
                    <a:pt x="528920" y="78602"/>
                  </a:lnTo>
                  <a:lnTo>
                    <a:pt x="578852" y="78602"/>
                  </a:lnTo>
                  <a:cubicBezTo>
                    <a:pt x="590512" y="78602"/>
                    <a:pt x="600925" y="85533"/>
                    <a:pt x="605376" y="96286"/>
                  </a:cubicBezTo>
                  <a:cubicBezTo>
                    <a:pt x="609826" y="106949"/>
                    <a:pt x="607423" y="119213"/>
                    <a:pt x="599145" y="127388"/>
                  </a:cubicBezTo>
                  <a:lnTo>
                    <a:pt x="515659" y="210831"/>
                  </a:lnTo>
                  <a:cubicBezTo>
                    <a:pt x="507559" y="218918"/>
                    <a:pt x="496701" y="223361"/>
                    <a:pt x="485219" y="223361"/>
                  </a:cubicBezTo>
                  <a:lnTo>
                    <a:pt x="404135" y="223361"/>
                  </a:lnTo>
                  <a:lnTo>
                    <a:pt x="287627" y="339683"/>
                  </a:lnTo>
                  <a:cubicBezTo>
                    <a:pt x="284779" y="342527"/>
                    <a:pt x="281130" y="343860"/>
                    <a:pt x="277481" y="343860"/>
                  </a:cubicBezTo>
                  <a:cubicBezTo>
                    <a:pt x="273832" y="343860"/>
                    <a:pt x="270182" y="342527"/>
                    <a:pt x="267334" y="339683"/>
                  </a:cubicBezTo>
                  <a:cubicBezTo>
                    <a:pt x="261727" y="334085"/>
                    <a:pt x="261727" y="325021"/>
                    <a:pt x="267334" y="319423"/>
                  </a:cubicBezTo>
                  <a:lnTo>
                    <a:pt x="383842" y="203189"/>
                  </a:lnTo>
                  <a:lnTo>
                    <a:pt x="383842" y="122145"/>
                  </a:lnTo>
                  <a:cubicBezTo>
                    <a:pt x="383842" y="110682"/>
                    <a:pt x="388292" y="99929"/>
                    <a:pt x="396392" y="91843"/>
                  </a:cubicBezTo>
                  <a:lnTo>
                    <a:pt x="479968" y="8400"/>
                  </a:lnTo>
                  <a:cubicBezTo>
                    <a:pt x="484062" y="4312"/>
                    <a:pt x="489180" y="1646"/>
                    <a:pt x="494620" y="557"/>
                  </a:cubicBezTo>
                  <a:close/>
                </a:path>
              </a:pathLst>
            </a:custGeom>
            <a:gradFill>
              <a:gsLst>
                <a:gs pos="44000">
                  <a:srgbClr val="A0B2C5"/>
                </a:gs>
                <a:gs pos="86000">
                  <a:srgbClr val="1E4A7A"/>
                </a:gs>
              </a:gsLst>
              <a:lin ang="5400000" scaled="0"/>
            </a:gradFill>
            <a:ln>
              <a:noFill/>
            </a:ln>
          </p:spPr>
        </p:sp>
      </p:grpSp>
      <p:grpSp>
        <p:nvGrpSpPr>
          <p:cNvPr id="67" name="组合 66"/>
          <p:cNvGrpSpPr/>
          <p:nvPr/>
        </p:nvGrpSpPr>
        <p:grpSpPr>
          <a:xfrm>
            <a:off x="2238413" y="1740416"/>
            <a:ext cx="1798719" cy="970814"/>
            <a:chOff x="6584906" y="5181769"/>
            <a:chExt cx="1910481" cy="1123752"/>
          </a:xfrm>
        </p:grpSpPr>
        <p:sp>
          <p:nvSpPr>
            <p:cNvPr id="68" name="文本框 67"/>
            <p:cNvSpPr txBox="1"/>
            <p:nvPr/>
          </p:nvSpPr>
          <p:spPr>
            <a:xfrm>
              <a:off x="6584907" y="5181769"/>
              <a:ext cx="1910480" cy="461618"/>
            </a:xfrm>
            <a:prstGeom prst="rect">
              <a:avLst/>
            </a:prstGeom>
            <a:noFill/>
          </p:spPr>
          <p:txBody>
            <a:bodyPr wrap="square" rtlCol="0">
              <a:spAutoFit/>
            </a:bodyPr>
            <a:lstStyle/>
            <a:p>
              <a:r>
                <a:rPr lang="zh-CN" altLang="en-US" sz="2000" dirty="0">
                  <a:solidFill>
                    <a:schemeClr val="bg1"/>
                  </a:solidFill>
                  <a:latin typeface="思源黑体 CN Bold" panose="020B0800000000000000" charset="-122"/>
                  <a:ea typeface="思源黑体 CN Bold" panose="020B0800000000000000" charset="-122"/>
                </a:rPr>
                <a:t>输入关键词</a:t>
              </a:r>
            </a:p>
          </p:txBody>
        </p:sp>
        <p:sp>
          <p:nvSpPr>
            <p:cNvPr id="69" name="文本框 68"/>
            <p:cNvSpPr txBox="1"/>
            <p:nvPr/>
          </p:nvSpPr>
          <p:spPr>
            <a:xfrm>
              <a:off x="6584906" y="5630001"/>
              <a:ext cx="1910481" cy="675520"/>
            </a:xfrm>
            <a:prstGeom prst="rect">
              <a:avLst/>
            </a:prstGeom>
            <a:noFill/>
          </p:spPr>
          <p:txBody>
            <a:bodyPr wrap="square" rtlCol="0">
              <a:spAutoFit/>
            </a:bodyPr>
            <a:lstStyle/>
            <a:p>
              <a:r>
                <a:rPr lang="zh-CN" altLang="en-US" sz="1600" dirty="0">
                  <a:solidFill>
                    <a:schemeClr val="bg1"/>
                  </a:solidFill>
                  <a:latin typeface="思源黑体 CN Light" panose="020B0300000000000000" charset="-122"/>
                  <a:ea typeface="思源黑体 CN Light" panose="020B0300000000000000" charset="-122"/>
                </a:rPr>
                <a:t>此处请输入正文此处请输入正文</a:t>
              </a:r>
            </a:p>
          </p:txBody>
        </p:sp>
      </p:grpSp>
      <p:grpSp>
        <p:nvGrpSpPr>
          <p:cNvPr id="70" name="组合 69"/>
          <p:cNvGrpSpPr/>
          <p:nvPr/>
        </p:nvGrpSpPr>
        <p:grpSpPr>
          <a:xfrm>
            <a:off x="2243193" y="3098825"/>
            <a:ext cx="1798719" cy="954357"/>
            <a:chOff x="6584906" y="5181769"/>
            <a:chExt cx="1910481" cy="1104702"/>
          </a:xfrm>
        </p:grpSpPr>
        <p:sp>
          <p:nvSpPr>
            <p:cNvPr id="71" name="文本框 70"/>
            <p:cNvSpPr txBox="1"/>
            <p:nvPr/>
          </p:nvSpPr>
          <p:spPr>
            <a:xfrm>
              <a:off x="6584907" y="5181769"/>
              <a:ext cx="1910480" cy="461618"/>
            </a:xfrm>
            <a:prstGeom prst="rect">
              <a:avLst/>
            </a:prstGeom>
            <a:noFill/>
          </p:spPr>
          <p:txBody>
            <a:bodyPr wrap="square" rtlCol="0">
              <a:spAutoFit/>
            </a:bodyPr>
            <a:lstStyle/>
            <a:p>
              <a:r>
                <a:rPr lang="zh-CN" altLang="en-US" sz="2000" dirty="0">
                  <a:solidFill>
                    <a:srgbClr val="1E4A7A"/>
                  </a:solidFill>
                  <a:latin typeface="思源黑体 CN Bold" panose="020B0800000000000000" charset="-122"/>
                  <a:ea typeface="思源黑体 CN Bold" panose="020B0800000000000000" charset="-122"/>
                </a:rPr>
                <a:t>输入关键词</a:t>
              </a:r>
            </a:p>
          </p:txBody>
        </p:sp>
        <p:sp>
          <p:nvSpPr>
            <p:cNvPr id="72" name="文本框 71"/>
            <p:cNvSpPr txBox="1"/>
            <p:nvPr/>
          </p:nvSpPr>
          <p:spPr>
            <a:xfrm>
              <a:off x="6584906" y="5610951"/>
              <a:ext cx="1910481" cy="675520"/>
            </a:xfrm>
            <a:prstGeom prst="rect">
              <a:avLst/>
            </a:prstGeom>
            <a:noFill/>
          </p:spPr>
          <p:txBody>
            <a:bodyPr wrap="square" rtlCol="0">
              <a:spAutoFit/>
            </a:bodyPr>
            <a:lstStyle/>
            <a:p>
              <a:r>
                <a:rPr lang="zh-CN" altLang="en-US" sz="1600" dirty="0">
                  <a:solidFill>
                    <a:srgbClr val="1E4A7A"/>
                  </a:solidFill>
                  <a:latin typeface="思源黑体 CN Light" panose="020B0300000000000000" charset="-122"/>
                  <a:ea typeface="思源黑体 CN Light" panose="020B0300000000000000" charset="-122"/>
                </a:rPr>
                <a:t>此处请输入正文此处请输入正文</a:t>
              </a:r>
            </a:p>
          </p:txBody>
        </p:sp>
      </p:grpSp>
      <p:grpSp>
        <p:nvGrpSpPr>
          <p:cNvPr id="73" name="组合 72"/>
          <p:cNvGrpSpPr/>
          <p:nvPr/>
        </p:nvGrpSpPr>
        <p:grpSpPr>
          <a:xfrm>
            <a:off x="2238413" y="4442968"/>
            <a:ext cx="1798719" cy="970814"/>
            <a:chOff x="6584906" y="5181769"/>
            <a:chExt cx="1910481" cy="1123752"/>
          </a:xfrm>
        </p:grpSpPr>
        <p:sp>
          <p:nvSpPr>
            <p:cNvPr id="74" name="文本框 73"/>
            <p:cNvSpPr txBox="1"/>
            <p:nvPr/>
          </p:nvSpPr>
          <p:spPr>
            <a:xfrm>
              <a:off x="6584907" y="5181769"/>
              <a:ext cx="1910480" cy="461618"/>
            </a:xfrm>
            <a:prstGeom prst="rect">
              <a:avLst/>
            </a:prstGeom>
            <a:noFill/>
          </p:spPr>
          <p:txBody>
            <a:bodyPr wrap="square" rtlCol="0">
              <a:spAutoFit/>
            </a:bodyPr>
            <a:lstStyle/>
            <a:p>
              <a:r>
                <a:rPr lang="zh-CN" altLang="en-US" sz="2000" dirty="0">
                  <a:solidFill>
                    <a:schemeClr val="bg1"/>
                  </a:solidFill>
                  <a:latin typeface="思源黑体 CN Bold" panose="020B0800000000000000" charset="-122"/>
                  <a:ea typeface="思源黑体 CN Bold" panose="020B0800000000000000" charset="-122"/>
                </a:rPr>
                <a:t>输入关键词</a:t>
              </a:r>
            </a:p>
          </p:txBody>
        </p:sp>
        <p:sp>
          <p:nvSpPr>
            <p:cNvPr id="75" name="文本框 74"/>
            <p:cNvSpPr txBox="1"/>
            <p:nvPr/>
          </p:nvSpPr>
          <p:spPr>
            <a:xfrm>
              <a:off x="6584906" y="5630001"/>
              <a:ext cx="1910481" cy="675520"/>
            </a:xfrm>
            <a:prstGeom prst="rect">
              <a:avLst/>
            </a:prstGeom>
            <a:noFill/>
          </p:spPr>
          <p:txBody>
            <a:bodyPr wrap="square" rtlCol="0">
              <a:spAutoFit/>
            </a:bodyPr>
            <a:lstStyle/>
            <a:p>
              <a:r>
                <a:rPr lang="zh-CN" altLang="en-US" sz="1600" dirty="0">
                  <a:solidFill>
                    <a:schemeClr val="bg1"/>
                  </a:solidFill>
                  <a:latin typeface="思源黑体 CN Light" panose="020B0300000000000000" charset="-122"/>
                  <a:ea typeface="思源黑体 CN Light" panose="020B0300000000000000" charset="-122"/>
                </a:rPr>
                <a:t>此处请输入正文此处请输入正文</a:t>
              </a:r>
            </a:p>
          </p:txBody>
        </p:sp>
      </p:grpSp>
      <p:grpSp>
        <p:nvGrpSpPr>
          <p:cNvPr id="76" name="组合 75"/>
          <p:cNvGrpSpPr/>
          <p:nvPr/>
        </p:nvGrpSpPr>
        <p:grpSpPr>
          <a:xfrm>
            <a:off x="9118435" y="1741418"/>
            <a:ext cx="1798719" cy="970814"/>
            <a:chOff x="6584906" y="5181769"/>
            <a:chExt cx="1910481" cy="1123752"/>
          </a:xfrm>
        </p:grpSpPr>
        <p:sp>
          <p:nvSpPr>
            <p:cNvPr id="77" name="文本框 76"/>
            <p:cNvSpPr txBox="1"/>
            <p:nvPr/>
          </p:nvSpPr>
          <p:spPr>
            <a:xfrm>
              <a:off x="6584907" y="5181769"/>
              <a:ext cx="1910480" cy="461618"/>
            </a:xfrm>
            <a:prstGeom prst="rect">
              <a:avLst/>
            </a:prstGeom>
            <a:noFill/>
          </p:spPr>
          <p:txBody>
            <a:bodyPr wrap="square" rtlCol="0">
              <a:spAutoFit/>
            </a:bodyPr>
            <a:lstStyle/>
            <a:p>
              <a:r>
                <a:rPr lang="zh-CN" altLang="en-US" sz="2000" dirty="0">
                  <a:solidFill>
                    <a:srgbClr val="1E4A7A"/>
                  </a:solidFill>
                  <a:latin typeface="思源黑体 CN Bold" panose="020B0800000000000000" charset="-122"/>
                  <a:ea typeface="思源黑体 CN Bold" panose="020B0800000000000000" charset="-122"/>
                </a:rPr>
                <a:t>输入关键词</a:t>
              </a:r>
            </a:p>
          </p:txBody>
        </p:sp>
        <p:sp>
          <p:nvSpPr>
            <p:cNvPr id="78" name="文本框 77"/>
            <p:cNvSpPr txBox="1"/>
            <p:nvPr/>
          </p:nvSpPr>
          <p:spPr>
            <a:xfrm>
              <a:off x="6584906" y="5630001"/>
              <a:ext cx="1910481" cy="675520"/>
            </a:xfrm>
            <a:prstGeom prst="rect">
              <a:avLst/>
            </a:prstGeom>
            <a:noFill/>
          </p:spPr>
          <p:txBody>
            <a:bodyPr wrap="square" rtlCol="0">
              <a:spAutoFit/>
            </a:bodyPr>
            <a:lstStyle/>
            <a:p>
              <a:r>
                <a:rPr lang="zh-CN" altLang="en-US" sz="1600" dirty="0">
                  <a:solidFill>
                    <a:srgbClr val="1E4A7A"/>
                  </a:solidFill>
                  <a:latin typeface="思源黑体 CN Light" panose="020B0300000000000000" charset="-122"/>
                  <a:ea typeface="思源黑体 CN Light" panose="020B0300000000000000" charset="-122"/>
                </a:rPr>
                <a:t>此处请输入正文此处请输入正文</a:t>
              </a:r>
            </a:p>
          </p:txBody>
        </p:sp>
      </p:grpSp>
      <p:grpSp>
        <p:nvGrpSpPr>
          <p:cNvPr id="79" name="组合 78"/>
          <p:cNvGrpSpPr/>
          <p:nvPr/>
        </p:nvGrpSpPr>
        <p:grpSpPr>
          <a:xfrm>
            <a:off x="9123215" y="3099828"/>
            <a:ext cx="1798719" cy="970814"/>
            <a:chOff x="6584906" y="5181769"/>
            <a:chExt cx="1910481" cy="1123752"/>
          </a:xfrm>
        </p:grpSpPr>
        <p:sp>
          <p:nvSpPr>
            <p:cNvPr id="80" name="文本框 79"/>
            <p:cNvSpPr txBox="1"/>
            <p:nvPr/>
          </p:nvSpPr>
          <p:spPr>
            <a:xfrm>
              <a:off x="6584907" y="5181769"/>
              <a:ext cx="1910480" cy="461618"/>
            </a:xfrm>
            <a:prstGeom prst="rect">
              <a:avLst/>
            </a:prstGeom>
            <a:noFill/>
          </p:spPr>
          <p:txBody>
            <a:bodyPr wrap="square" rtlCol="0">
              <a:spAutoFit/>
            </a:bodyPr>
            <a:lstStyle/>
            <a:p>
              <a:r>
                <a:rPr lang="zh-CN" altLang="en-US" sz="2000" dirty="0">
                  <a:solidFill>
                    <a:schemeClr val="bg1"/>
                  </a:solidFill>
                  <a:latin typeface="思源黑体 CN Bold" panose="020B0800000000000000" charset="-122"/>
                  <a:ea typeface="思源黑体 CN Bold" panose="020B0800000000000000" charset="-122"/>
                </a:rPr>
                <a:t>输入关键词</a:t>
              </a:r>
            </a:p>
          </p:txBody>
        </p:sp>
        <p:sp>
          <p:nvSpPr>
            <p:cNvPr id="81" name="文本框 80"/>
            <p:cNvSpPr txBox="1"/>
            <p:nvPr/>
          </p:nvSpPr>
          <p:spPr>
            <a:xfrm>
              <a:off x="6584906" y="5630001"/>
              <a:ext cx="1910481" cy="675520"/>
            </a:xfrm>
            <a:prstGeom prst="rect">
              <a:avLst/>
            </a:prstGeom>
            <a:noFill/>
          </p:spPr>
          <p:txBody>
            <a:bodyPr wrap="square" rtlCol="0">
              <a:spAutoFit/>
            </a:bodyPr>
            <a:lstStyle/>
            <a:p>
              <a:r>
                <a:rPr lang="zh-CN" altLang="en-US" sz="1600" dirty="0">
                  <a:solidFill>
                    <a:schemeClr val="bg1"/>
                  </a:solidFill>
                  <a:latin typeface="思源黑体 CN Light" panose="020B0300000000000000" charset="-122"/>
                  <a:ea typeface="思源黑体 CN Light" panose="020B0300000000000000" charset="-122"/>
                </a:rPr>
                <a:t>此处请输入正文此处请输入正文</a:t>
              </a:r>
            </a:p>
          </p:txBody>
        </p:sp>
      </p:grpSp>
      <p:grpSp>
        <p:nvGrpSpPr>
          <p:cNvPr id="82" name="组合 81"/>
          <p:cNvGrpSpPr/>
          <p:nvPr/>
        </p:nvGrpSpPr>
        <p:grpSpPr>
          <a:xfrm>
            <a:off x="9118435" y="4443971"/>
            <a:ext cx="1798719" cy="970814"/>
            <a:chOff x="6584906" y="5181769"/>
            <a:chExt cx="1910481" cy="1123752"/>
          </a:xfrm>
        </p:grpSpPr>
        <p:sp>
          <p:nvSpPr>
            <p:cNvPr id="83" name="文本框 82"/>
            <p:cNvSpPr txBox="1"/>
            <p:nvPr/>
          </p:nvSpPr>
          <p:spPr>
            <a:xfrm>
              <a:off x="6584907" y="5181769"/>
              <a:ext cx="1910480" cy="461618"/>
            </a:xfrm>
            <a:prstGeom prst="rect">
              <a:avLst/>
            </a:prstGeom>
            <a:noFill/>
          </p:spPr>
          <p:txBody>
            <a:bodyPr wrap="square" rtlCol="0">
              <a:spAutoFit/>
            </a:bodyPr>
            <a:lstStyle/>
            <a:p>
              <a:r>
                <a:rPr lang="zh-CN" altLang="en-US" sz="2000" dirty="0">
                  <a:solidFill>
                    <a:srgbClr val="1E4A7A"/>
                  </a:solidFill>
                  <a:latin typeface="思源黑体 CN Bold" panose="020B0800000000000000" charset="-122"/>
                  <a:ea typeface="思源黑体 CN Bold" panose="020B0800000000000000" charset="-122"/>
                </a:rPr>
                <a:t>输入关键词</a:t>
              </a:r>
            </a:p>
          </p:txBody>
        </p:sp>
        <p:sp>
          <p:nvSpPr>
            <p:cNvPr id="84" name="文本框 83"/>
            <p:cNvSpPr txBox="1"/>
            <p:nvPr/>
          </p:nvSpPr>
          <p:spPr>
            <a:xfrm>
              <a:off x="6584906" y="5630001"/>
              <a:ext cx="1910481" cy="675520"/>
            </a:xfrm>
            <a:prstGeom prst="rect">
              <a:avLst/>
            </a:prstGeom>
            <a:noFill/>
          </p:spPr>
          <p:txBody>
            <a:bodyPr wrap="square" rtlCol="0">
              <a:spAutoFit/>
            </a:bodyPr>
            <a:lstStyle/>
            <a:p>
              <a:r>
                <a:rPr lang="zh-CN" altLang="en-US" sz="1600" dirty="0">
                  <a:solidFill>
                    <a:srgbClr val="1E4A7A"/>
                  </a:solidFill>
                  <a:latin typeface="思源黑体 CN Light" panose="020B0300000000000000" charset="-122"/>
                  <a:ea typeface="思源黑体 CN Light" panose="020B0300000000000000" charset="-122"/>
                </a:rPr>
                <a:t>此处请输入正文此处请输入正文</a:t>
              </a:r>
            </a:p>
          </p:txBody>
        </p:sp>
      </p:grpSp>
      <p:grpSp>
        <p:nvGrpSpPr>
          <p:cNvPr id="15" name="组合 14"/>
          <p:cNvGrpSpPr/>
          <p:nvPr/>
        </p:nvGrpSpPr>
        <p:grpSpPr>
          <a:xfrm>
            <a:off x="1761490" y="2080260"/>
            <a:ext cx="370840" cy="325755"/>
            <a:chOff x="11883" y="2602"/>
            <a:chExt cx="1294" cy="1137"/>
          </a:xfrm>
          <a:solidFill>
            <a:schemeClr val="bg1"/>
          </a:solidFill>
        </p:grpSpPr>
        <p:sp>
          <p:nvSpPr>
            <p:cNvPr id="54" name="Freeform 58"/>
            <p:cNvSpPr/>
            <p:nvPr/>
          </p:nvSpPr>
          <p:spPr bwMode="auto">
            <a:xfrm>
              <a:off x="12243" y="3595"/>
              <a:ext cx="575" cy="145"/>
            </a:xfrm>
            <a:custGeom>
              <a:avLst/>
              <a:gdLst>
                <a:gd name="T0" fmla="*/ 106 w 120"/>
                <a:gd name="T1" fmla="*/ 11 h 30"/>
                <a:gd name="T2" fmla="*/ 97 w 120"/>
                <a:gd name="T3" fmla="*/ 11 h 30"/>
                <a:gd name="T4" fmla="*/ 97 w 120"/>
                <a:gd name="T5" fmla="*/ 0 h 30"/>
                <a:gd name="T6" fmla="*/ 23 w 120"/>
                <a:gd name="T7" fmla="*/ 0 h 30"/>
                <a:gd name="T8" fmla="*/ 23 w 120"/>
                <a:gd name="T9" fmla="*/ 11 h 30"/>
                <a:gd name="T10" fmla="*/ 14 w 120"/>
                <a:gd name="T11" fmla="*/ 11 h 30"/>
                <a:gd name="T12" fmla="*/ 0 w 120"/>
                <a:gd name="T13" fmla="*/ 30 h 30"/>
                <a:gd name="T14" fmla="*/ 120 w 120"/>
                <a:gd name="T15" fmla="*/ 30 h 30"/>
                <a:gd name="T16" fmla="*/ 106 w 120"/>
                <a:gd name="T17" fmla="*/ 1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 h="30">
                  <a:moveTo>
                    <a:pt x="106" y="11"/>
                  </a:moveTo>
                  <a:cubicBezTo>
                    <a:pt x="97" y="11"/>
                    <a:pt x="97" y="11"/>
                    <a:pt x="97" y="11"/>
                  </a:cubicBezTo>
                  <a:cubicBezTo>
                    <a:pt x="97" y="0"/>
                    <a:pt x="97" y="0"/>
                    <a:pt x="97" y="0"/>
                  </a:cubicBezTo>
                  <a:cubicBezTo>
                    <a:pt x="23" y="0"/>
                    <a:pt x="23" y="0"/>
                    <a:pt x="23" y="0"/>
                  </a:cubicBezTo>
                  <a:cubicBezTo>
                    <a:pt x="23" y="11"/>
                    <a:pt x="23" y="11"/>
                    <a:pt x="23" y="11"/>
                  </a:cubicBezTo>
                  <a:cubicBezTo>
                    <a:pt x="14" y="11"/>
                    <a:pt x="14" y="11"/>
                    <a:pt x="14" y="11"/>
                  </a:cubicBezTo>
                  <a:cubicBezTo>
                    <a:pt x="6" y="11"/>
                    <a:pt x="0" y="20"/>
                    <a:pt x="0" y="30"/>
                  </a:cubicBezTo>
                  <a:cubicBezTo>
                    <a:pt x="120" y="30"/>
                    <a:pt x="120" y="30"/>
                    <a:pt x="120" y="30"/>
                  </a:cubicBezTo>
                  <a:cubicBezTo>
                    <a:pt x="120" y="20"/>
                    <a:pt x="114" y="11"/>
                    <a:pt x="106"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5" name="Freeform 59"/>
            <p:cNvSpPr>
              <a:spLocks noEditPoints="1"/>
            </p:cNvSpPr>
            <p:nvPr/>
          </p:nvSpPr>
          <p:spPr bwMode="auto">
            <a:xfrm>
              <a:off x="11883" y="2602"/>
              <a:ext cx="1295" cy="965"/>
            </a:xfrm>
            <a:custGeom>
              <a:avLst/>
              <a:gdLst>
                <a:gd name="T0" fmla="*/ 251 w 270"/>
                <a:gd name="T1" fmla="*/ 0 h 201"/>
                <a:gd name="T2" fmla="*/ 19 w 270"/>
                <a:gd name="T3" fmla="*/ 0 h 201"/>
                <a:gd name="T4" fmla="*/ 0 w 270"/>
                <a:gd name="T5" fmla="*/ 19 h 201"/>
                <a:gd name="T6" fmla="*/ 0 w 270"/>
                <a:gd name="T7" fmla="*/ 183 h 201"/>
                <a:gd name="T8" fmla="*/ 19 w 270"/>
                <a:gd name="T9" fmla="*/ 201 h 201"/>
                <a:gd name="T10" fmla="*/ 251 w 270"/>
                <a:gd name="T11" fmla="*/ 201 h 201"/>
                <a:gd name="T12" fmla="*/ 270 w 270"/>
                <a:gd name="T13" fmla="*/ 183 h 201"/>
                <a:gd name="T14" fmla="*/ 270 w 270"/>
                <a:gd name="T15" fmla="*/ 19 h 201"/>
                <a:gd name="T16" fmla="*/ 251 w 270"/>
                <a:gd name="T17" fmla="*/ 0 h 201"/>
                <a:gd name="T18" fmla="*/ 135 w 270"/>
                <a:gd name="T19" fmla="*/ 183 h 201"/>
                <a:gd name="T20" fmla="*/ 128 w 270"/>
                <a:gd name="T21" fmla="*/ 176 h 201"/>
                <a:gd name="T22" fmla="*/ 135 w 270"/>
                <a:gd name="T23" fmla="*/ 169 h 201"/>
                <a:gd name="T24" fmla="*/ 142 w 270"/>
                <a:gd name="T25" fmla="*/ 176 h 201"/>
                <a:gd name="T26" fmla="*/ 135 w 270"/>
                <a:gd name="T27" fmla="*/ 183 h 201"/>
                <a:gd name="T28" fmla="*/ 254 w 270"/>
                <a:gd name="T29" fmla="*/ 146 h 201"/>
                <a:gd name="T30" fmla="*/ 252 w 270"/>
                <a:gd name="T31" fmla="*/ 148 h 201"/>
                <a:gd name="T32" fmla="*/ 18 w 270"/>
                <a:gd name="T33" fmla="*/ 148 h 201"/>
                <a:gd name="T34" fmla="*/ 16 w 270"/>
                <a:gd name="T35" fmla="*/ 146 h 201"/>
                <a:gd name="T36" fmla="*/ 16 w 270"/>
                <a:gd name="T37" fmla="*/ 20 h 201"/>
                <a:gd name="T38" fmla="*/ 18 w 270"/>
                <a:gd name="T39" fmla="*/ 18 h 201"/>
                <a:gd name="T40" fmla="*/ 252 w 270"/>
                <a:gd name="T41" fmla="*/ 18 h 201"/>
                <a:gd name="T42" fmla="*/ 254 w 270"/>
                <a:gd name="T43" fmla="*/ 20 h 201"/>
                <a:gd name="T44" fmla="*/ 254 w 270"/>
                <a:gd name="T45" fmla="*/ 14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70" h="201">
                  <a:moveTo>
                    <a:pt x="251" y="0"/>
                  </a:moveTo>
                  <a:cubicBezTo>
                    <a:pt x="19" y="0"/>
                    <a:pt x="19" y="0"/>
                    <a:pt x="19" y="0"/>
                  </a:cubicBezTo>
                  <a:cubicBezTo>
                    <a:pt x="9" y="0"/>
                    <a:pt x="0" y="9"/>
                    <a:pt x="0" y="19"/>
                  </a:cubicBezTo>
                  <a:cubicBezTo>
                    <a:pt x="0" y="183"/>
                    <a:pt x="0" y="183"/>
                    <a:pt x="0" y="183"/>
                  </a:cubicBezTo>
                  <a:cubicBezTo>
                    <a:pt x="0" y="193"/>
                    <a:pt x="9" y="201"/>
                    <a:pt x="19" y="201"/>
                  </a:cubicBezTo>
                  <a:cubicBezTo>
                    <a:pt x="251" y="201"/>
                    <a:pt x="251" y="201"/>
                    <a:pt x="251" y="201"/>
                  </a:cubicBezTo>
                  <a:cubicBezTo>
                    <a:pt x="261" y="201"/>
                    <a:pt x="270" y="193"/>
                    <a:pt x="270" y="183"/>
                  </a:cubicBezTo>
                  <a:cubicBezTo>
                    <a:pt x="270" y="19"/>
                    <a:pt x="270" y="19"/>
                    <a:pt x="270" y="19"/>
                  </a:cubicBezTo>
                  <a:cubicBezTo>
                    <a:pt x="270" y="9"/>
                    <a:pt x="261" y="0"/>
                    <a:pt x="251" y="0"/>
                  </a:cubicBezTo>
                  <a:close/>
                  <a:moveTo>
                    <a:pt x="135" y="183"/>
                  </a:moveTo>
                  <a:cubicBezTo>
                    <a:pt x="131" y="183"/>
                    <a:pt x="128" y="180"/>
                    <a:pt x="128" y="176"/>
                  </a:cubicBezTo>
                  <a:cubicBezTo>
                    <a:pt x="128" y="172"/>
                    <a:pt x="131" y="169"/>
                    <a:pt x="135" y="169"/>
                  </a:cubicBezTo>
                  <a:cubicBezTo>
                    <a:pt x="139" y="169"/>
                    <a:pt x="142" y="172"/>
                    <a:pt x="142" y="176"/>
                  </a:cubicBezTo>
                  <a:cubicBezTo>
                    <a:pt x="142" y="180"/>
                    <a:pt x="139" y="183"/>
                    <a:pt x="135" y="183"/>
                  </a:cubicBezTo>
                  <a:close/>
                  <a:moveTo>
                    <a:pt x="254" y="146"/>
                  </a:moveTo>
                  <a:cubicBezTo>
                    <a:pt x="254" y="147"/>
                    <a:pt x="253" y="148"/>
                    <a:pt x="252" y="148"/>
                  </a:cubicBezTo>
                  <a:cubicBezTo>
                    <a:pt x="18" y="148"/>
                    <a:pt x="18" y="148"/>
                    <a:pt x="18" y="148"/>
                  </a:cubicBezTo>
                  <a:cubicBezTo>
                    <a:pt x="17" y="148"/>
                    <a:pt x="16" y="147"/>
                    <a:pt x="16" y="146"/>
                  </a:cubicBezTo>
                  <a:cubicBezTo>
                    <a:pt x="16" y="20"/>
                    <a:pt x="16" y="20"/>
                    <a:pt x="16" y="20"/>
                  </a:cubicBezTo>
                  <a:cubicBezTo>
                    <a:pt x="16" y="19"/>
                    <a:pt x="17" y="18"/>
                    <a:pt x="18" y="18"/>
                  </a:cubicBezTo>
                  <a:cubicBezTo>
                    <a:pt x="252" y="18"/>
                    <a:pt x="252" y="18"/>
                    <a:pt x="252" y="18"/>
                  </a:cubicBezTo>
                  <a:cubicBezTo>
                    <a:pt x="253" y="18"/>
                    <a:pt x="254" y="19"/>
                    <a:pt x="254" y="20"/>
                  </a:cubicBezTo>
                  <a:lnTo>
                    <a:pt x="254" y="1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6" name="Freeform 60"/>
            <p:cNvSpPr/>
            <p:nvPr/>
          </p:nvSpPr>
          <p:spPr bwMode="auto">
            <a:xfrm>
              <a:off x="12338" y="2880"/>
              <a:ext cx="385" cy="183"/>
            </a:xfrm>
            <a:custGeom>
              <a:avLst/>
              <a:gdLst>
                <a:gd name="T0" fmla="*/ 4 w 80"/>
                <a:gd name="T1" fmla="*/ 20 h 38"/>
                <a:gd name="T2" fmla="*/ 4 w 80"/>
                <a:gd name="T3" fmla="*/ 34 h 38"/>
                <a:gd name="T4" fmla="*/ 11 w 80"/>
                <a:gd name="T5" fmla="*/ 37 h 38"/>
                <a:gd name="T6" fmla="*/ 18 w 80"/>
                <a:gd name="T7" fmla="*/ 34 h 38"/>
                <a:gd name="T8" fmla="*/ 62 w 80"/>
                <a:gd name="T9" fmla="*/ 34 h 38"/>
                <a:gd name="T10" fmla="*/ 76 w 80"/>
                <a:gd name="T11" fmla="*/ 34 h 38"/>
                <a:gd name="T12" fmla="*/ 76 w 80"/>
                <a:gd name="T13" fmla="*/ 20 h 38"/>
                <a:gd name="T14" fmla="*/ 4 w 80"/>
                <a:gd name="T15" fmla="*/ 20 h 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 h="38">
                  <a:moveTo>
                    <a:pt x="4" y="20"/>
                  </a:moveTo>
                  <a:cubicBezTo>
                    <a:pt x="0" y="24"/>
                    <a:pt x="0" y="30"/>
                    <a:pt x="4" y="34"/>
                  </a:cubicBezTo>
                  <a:cubicBezTo>
                    <a:pt x="6" y="36"/>
                    <a:pt x="8" y="37"/>
                    <a:pt x="11" y="37"/>
                  </a:cubicBezTo>
                  <a:cubicBezTo>
                    <a:pt x="13" y="37"/>
                    <a:pt x="16" y="36"/>
                    <a:pt x="18" y="34"/>
                  </a:cubicBezTo>
                  <a:cubicBezTo>
                    <a:pt x="30" y="22"/>
                    <a:pt x="50" y="22"/>
                    <a:pt x="62" y="34"/>
                  </a:cubicBezTo>
                  <a:cubicBezTo>
                    <a:pt x="66" y="38"/>
                    <a:pt x="72" y="38"/>
                    <a:pt x="76" y="34"/>
                  </a:cubicBezTo>
                  <a:cubicBezTo>
                    <a:pt x="80" y="30"/>
                    <a:pt x="80" y="24"/>
                    <a:pt x="76" y="20"/>
                  </a:cubicBezTo>
                  <a:cubicBezTo>
                    <a:pt x="56" y="0"/>
                    <a:pt x="24" y="0"/>
                    <a:pt x="4"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7" name="Freeform 61"/>
            <p:cNvSpPr/>
            <p:nvPr/>
          </p:nvSpPr>
          <p:spPr bwMode="auto">
            <a:xfrm>
              <a:off x="12223" y="2747"/>
              <a:ext cx="615" cy="200"/>
            </a:xfrm>
            <a:custGeom>
              <a:avLst/>
              <a:gdLst>
                <a:gd name="T0" fmla="*/ 64 w 128"/>
                <a:gd name="T1" fmla="*/ 0 h 42"/>
                <a:gd name="T2" fmla="*/ 4 w 128"/>
                <a:gd name="T3" fmla="*/ 24 h 42"/>
                <a:gd name="T4" fmla="*/ 4 w 128"/>
                <a:gd name="T5" fmla="*/ 39 h 42"/>
                <a:gd name="T6" fmla="*/ 18 w 128"/>
                <a:gd name="T7" fmla="*/ 39 h 42"/>
                <a:gd name="T8" fmla="*/ 64 w 128"/>
                <a:gd name="T9" fmla="*/ 20 h 42"/>
                <a:gd name="T10" fmla="*/ 110 w 128"/>
                <a:gd name="T11" fmla="*/ 39 h 42"/>
                <a:gd name="T12" fmla="*/ 117 w 128"/>
                <a:gd name="T13" fmla="*/ 41 h 42"/>
                <a:gd name="T14" fmla="*/ 124 w 128"/>
                <a:gd name="T15" fmla="*/ 39 h 42"/>
                <a:gd name="T16" fmla="*/ 124 w 128"/>
                <a:gd name="T17" fmla="*/ 24 h 42"/>
                <a:gd name="T18" fmla="*/ 64 w 128"/>
                <a:gd name="T19"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42">
                  <a:moveTo>
                    <a:pt x="64" y="0"/>
                  </a:moveTo>
                  <a:cubicBezTo>
                    <a:pt x="41" y="0"/>
                    <a:pt x="20" y="8"/>
                    <a:pt x="4" y="24"/>
                  </a:cubicBezTo>
                  <a:cubicBezTo>
                    <a:pt x="0" y="28"/>
                    <a:pt x="0" y="35"/>
                    <a:pt x="4" y="39"/>
                  </a:cubicBezTo>
                  <a:cubicBezTo>
                    <a:pt x="8" y="42"/>
                    <a:pt x="14" y="42"/>
                    <a:pt x="18" y="39"/>
                  </a:cubicBezTo>
                  <a:cubicBezTo>
                    <a:pt x="30" y="26"/>
                    <a:pt x="47" y="20"/>
                    <a:pt x="64" y="20"/>
                  </a:cubicBezTo>
                  <a:cubicBezTo>
                    <a:pt x="81" y="20"/>
                    <a:pt x="97" y="26"/>
                    <a:pt x="110" y="39"/>
                  </a:cubicBezTo>
                  <a:cubicBezTo>
                    <a:pt x="112" y="41"/>
                    <a:pt x="114" y="41"/>
                    <a:pt x="117" y="41"/>
                  </a:cubicBezTo>
                  <a:cubicBezTo>
                    <a:pt x="119" y="41"/>
                    <a:pt x="122" y="41"/>
                    <a:pt x="124" y="39"/>
                  </a:cubicBezTo>
                  <a:cubicBezTo>
                    <a:pt x="128" y="35"/>
                    <a:pt x="128" y="28"/>
                    <a:pt x="124" y="24"/>
                  </a:cubicBezTo>
                  <a:cubicBezTo>
                    <a:pt x="108" y="8"/>
                    <a:pt x="87" y="0"/>
                    <a:pt x="6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8" name="Freeform 62"/>
            <p:cNvSpPr/>
            <p:nvPr/>
          </p:nvSpPr>
          <p:spPr bwMode="auto">
            <a:xfrm>
              <a:off x="12453" y="3077"/>
              <a:ext cx="165" cy="158"/>
            </a:xfrm>
            <a:custGeom>
              <a:avLst/>
              <a:gdLst>
                <a:gd name="T0" fmla="*/ 6 w 34"/>
                <a:gd name="T1" fmla="*/ 6 h 33"/>
                <a:gd name="T2" fmla="*/ 6 w 34"/>
                <a:gd name="T3" fmla="*/ 27 h 33"/>
                <a:gd name="T4" fmla="*/ 28 w 34"/>
                <a:gd name="T5" fmla="*/ 27 h 33"/>
                <a:gd name="T6" fmla="*/ 28 w 34"/>
                <a:gd name="T7" fmla="*/ 6 h 33"/>
                <a:gd name="T8" fmla="*/ 6 w 34"/>
                <a:gd name="T9" fmla="*/ 6 h 33"/>
              </a:gdLst>
              <a:ahLst/>
              <a:cxnLst>
                <a:cxn ang="0">
                  <a:pos x="T0" y="T1"/>
                </a:cxn>
                <a:cxn ang="0">
                  <a:pos x="T2" y="T3"/>
                </a:cxn>
                <a:cxn ang="0">
                  <a:pos x="T4" y="T5"/>
                </a:cxn>
                <a:cxn ang="0">
                  <a:pos x="T6" y="T7"/>
                </a:cxn>
                <a:cxn ang="0">
                  <a:pos x="T8" y="T9"/>
                </a:cxn>
              </a:cxnLst>
              <a:rect l="0" t="0" r="r" b="b"/>
              <a:pathLst>
                <a:path w="34" h="33">
                  <a:moveTo>
                    <a:pt x="6" y="6"/>
                  </a:moveTo>
                  <a:cubicBezTo>
                    <a:pt x="0" y="12"/>
                    <a:pt x="0" y="21"/>
                    <a:pt x="6" y="27"/>
                  </a:cubicBezTo>
                  <a:cubicBezTo>
                    <a:pt x="12" y="33"/>
                    <a:pt x="22" y="33"/>
                    <a:pt x="28" y="27"/>
                  </a:cubicBezTo>
                  <a:cubicBezTo>
                    <a:pt x="34" y="21"/>
                    <a:pt x="34" y="12"/>
                    <a:pt x="28" y="6"/>
                  </a:cubicBezTo>
                  <a:cubicBezTo>
                    <a:pt x="22" y="0"/>
                    <a:pt x="12" y="0"/>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16" name="组合 15"/>
          <p:cNvGrpSpPr/>
          <p:nvPr/>
        </p:nvGrpSpPr>
        <p:grpSpPr>
          <a:xfrm>
            <a:off x="1760855" y="3437255"/>
            <a:ext cx="390525" cy="321945"/>
            <a:chOff x="16595" y="2589"/>
            <a:chExt cx="1568" cy="1140"/>
          </a:xfrm>
          <a:solidFill>
            <a:srgbClr val="1E4A7A"/>
          </a:solidFill>
        </p:grpSpPr>
        <p:sp>
          <p:nvSpPr>
            <p:cNvPr id="18" name="Freeform 22"/>
            <p:cNvSpPr/>
            <p:nvPr/>
          </p:nvSpPr>
          <p:spPr bwMode="auto">
            <a:xfrm>
              <a:off x="16595" y="2679"/>
              <a:ext cx="178" cy="960"/>
            </a:xfrm>
            <a:custGeom>
              <a:avLst/>
              <a:gdLst>
                <a:gd name="T0" fmla="*/ 31 w 37"/>
                <a:gd name="T1" fmla="*/ 175 h 200"/>
                <a:gd name="T2" fmla="*/ 31 w 37"/>
                <a:gd name="T3" fmla="*/ 24 h 200"/>
                <a:gd name="T4" fmla="*/ 37 w 37"/>
                <a:gd name="T5" fmla="*/ 0 h 200"/>
                <a:gd name="T6" fmla="*/ 0 w 37"/>
                <a:gd name="T7" fmla="*/ 46 h 200"/>
                <a:gd name="T8" fmla="*/ 0 w 37"/>
                <a:gd name="T9" fmla="*/ 153 h 200"/>
                <a:gd name="T10" fmla="*/ 37 w 37"/>
                <a:gd name="T11" fmla="*/ 200 h 200"/>
                <a:gd name="T12" fmla="*/ 31 w 37"/>
                <a:gd name="T13" fmla="*/ 175 h 200"/>
              </a:gdLst>
              <a:ahLst/>
              <a:cxnLst>
                <a:cxn ang="0">
                  <a:pos x="T0" y="T1"/>
                </a:cxn>
                <a:cxn ang="0">
                  <a:pos x="T2" y="T3"/>
                </a:cxn>
                <a:cxn ang="0">
                  <a:pos x="T4" y="T5"/>
                </a:cxn>
                <a:cxn ang="0">
                  <a:pos x="T6" y="T7"/>
                </a:cxn>
                <a:cxn ang="0">
                  <a:pos x="T8" y="T9"/>
                </a:cxn>
                <a:cxn ang="0">
                  <a:pos x="T10" y="T11"/>
                </a:cxn>
                <a:cxn ang="0">
                  <a:pos x="T12" y="T13"/>
                </a:cxn>
              </a:cxnLst>
              <a:rect l="0" t="0" r="r" b="b"/>
              <a:pathLst>
                <a:path w="37" h="200">
                  <a:moveTo>
                    <a:pt x="31" y="175"/>
                  </a:moveTo>
                  <a:cubicBezTo>
                    <a:pt x="31" y="24"/>
                    <a:pt x="31" y="24"/>
                    <a:pt x="31" y="24"/>
                  </a:cubicBezTo>
                  <a:cubicBezTo>
                    <a:pt x="31" y="15"/>
                    <a:pt x="33" y="7"/>
                    <a:pt x="37" y="0"/>
                  </a:cubicBezTo>
                  <a:cubicBezTo>
                    <a:pt x="16" y="5"/>
                    <a:pt x="0" y="24"/>
                    <a:pt x="0" y="46"/>
                  </a:cubicBezTo>
                  <a:cubicBezTo>
                    <a:pt x="0" y="153"/>
                    <a:pt x="0" y="153"/>
                    <a:pt x="0" y="153"/>
                  </a:cubicBezTo>
                  <a:cubicBezTo>
                    <a:pt x="0" y="176"/>
                    <a:pt x="16" y="195"/>
                    <a:pt x="37" y="200"/>
                  </a:cubicBezTo>
                  <a:cubicBezTo>
                    <a:pt x="33" y="192"/>
                    <a:pt x="31" y="184"/>
                    <a:pt x="31" y="1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9" name="Freeform 23"/>
            <p:cNvSpPr>
              <a:spLocks noEditPoints="1"/>
            </p:cNvSpPr>
            <p:nvPr/>
          </p:nvSpPr>
          <p:spPr bwMode="auto">
            <a:xfrm>
              <a:off x="16810" y="2589"/>
              <a:ext cx="413" cy="1140"/>
            </a:xfrm>
            <a:custGeom>
              <a:avLst/>
              <a:gdLst>
                <a:gd name="T0" fmla="*/ 43 w 86"/>
                <a:gd name="T1" fmla="*/ 0 h 238"/>
                <a:gd name="T2" fmla="*/ 0 w 86"/>
                <a:gd name="T3" fmla="*/ 43 h 238"/>
                <a:gd name="T4" fmla="*/ 0 w 86"/>
                <a:gd name="T5" fmla="*/ 194 h 238"/>
                <a:gd name="T6" fmla="*/ 43 w 86"/>
                <a:gd name="T7" fmla="*/ 238 h 238"/>
                <a:gd name="T8" fmla="*/ 86 w 86"/>
                <a:gd name="T9" fmla="*/ 194 h 238"/>
                <a:gd name="T10" fmla="*/ 86 w 86"/>
                <a:gd name="T11" fmla="*/ 43 h 238"/>
                <a:gd name="T12" fmla="*/ 43 w 86"/>
                <a:gd name="T13" fmla="*/ 0 h 238"/>
                <a:gd name="T14" fmla="*/ 43 w 86"/>
                <a:gd name="T15" fmla="*/ 224 h 238"/>
                <a:gd name="T16" fmla="*/ 16 w 86"/>
                <a:gd name="T17" fmla="*/ 196 h 238"/>
                <a:gd name="T18" fmla="*/ 16 w 86"/>
                <a:gd name="T19" fmla="*/ 39 h 238"/>
                <a:gd name="T20" fmla="*/ 28 w 86"/>
                <a:gd name="T21" fmla="*/ 17 h 238"/>
                <a:gd name="T22" fmla="*/ 28 w 86"/>
                <a:gd name="T23" fmla="*/ 190 h 238"/>
                <a:gd name="T24" fmla="*/ 52 w 86"/>
                <a:gd name="T25" fmla="*/ 222 h 238"/>
                <a:gd name="T26" fmla="*/ 43 w 86"/>
                <a:gd name="T27" fmla="*/ 22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 h="238">
                  <a:moveTo>
                    <a:pt x="43" y="0"/>
                  </a:moveTo>
                  <a:cubicBezTo>
                    <a:pt x="19" y="0"/>
                    <a:pt x="0" y="19"/>
                    <a:pt x="0" y="43"/>
                  </a:cubicBezTo>
                  <a:cubicBezTo>
                    <a:pt x="0" y="194"/>
                    <a:pt x="0" y="194"/>
                    <a:pt x="0" y="194"/>
                  </a:cubicBezTo>
                  <a:cubicBezTo>
                    <a:pt x="0" y="218"/>
                    <a:pt x="19" y="238"/>
                    <a:pt x="43" y="238"/>
                  </a:cubicBezTo>
                  <a:cubicBezTo>
                    <a:pt x="67" y="238"/>
                    <a:pt x="86" y="218"/>
                    <a:pt x="86" y="194"/>
                  </a:cubicBezTo>
                  <a:cubicBezTo>
                    <a:pt x="86" y="43"/>
                    <a:pt x="86" y="43"/>
                    <a:pt x="86" y="43"/>
                  </a:cubicBezTo>
                  <a:cubicBezTo>
                    <a:pt x="86" y="19"/>
                    <a:pt x="67" y="0"/>
                    <a:pt x="43" y="0"/>
                  </a:cubicBezTo>
                  <a:close/>
                  <a:moveTo>
                    <a:pt x="43" y="224"/>
                  </a:moveTo>
                  <a:cubicBezTo>
                    <a:pt x="28" y="224"/>
                    <a:pt x="16" y="212"/>
                    <a:pt x="16" y="196"/>
                  </a:cubicBezTo>
                  <a:cubicBezTo>
                    <a:pt x="16" y="39"/>
                    <a:pt x="16" y="39"/>
                    <a:pt x="16" y="39"/>
                  </a:cubicBezTo>
                  <a:cubicBezTo>
                    <a:pt x="16" y="30"/>
                    <a:pt x="20" y="22"/>
                    <a:pt x="28" y="17"/>
                  </a:cubicBezTo>
                  <a:cubicBezTo>
                    <a:pt x="28" y="190"/>
                    <a:pt x="28" y="190"/>
                    <a:pt x="28" y="190"/>
                  </a:cubicBezTo>
                  <a:cubicBezTo>
                    <a:pt x="28" y="205"/>
                    <a:pt x="38" y="218"/>
                    <a:pt x="52" y="222"/>
                  </a:cubicBezTo>
                  <a:cubicBezTo>
                    <a:pt x="49" y="223"/>
                    <a:pt x="46" y="224"/>
                    <a:pt x="43" y="2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1" name="Freeform 24"/>
            <p:cNvSpPr>
              <a:spLocks noEditPoints="1"/>
            </p:cNvSpPr>
            <p:nvPr/>
          </p:nvSpPr>
          <p:spPr bwMode="auto">
            <a:xfrm>
              <a:off x="17255" y="2669"/>
              <a:ext cx="908" cy="975"/>
            </a:xfrm>
            <a:custGeom>
              <a:avLst/>
              <a:gdLst>
                <a:gd name="T0" fmla="*/ 0 w 189"/>
                <a:gd name="T1" fmla="*/ 0 h 203"/>
                <a:gd name="T2" fmla="*/ 7 w 189"/>
                <a:gd name="T3" fmla="*/ 177 h 203"/>
                <a:gd name="T4" fmla="*/ 141 w 189"/>
                <a:gd name="T5" fmla="*/ 203 h 203"/>
                <a:gd name="T6" fmla="*/ 189 w 189"/>
                <a:gd name="T7" fmla="*/ 48 h 203"/>
                <a:gd name="T8" fmla="*/ 48 w 189"/>
                <a:gd name="T9" fmla="*/ 22 h 203"/>
                <a:gd name="T10" fmla="*/ 147 w 189"/>
                <a:gd name="T11" fmla="*/ 38 h 203"/>
                <a:gd name="T12" fmla="*/ 48 w 189"/>
                <a:gd name="T13" fmla="*/ 54 h 203"/>
                <a:gd name="T14" fmla="*/ 48 w 189"/>
                <a:gd name="T15" fmla="*/ 22 h 203"/>
                <a:gd name="T16" fmla="*/ 117 w 189"/>
                <a:gd name="T17" fmla="*/ 84 h 203"/>
                <a:gd name="T18" fmla="*/ 147 w 189"/>
                <a:gd name="T19" fmla="*/ 84 h 203"/>
                <a:gd name="T20" fmla="*/ 147 w 189"/>
                <a:gd name="T21" fmla="*/ 123 h 203"/>
                <a:gd name="T22" fmla="*/ 117 w 189"/>
                <a:gd name="T23" fmla="*/ 123 h 203"/>
                <a:gd name="T24" fmla="*/ 147 w 189"/>
                <a:gd name="T25" fmla="*/ 123 h 203"/>
                <a:gd name="T26" fmla="*/ 31 w 189"/>
                <a:gd name="T27" fmla="*/ 161 h 203"/>
                <a:gd name="T28" fmla="*/ 61 w 189"/>
                <a:gd name="T29" fmla="*/ 161 h 203"/>
                <a:gd name="T30" fmla="*/ 46 w 189"/>
                <a:gd name="T31" fmla="*/ 138 h 203"/>
                <a:gd name="T32" fmla="*/ 46 w 189"/>
                <a:gd name="T33" fmla="*/ 108 h 203"/>
                <a:gd name="T34" fmla="*/ 46 w 189"/>
                <a:gd name="T35" fmla="*/ 138 h 203"/>
                <a:gd name="T36" fmla="*/ 31 w 189"/>
                <a:gd name="T37" fmla="*/ 84 h 203"/>
                <a:gd name="T38" fmla="*/ 61 w 189"/>
                <a:gd name="T39" fmla="*/ 84 h 203"/>
                <a:gd name="T40" fmla="*/ 89 w 189"/>
                <a:gd name="T41" fmla="*/ 176 h 203"/>
                <a:gd name="T42" fmla="*/ 89 w 189"/>
                <a:gd name="T43" fmla="*/ 146 h 203"/>
                <a:gd name="T44" fmla="*/ 89 w 189"/>
                <a:gd name="T45" fmla="*/ 176 h 203"/>
                <a:gd name="T46" fmla="*/ 74 w 189"/>
                <a:gd name="T47" fmla="*/ 123 h 203"/>
                <a:gd name="T48" fmla="*/ 104 w 189"/>
                <a:gd name="T49" fmla="*/ 123 h 203"/>
                <a:gd name="T50" fmla="*/ 89 w 189"/>
                <a:gd name="T51" fmla="*/ 99 h 203"/>
                <a:gd name="T52" fmla="*/ 89 w 189"/>
                <a:gd name="T53" fmla="*/ 70 h 203"/>
                <a:gd name="T54" fmla="*/ 89 w 189"/>
                <a:gd name="T55" fmla="*/ 99 h 203"/>
                <a:gd name="T56" fmla="*/ 132 w 189"/>
                <a:gd name="T57" fmla="*/ 146 h 203"/>
                <a:gd name="T58" fmla="*/ 132 w 189"/>
                <a:gd name="T59" fmla="*/ 176 h 203"/>
                <a:gd name="T60" fmla="*/ 182 w 189"/>
                <a:gd name="T61" fmla="*/ 158 h 203"/>
                <a:gd name="T62" fmla="*/ 130 w 189"/>
                <a:gd name="T63" fmla="*/ 197 h 203"/>
                <a:gd name="T64" fmla="*/ 173 w 189"/>
                <a:gd name="T65" fmla="*/ 31 h 203"/>
                <a:gd name="T66" fmla="*/ 182 w 189"/>
                <a:gd name="T67" fmla="*/ 47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9" h="203">
                  <a:moveTo>
                    <a:pt x="141" y="0"/>
                  </a:moveTo>
                  <a:cubicBezTo>
                    <a:pt x="0" y="0"/>
                    <a:pt x="0" y="0"/>
                    <a:pt x="0" y="0"/>
                  </a:cubicBezTo>
                  <a:cubicBezTo>
                    <a:pt x="4" y="8"/>
                    <a:pt x="7" y="17"/>
                    <a:pt x="7" y="26"/>
                  </a:cubicBezTo>
                  <a:cubicBezTo>
                    <a:pt x="7" y="177"/>
                    <a:pt x="7" y="177"/>
                    <a:pt x="7" y="177"/>
                  </a:cubicBezTo>
                  <a:cubicBezTo>
                    <a:pt x="7" y="187"/>
                    <a:pt x="4" y="196"/>
                    <a:pt x="0" y="203"/>
                  </a:cubicBezTo>
                  <a:cubicBezTo>
                    <a:pt x="141" y="203"/>
                    <a:pt x="141" y="203"/>
                    <a:pt x="141" y="203"/>
                  </a:cubicBezTo>
                  <a:cubicBezTo>
                    <a:pt x="168" y="203"/>
                    <a:pt x="189" y="182"/>
                    <a:pt x="189" y="155"/>
                  </a:cubicBezTo>
                  <a:cubicBezTo>
                    <a:pt x="189" y="48"/>
                    <a:pt x="189" y="48"/>
                    <a:pt x="189" y="48"/>
                  </a:cubicBezTo>
                  <a:cubicBezTo>
                    <a:pt x="189" y="22"/>
                    <a:pt x="168" y="0"/>
                    <a:pt x="141" y="0"/>
                  </a:cubicBezTo>
                  <a:close/>
                  <a:moveTo>
                    <a:pt x="48" y="22"/>
                  </a:moveTo>
                  <a:cubicBezTo>
                    <a:pt x="131" y="22"/>
                    <a:pt x="131" y="22"/>
                    <a:pt x="131" y="22"/>
                  </a:cubicBezTo>
                  <a:cubicBezTo>
                    <a:pt x="140" y="22"/>
                    <a:pt x="147" y="29"/>
                    <a:pt x="147" y="38"/>
                  </a:cubicBezTo>
                  <a:cubicBezTo>
                    <a:pt x="147" y="47"/>
                    <a:pt x="140" y="54"/>
                    <a:pt x="131" y="54"/>
                  </a:cubicBezTo>
                  <a:cubicBezTo>
                    <a:pt x="48" y="54"/>
                    <a:pt x="48" y="54"/>
                    <a:pt x="48" y="54"/>
                  </a:cubicBezTo>
                  <a:cubicBezTo>
                    <a:pt x="39" y="54"/>
                    <a:pt x="32" y="47"/>
                    <a:pt x="32" y="38"/>
                  </a:cubicBezTo>
                  <a:cubicBezTo>
                    <a:pt x="32" y="29"/>
                    <a:pt x="39" y="22"/>
                    <a:pt x="48" y="22"/>
                  </a:cubicBezTo>
                  <a:close/>
                  <a:moveTo>
                    <a:pt x="132" y="99"/>
                  </a:moveTo>
                  <a:cubicBezTo>
                    <a:pt x="124" y="99"/>
                    <a:pt x="117" y="93"/>
                    <a:pt x="117" y="84"/>
                  </a:cubicBezTo>
                  <a:cubicBezTo>
                    <a:pt x="117" y="76"/>
                    <a:pt x="124" y="70"/>
                    <a:pt x="132" y="70"/>
                  </a:cubicBezTo>
                  <a:cubicBezTo>
                    <a:pt x="140" y="70"/>
                    <a:pt x="147" y="76"/>
                    <a:pt x="147" y="84"/>
                  </a:cubicBezTo>
                  <a:cubicBezTo>
                    <a:pt x="147" y="93"/>
                    <a:pt x="140" y="99"/>
                    <a:pt x="132" y="99"/>
                  </a:cubicBezTo>
                  <a:close/>
                  <a:moveTo>
                    <a:pt x="147" y="123"/>
                  </a:moveTo>
                  <a:cubicBezTo>
                    <a:pt x="147" y="131"/>
                    <a:pt x="140" y="138"/>
                    <a:pt x="132" y="138"/>
                  </a:cubicBezTo>
                  <a:cubicBezTo>
                    <a:pt x="124" y="138"/>
                    <a:pt x="117" y="131"/>
                    <a:pt x="117" y="123"/>
                  </a:cubicBezTo>
                  <a:cubicBezTo>
                    <a:pt x="117" y="115"/>
                    <a:pt x="124" y="108"/>
                    <a:pt x="132" y="108"/>
                  </a:cubicBezTo>
                  <a:cubicBezTo>
                    <a:pt x="140" y="108"/>
                    <a:pt x="147" y="115"/>
                    <a:pt x="147" y="123"/>
                  </a:cubicBezTo>
                  <a:close/>
                  <a:moveTo>
                    <a:pt x="46" y="176"/>
                  </a:moveTo>
                  <a:cubicBezTo>
                    <a:pt x="37" y="176"/>
                    <a:pt x="31" y="170"/>
                    <a:pt x="31" y="161"/>
                  </a:cubicBezTo>
                  <a:cubicBezTo>
                    <a:pt x="31" y="153"/>
                    <a:pt x="37" y="146"/>
                    <a:pt x="46" y="146"/>
                  </a:cubicBezTo>
                  <a:cubicBezTo>
                    <a:pt x="54" y="146"/>
                    <a:pt x="61" y="153"/>
                    <a:pt x="61" y="161"/>
                  </a:cubicBezTo>
                  <a:cubicBezTo>
                    <a:pt x="61" y="170"/>
                    <a:pt x="54" y="176"/>
                    <a:pt x="46" y="176"/>
                  </a:cubicBezTo>
                  <a:close/>
                  <a:moveTo>
                    <a:pt x="46" y="138"/>
                  </a:moveTo>
                  <a:cubicBezTo>
                    <a:pt x="37" y="138"/>
                    <a:pt x="31" y="131"/>
                    <a:pt x="31" y="123"/>
                  </a:cubicBezTo>
                  <a:cubicBezTo>
                    <a:pt x="31" y="115"/>
                    <a:pt x="37" y="108"/>
                    <a:pt x="46" y="108"/>
                  </a:cubicBezTo>
                  <a:cubicBezTo>
                    <a:pt x="54" y="108"/>
                    <a:pt x="61" y="115"/>
                    <a:pt x="61" y="123"/>
                  </a:cubicBezTo>
                  <a:cubicBezTo>
                    <a:pt x="61" y="131"/>
                    <a:pt x="54" y="138"/>
                    <a:pt x="46" y="138"/>
                  </a:cubicBezTo>
                  <a:close/>
                  <a:moveTo>
                    <a:pt x="46" y="99"/>
                  </a:moveTo>
                  <a:cubicBezTo>
                    <a:pt x="37" y="99"/>
                    <a:pt x="31" y="93"/>
                    <a:pt x="31" y="84"/>
                  </a:cubicBezTo>
                  <a:cubicBezTo>
                    <a:pt x="31" y="76"/>
                    <a:pt x="37" y="70"/>
                    <a:pt x="46" y="70"/>
                  </a:cubicBezTo>
                  <a:cubicBezTo>
                    <a:pt x="54" y="70"/>
                    <a:pt x="61" y="76"/>
                    <a:pt x="61" y="84"/>
                  </a:cubicBezTo>
                  <a:cubicBezTo>
                    <a:pt x="61" y="93"/>
                    <a:pt x="54" y="99"/>
                    <a:pt x="46" y="99"/>
                  </a:cubicBezTo>
                  <a:close/>
                  <a:moveTo>
                    <a:pt x="89" y="176"/>
                  </a:moveTo>
                  <a:cubicBezTo>
                    <a:pt x="81" y="176"/>
                    <a:pt x="74" y="170"/>
                    <a:pt x="74" y="161"/>
                  </a:cubicBezTo>
                  <a:cubicBezTo>
                    <a:pt x="74" y="153"/>
                    <a:pt x="81" y="146"/>
                    <a:pt x="89" y="146"/>
                  </a:cubicBezTo>
                  <a:cubicBezTo>
                    <a:pt x="97" y="146"/>
                    <a:pt x="104" y="153"/>
                    <a:pt x="104" y="161"/>
                  </a:cubicBezTo>
                  <a:cubicBezTo>
                    <a:pt x="104" y="170"/>
                    <a:pt x="97" y="176"/>
                    <a:pt x="89" y="176"/>
                  </a:cubicBezTo>
                  <a:close/>
                  <a:moveTo>
                    <a:pt x="89" y="138"/>
                  </a:moveTo>
                  <a:cubicBezTo>
                    <a:pt x="81" y="138"/>
                    <a:pt x="74" y="131"/>
                    <a:pt x="74" y="123"/>
                  </a:cubicBezTo>
                  <a:cubicBezTo>
                    <a:pt x="74" y="115"/>
                    <a:pt x="81" y="108"/>
                    <a:pt x="89" y="108"/>
                  </a:cubicBezTo>
                  <a:cubicBezTo>
                    <a:pt x="97" y="108"/>
                    <a:pt x="104" y="115"/>
                    <a:pt x="104" y="123"/>
                  </a:cubicBezTo>
                  <a:cubicBezTo>
                    <a:pt x="104" y="131"/>
                    <a:pt x="97" y="138"/>
                    <a:pt x="89" y="138"/>
                  </a:cubicBezTo>
                  <a:close/>
                  <a:moveTo>
                    <a:pt x="89" y="99"/>
                  </a:moveTo>
                  <a:cubicBezTo>
                    <a:pt x="81" y="99"/>
                    <a:pt x="74" y="93"/>
                    <a:pt x="74" y="84"/>
                  </a:cubicBezTo>
                  <a:cubicBezTo>
                    <a:pt x="74" y="76"/>
                    <a:pt x="81" y="70"/>
                    <a:pt x="89" y="70"/>
                  </a:cubicBezTo>
                  <a:cubicBezTo>
                    <a:pt x="97" y="70"/>
                    <a:pt x="104" y="76"/>
                    <a:pt x="104" y="84"/>
                  </a:cubicBezTo>
                  <a:cubicBezTo>
                    <a:pt x="104" y="93"/>
                    <a:pt x="97" y="99"/>
                    <a:pt x="89" y="99"/>
                  </a:cubicBezTo>
                  <a:close/>
                  <a:moveTo>
                    <a:pt x="117" y="161"/>
                  </a:moveTo>
                  <a:cubicBezTo>
                    <a:pt x="117" y="153"/>
                    <a:pt x="124" y="146"/>
                    <a:pt x="132" y="146"/>
                  </a:cubicBezTo>
                  <a:cubicBezTo>
                    <a:pt x="140" y="146"/>
                    <a:pt x="147" y="153"/>
                    <a:pt x="147" y="161"/>
                  </a:cubicBezTo>
                  <a:cubicBezTo>
                    <a:pt x="147" y="170"/>
                    <a:pt x="140" y="176"/>
                    <a:pt x="132" y="176"/>
                  </a:cubicBezTo>
                  <a:cubicBezTo>
                    <a:pt x="124" y="176"/>
                    <a:pt x="117" y="170"/>
                    <a:pt x="117" y="161"/>
                  </a:cubicBezTo>
                  <a:close/>
                  <a:moveTo>
                    <a:pt x="182" y="158"/>
                  </a:moveTo>
                  <a:cubicBezTo>
                    <a:pt x="182" y="180"/>
                    <a:pt x="164" y="197"/>
                    <a:pt x="143" y="197"/>
                  </a:cubicBezTo>
                  <a:cubicBezTo>
                    <a:pt x="130" y="197"/>
                    <a:pt x="130" y="197"/>
                    <a:pt x="130" y="197"/>
                  </a:cubicBezTo>
                  <a:cubicBezTo>
                    <a:pt x="154" y="197"/>
                    <a:pt x="173" y="178"/>
                    <a:pt x="173" y="154"/>
                  </a:cubicBezTo>
                  <a:cubicBezTo>
                    <a:pt x="173" y="31"/>
                    <a:pt x="173" y="31"/>
                    <a:pt x="173" y="31"/>
                  </a:cubicBezTo>
                  <a:cubicBezTo>
                    <a:pt x="173" y="28"/>
                    <a:pt x="173" y="24"/>
                    <a:pt x="172" y="21"/>
                  </a:cubicBezTo>
                  <a:cubicBezTo>
                    <a:pt x="178" y="28"/>
                    <a:pt x="182" y="37"/>
                    <a:pt x="182" y="47"/>
                  </a:cubicBezTo>
                  <a:lnTo>
                    <a:pt x="182" y="15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23" name="组合 22"/>
          <p:cNvGrpSpPr/>
          <p:nvPr/>
        </p:nvGrpSpPr>
        <p:grpSpPr>
          <a:xfrm>
            <a:off x="1828165" y="4720590"/>
            <a:ext cx="292735" cy="412750"/>
            <a:chOff x="6091238" y="4471987"/>
            <a:chExt cx="660400" cy="930276"/>
          </a:xfrm>
          <a:solidFill>
            <a:schemeClr val="bg1"/>
          </a:solidFill>
        </p:grpSpPr>
        <p:sp>
          <p:nvSpPr>
            <p:cNvPr id="35" name="Freeform 71"/>
            <p:cNvSpPr/>
            <p:nvPr/>
          </p:nvSpPr>
          <p:spPr bwMode="auto">
            <a:xfrm>
              <a:off x="6091238" y="4718050"/>
              <a:ext cx="660400" cy="684213"/>
            </a:xfrm>
            <a:custGeom>
              <a:avLst/>
              <a:gdLst>
                <a:gd name="T0" fmla="*/ 217 w 217"/>
                <a:gd name="T1" fmla="*/ 101 h 225"/>
                <a:gd name="T2" fmla="*/ 217 w 217"/>
                <a:gd name="T3" fmla="*/ 68 h 225"/>
                <a:gd name="T4" fmla="*/ 202 w 217"/>
                <a:gd name="T5" fmla="*/ 68 h 225"/>
                <a:gd name="T6" fmla="*/ 195 w 217"/>
                <a:gd name="T7" fmla="*/ 68 h 225"/>
                <a:gd name="T8" fmla="*/ 195 w 217"/>
                <a:gd name="T9" fmla="*/ 38 h 225"/>
                <a:gd name="T10" fmla="*/ 180 w 217"/>
                <a:gd name="T11" fmla="*/ 22 h 225"/>
                <a:gd name="T12" fmla="*/ 180 w 217"/>
                <a:gd name="T13" fmla="*/ 12 h 225"/>
                <a:gd name="T14" fmla="*/ 167 w 217"/>
                <a:gd name="T15" fmla="*/ 3 h 225"/>
                <a:gd name="T16" fmla="*/ 153 w 217"/>
                <a:gd name="T17" fmla="*/ 8 h 225"/>
                <a:gd name="T18" fmla="*/ 151 w 217"/>
                <a:gd name="T19" fmla="*/ 23 h 225"/>
                <a:gd name="T20" fmla="*/ 163 w 217"/>
                <a:gd name="T21" fmla="*/ 33 h 225"/>
                <a:gd name="T22" fmla="*/ 172 w 217"/>
                <a:gd name="T23" fmla="*/ 32 h 225"/>
                <a:gd name="T24" fmla="*/ 183 w 217"/>
                <a:gd name="T25" fmla="*/ 43 h 225"/>
                <a:gd name="T26" fmla="*/ 183 w 217"/>
                <a:gd name="T27" fmla="*/ 68 h 225"/>
                <a:gd name="T28" fmla="*/ 16 w 217"/>
                <a:gd name="T29" fmla="*/ 68 h 225"/>
                <a:gd name="T30" fmla="*/ 0 w 217"/>
                <a:gd name="T31" fmla="*/ 68 h 225"/>
                <a:gd name="T32" fmla="*/ 0 w 217"/>
                <a:gd name="T33" fmla="*/ 101 h 225"/>
                <a:gd name="T34" fmla="*/ 16 w 217"/>
                <a:gd name="T35" fmla="*/ 101 h 225"/>
                <a:gd name="T36" fmla="*/ 16 w 217"/>
                <a:gd name="T37" fmla="*/ 192 h 225"/>
                <a:gd name="T38" fmla="*/ 0 w 217"/>
                <a:gd name="T39" fmla="*/ 192 h 225"/>
                <a:gd name="T40" fmla="*/ 0 w 217"/>
                <a:gd name="T41" fmla="*/ 225 h 225"/>
                <a:gd name="T42" fmla="*/ 217 w 217"/>
                <a:gd name="T43" fmla="*/ 225 h 225"/>
                <a:gd name="T44" fmla="*/ 217 w 217"/>
                <a:gd name="T45" fmla="*/ 192 h 225"/>
                <a:gd name="T46" fmla="*/ 202 w 217"/>
                <a:gd name="T47" fmla="*/ 192 h 225"/>
                <a:gd name="T48" fmla="*/ 202 w 217"/>
                <a:gd name="T49" fmla="*/ 101 h 225"/>
                <a:gd name="T50" fmla="*/ 217 w 217"/>
                <a:gd name="T51" fmla="*/ 101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7" h="225">
                  <a:moveTo>
                    <a:pt x="217" y="101"/>
                  </a:moveTo>
                  <a:cubicBezTo>
                    <a:pt x="217" y="68"/>
                    <a:pt x="217" y="68"/>
                    <a:pt x="217" y="68"/>
                  </a:cubicBezTo>
                  <a:cubicBezTo>
                    <a:pt x="202" y="68"/>
                    <a:pt x="202" y="68"/>
                    <a:pt x="202" y="68"/>
                  </a:cubicBezTo>
                  <a:cubicBezTo>
                    <a:pt x="195" y="68"/>
                    <a:pt x="195" y="68"/>
                    <a:pt x="195" y="68"/>
                  </a:cubicBezTo>
                  <a:cubicBezTo>
                    <a:pt x="195" y="38"/>
                    <a:pt x="195" y="38"/>
                    <a:pt x="195" y="38"/>
                  </a:cubicBezTo>
                  <a:cubicBezTo>
                    <a:pt x="180" y="22"/>
                    <a:pt x="180" y="22"/>
                    <a:pt x="180" y="22"/>
                  </a:cubicBezTo>
                  <a:cubicBezTo>
                    <a:pt x="182" y="18"/>
                    <a:pt x="182" y="14"/>
                    <a:pt x="180" y="12"/>
                  </a:cubicBezTo>
                  <a:cubicBezTo>
                    <a:pt x="167" y="3"/>
                    <a:pt x="167" y="3"/>
                    <a:pt x="167" y="3"/>
                  </a:cubicBezTo>
                  <a:cubicBezTo>
                    <a:pt x="164" y="0"/>
                    <a:pt x="158" y="3"/>
                    <a:pt x="153" y="8"/>
                  </a:cubicBezTo>
                  <a:cubicBezTo>
                    <a:pt x="149" y="14"/>
                    <a:pt x="148" y="21"/>
                    <a:pt x="151" y="23"/>
                  </a:cubicBezTo>
                  <a:cubicBezTo>
                    <a:pt x="163" y="33"/>
                    <a:pt x="163" y="33"/>
                    <a:pt x="163" y="33"/>
                  </a:cubicBezTo>
                  <a:cubicBezTo>
                    <a:pt x="165" y="35"/>
                    <a:pt x="169" y="34"/>
                    <a:pt x="172" y="32"/>
                  </a:cubicBezTo>
                  <a:cubicBezTo>
                    <a:pt x="183" y="43"/>
                    <a:pt x="183" y="43"/>
                    <a:pt x="183" y="43"/>
                  </a:cubicBezTo>
                  <a:cubicBezTo>
                    <a:pt x="183" y="68"/>
                    <a:pt x="183" y="68"/>
                    <a:pt x="183" y="68"/>
                  </a:cubicBezTo>
                  <a:cubicBezTo>
                    <a:pt x="16" y="68"/>
                    <a:pt x="16" y="68"/>
                    <a:pt x="16" y="68"/>
                  </a:cubicBezTo>
                  <a:cubicBezTo>
                    <a:pt x="0" y="68"/>
                    <a:pt x="0" y="68"/>
                    <a:pt x="0" y="68"/>
                  </a:cubicBezTo>
                  <a:cubicBezTo>
                    <a:pt x="0" y="101"/>
                    <a:pt x="0" y="101"/>
                    <a:pt x="0" y="101"/>
                  </a:cubicBezTo>
                  <a:cubicBezTo>
                    <a:pt x="16" y="101"/>
                    <a:pt x="16" y="101"/>
                    <a:pt x="16" y="101"/>
                  </a:cubicBezTo>
                  <a:cubicBezTo>
                    <a:pt x="16" y="192"/>
                    <a:pt x="16" y="192"/>
                    <a:pt x="16" y="192"/>
                  </a:cubicBezTo>
                  <a:cubicBezTo>
                    <a:pt x="0" y="192"/>
                    <a:pt x="0" y="192"/>
                    <a:pt x="0" y="192"/>
                  </a:cubicBezTo>
                  <a:cubicBezTo>
                    <a:pt x="0" y="225"/>
                    <a:pt x="0" y="225"/>
                    <a:pt x="0" y="225"/>
                  </a:cubicBezTo>
                  <a:cubicBezTo>
                    <a:pt x="217" y="225"/>
                    <a:pt x="217" y="225"/>
                    <a:pt x="217" y="225"/>
                  </a:cubicBezTo>
                  <a:cubicBezTo>
                    <a:pt x="217" y="192"/>
                    <a:pt x="217" y="192"/>
                    <a:pt x="217" y="192"/>
                  </a:cubicBezTo>
                  <a:cubicBezTo>
                    <a:pt x="202" y="192"/>
                    <a:pt x="202" y="192"/>
                    <a:pt x="202" y="192"/>
                  </a:cubicBezTo>
                  <a:cubicBezTo>
                    <a:pt x="202" y="101"/>
                    <a:pt x="202" y="101"/>
                    <a:pt x="202" y="101"/>
                  </a:cubicBezTo>
                  <a:lnTo>
                    <a:pt x="217" y="10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7" name="Freeform 72"/>
            <p:cNvSpPr>
              <a:spLocks noEditPoints="1"/>
            </p:cNvSpPr>
            <p:nvPr/>
          </p:nvSpPr>
          <p:spPr bwMode="auto">
            <a:xfrm>
              <a:off x="6142038" y="4471987"/>
              <a:ext cx="374650" cy="419100"/>
            </a:xfrm>
            <a:custGeom>
              <a:avLst/>
              <a:gdLst>
                <a:gd name="T0" fmla="*/ 120 w 123"/>
                <a:gd name="T1" fmla="*/ 81 h 138"/>
                <a:gd name="T2" fmla="*/ 104 w 123"/>
                <a:gd name="T3" fmla="*/ 60 h 138"/>
                <a:gd name="T4" fmla="*/ 79 w 123"/>
                <a:gd name="T5" fmla="*/ 55 h 138"/>
                <a:gd name="T6" fmla="*/ 92 w 123"/>
                <a:gd name="T7" fmla="*/ 30 h 138"/>
                <a:gd name="T8" fmla="*/ 62 w 123"/>
                <a:gd name="T9" fmla="*/ 0 h 138"/>
                <a:gd name="T10" fmla="*/ 32 w 123"/>
                <a:gd name="T11" fmla="*/ 30 h 138"/>
                <a:gd name="T12" fmla="*/ 44 w 123"/>
                <a:gd name="T13" fmla="*/ 55 h 138"/>
                <a:gd name="T14" fmla="*/ 19 w 123"/>
                <a:gd name="T15" fmla="*/ 60 h 138"/>
                <a:gd name="T16" fmla="*/ 3 w 123"/>
                <a:gd name="T17" fmla="*/ 81 h 138"/>
                <a:gd name="T18" fmla="*/ 0 w 123"/>
                <a:gd name="T19" fmla="*/ 138 h 138"/>
                <a:gd name="T20" fmla="*/ 123 w 123"/>
                <a:gd name="T21" fmla="*/ 138 h 138"/>
                <a:gd name="T22" fmla="*/ 120 w 123"/>
                <a:gd name="T23" fmla="*/ 81 h 138"/>
                <a:gd name="T24" fmla="*/ 62 w 123"/>
                <a:gd name="T25" fmla="*/ 128 h 138"/>
                <a:gd name="T26" fmla="*/ 52 w 123"/>
                <a:gd name="T27" fmla="*/ 107 h 138"/>
                <a:gd name="T28" fmla="*/ 56 w 123"/>
                <a:gd name="T29" fmla="*/ 74 h 138"/>
                <a:gd name="T30" fmla="*/ 68 w 123"/>
                <a:gd name="T31" fmla="*/ 74 h 138"/>
                <a:gd name="T32" fmla="*/ 71 w 123"/>
                <a:gd name="T33" fmla="*/ 107 h 138"/>
                <a:gd name="T34" fmla="*/ 62 w 123"/>
                <a:gd name="T35" fmla="*/ 128 h 138"/>
                <a:gd name="T36" fmla="*/ 68 w 123"/>
                <a:gd name="T37" fmla="*/ 72 h 138"/>
                <a:gd name="T38" fmla="*/ 55 w 123"/>
                <a:gd name="T39" fmla="*/ 72 h 138"/>
                <a:gd name="T40" fmla="*/ 51 w 123"/>
                <a:gd name="T41" fmla="*/ 60 h 138"/>
                <a:gd name="T42" fmla="*/ 52 w 123"/>
                <a:gd name="T43" fmla="*/ 59 h 138"/>
                <a:gd name="T44" fmla="*/ 56 w 123"/>
                <a:gd name="T45" fmla="*/ 60 h 138"/>
                <a:gd name="T46" fmla="*/ 57 w 123"/>
                <a:gd name="T47" fmla="*/ 60 h 138"/>
                <a:gd name="T48" fmla="*/ 62 w 123"/>
                <a:gd name="T49" fmla="*/ 60 h 138"/>
                <a:gd name="T50" fmla="*/ 66 w 123"/>
                <a:gd name="T51" fmla="*/ 60 h 138"/>
                <a:gd name="T52" fmla="*/ 67 w 123"/>
                <a:gd name="T53" fmla="*/ 60 h 138"/>
                <a:gd name="T54" fmla="*/ 71 w 123"/>
                <a:gd name="T55" fmla="*/ 59 h 138"/>
                <a:gd name="T56" fmla="*/ 72 w 123"/>
                <a:gd name="T57" fmla="*/ 60 h 138"/>
                <a:gd name="T58" fmla="*/ 68 w 123"/>
                <a:gd name="T59" fmla="*/ 72 h 138"/>
                <a:gd name="T60" fmla="*/ 107 w 123"/>
                <a:gd name="T61" fmla="*/ 90 h 138"/>
                <a:gd name="T62" fmla="*/ 81 w 123"/>
                <a:gd name="T63" fmla="*/ 90 h 138"/>
                <a:gd name="T64" fmla="*/ 81 w 123"/>
                <a:gd name="T65" fmla="*/ 84 h 138"/>
                <a:gd name="T66" fmla="*/ 107 w 123"/>
                <a:gd name="T67" fmla="*/ 84 h 138"/>
                <a:gd name="T68" fmla="*/ 107 w 123"/>
                <a:gd name="T69" fmla="*/ 9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3" h="138">
                  <a:moveTo>
                    <a:pt x="120" y="81"/>
                  </a:moveTo>
                  <a:cubicBezTo>
                    <a:pt x="119" y="72"/>
                    <a:pt x="112" y="62"/>
                    <a:pt x="104" y="60"/>
                  </a:cubicBezTo>
                  <a:cubicBezTo>
                    <a:pt x="96" y="57"/>
                    <a:pt x="88" y="56"/>
                    <a:pt x="79" y="55"/>
                  </a:cubicBezTo>
                  <a:cubicBezTo>
                    <a:pt x="87" y="49"/>
                    <a:pt x="92" y="40"/>
                    <a:pt x="92" y="30"/>
                  </a:cubicBezTo>
                  <a:cubicBezTo>
                    <a:pt x="92" y="14"/>
                    <a:pt x="78" y="0"/>
                    <a:pt x="62" y="0"/>
                  </a:cubicBezTo>
                  <a:cubicBezTo>
                    <a:pt x="45" y="0"/>
                    <a:pt x="32" y="14"/>
                    <a:pt x="32" y="30"/>
                  </a:cubicBezTo>
                  <a:cubicBezTo>
                    <a:pt x="32" y="40"/>
                    <a:pt x="36" y="49"/>
                    <a:pt x="44" y="55"/>
                  </a:cubicBezTo>
                  <a:cubicBezTo>
                    <a:pt x="35" y="56"/>
                    <a:pt x="27" y="57"/>
                    <a:pt x="19" y="60"/>
                  </a:cubicBezTo>
                  <a:cubicBezTo>
                    <a:pt x="11" y="62"/>
                    <a:pt x="4" y="72"/>
                    <a:pt x="3" y="81"/>
                  </a:cubicBezTo>
                  <a:cubicBezTo>
                    <a:pt x="2" y="100"/>
                    <a:pt x="1" y="119"/>
                    <a:pt x="0" y="138"/>
                  </a:cubicBezTo>
                  <a:cubicBezTo>
                    <a:pt x="123" y="138"/>
                    <a:pt x="123" y="138"/>
                    <a:pt x="123" y="138"/>
                  </a:cubicBezTo>
                  <a:cubicBezTo>
                    <a:pt x="122" y="119"/>
                    <a:pt x="121" y="100"/>
                    <a:pt x="120" y="81"/>
                  </a:cubicBezTo>
                  <a:close/>
                  <a:moveTo>
                    <a:pt x="62" y="128"/>
                  </a:moveTo>
                  <a:cubicBezTo>
                    <a:pt x="52" y="107"/>
                    <a:pt x="52" y="107"/>
                    <a:pt x="52" y="107"/>
                  </a:cubicBezTo>
                  <a:cubicBezTo>
                    <a:pt x="56" y="74"/>
                    <a:pt x="56" y="74"/>
                    <a:pt x="56" y="74"/>
                  </a:cubicBezTo>
                  <a:cubicBezTo>
                    <a:pt x="68" y="74"/>
                    <a:pt x="68" y="74"/>
                    <a:pt x="68" y="74"/>
                  </a:cubicBezTo>
                  <a:cubicBezTo>
                    <a:pt x="71" y="107"/>
                    <a:pt x="71" y="107"/>
                    <a:pt x="71" y="107"/>
                  </a:cubicBezTo>
                  <a:lnTo>
                    <a:pt x="62" y="128"/>
                  </a:lnTo>
                  <a:close/>
                  <a:moveTo>
                    <a:pt x="68" y="72"/>
                  </a:moveTo>
                  <a:cubicBezTo>
                    <a:pt x="55" y="72"/>
                    <a:pt x="55" y="72"/>
                    <a:pt x="55" y="72"/>
                  </a:cubicBezTo>
                  <a:cubicBezTo>
                    <a:pt x="51" y="60"/>
                    <a:pt x="51" y="60"/>
                    <a:pt x="51" y="60"/>
                  </a:cubicBezTo>
                  <a:cubicBezTo>
                    <a:pt x="52" y="59"/>
                    <a:pt x="52" y="59"/>
                    <a:pt x="52" y="59"/>
                  </a:cubicBezTo>
                  <a:cubicBezTo>
                    <a:pt x="53" y="59"/>
                    <a:pt x="55" y="60"/>
                    <a:pt x="56" y="60"/>
                  </a:cubicBezTo>
                  <a:cubicBezTo>
                    <a:pt x="57" y="60"/>
                    <a:pt x="57" y="60"/>
                    <a:pt x="57" y="60"/>
                  </a:cubicBezTo>
                  <a:cubicBezTo>
                    <a:pt x="59" y="60"/>
                    <a:pt x="60" y="60"/>
                    <a:pt x="62" y="60"/>
                  </a:cubicBezTo>
                  <a:cubicBezTo>
                    <a:pt x="63" y="60"/>
                    <a:pt x="65" y="60"/>
                    <a:pt x="66" y="60"/>
                  </a:cubicBezTo>
                  <a:cubicBezTo>
                    <a:pt x="66" y="60"/>
                    <a:pt x="67" y="60"/>
                    <a:pt x="67" y="60"/>
                  </a:cubicBezTo>
                  <a:cubicBezTo>
                    <a:pt x="68" y="60"/>
                    <a:pt x="70" y="59"/>
                    <a:pt x="71" y="59"/>
                  </a:cubicBezTo>
                  <a:cubicBezTo>
                    <a:pt x="72" y="60"/>
                    <a:pt x="72" y="60"/>
                    <a:pt x="72" y="60"/>
                  </a:cubicBezTo>
                  <a:lnTo>
                    <a:pt x="68" y="72"/>
                  </a:lnTo>
                  <a:close/>
                  <a:moveTo>
                    <a:pt x="107" y="90"/>
                  </a:moveTo>
                  <a:cubicBezTo>
                    <a:pt x="81" y="90"/>
                    <a:pt x="81" y="90"/>
                    <a:pt x="81" y="90"/>
                  </a:cubicBezTo>
                  <a:cubicBezTo>
                    <a:pt x="81" y="84"/>
                    <a:pt x="81" y="84"/>
                    <a:pt x="81" y="84"/>
                  </a:cubicBezTo>
                  <a:cubicBezTo>
                    <a:pt x="107" y="84"/>
                    <a:pt x="107" y="84"/>
                    <a:pt x="107" y="84"/>
                  </a:cubicBezTo>
                  <a:lnTo>
                    <a:pt x="107" y="9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114" name="组合 113"/>
          <p:cNvGrpSpPr/>
          <p:nvPr/>
        </p:nvGrpSpPr>
        <p:grpSpPr>
          <a:xfrm>
            <a:off x="8709660" y="2049780"/>
            <a:ext cx="408940" cy="356870"/>
            <a:chOff x="9515" y="4855"/>
            <a:chExt cx="1154" cy="1210"/>
          </a:xfrm>
          <a:solidFill>
            <a:srgbClr val="1E4A7A"/>
          </a:solidFill>
        </p:grpSpPr>
        <p:sp>
          <p:nvSpPr>
            <p:cNvPr id="38" name="Oval 11"/>
            <p:cNvSpPr>
              <a:spLocks noChangeArrowheads="1"/>
            </p:cNvSpPr>
            <p:nvPr/>
          </p:nvSpPr>
          <p:spPr bwMode="auto">
            <a:xfrm>
              <a:off x="10008" y="5355"/>
              <a:ext cx="170" cy="1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5" name="Freeform 12"/>
            <p:cNvSpPr>
              <a:spLocks noEditPoints="1"/>
            </p:cNvSpPr>
            <p:nvPr/>
          </p:nvSpPr>
          <p:spPr bwMode="auto">
            <a:xfrm>
              <a:off x="9715" y="5062"/>
              <a:ext cx="755" cy="753"/>
            </a:xfrm>
            <a:custGeom>
              <a:avLst/>
              <a:gdLst>
                <a:gd name="T0" fmla="*/ 0 w 157"/>
                <a:gd name="T1" fmla="*/ 157 h 157"/>
                <a:gd name="T2" fmla="*/ 157 w 157"/>
                <a:gd name="T3" fmla="*/ 157 h 157"/>
                <a:gd name="T4" fmla="*/ 157 w 157"/>
                <a:gd name="T5" fmla="*/ 0 h 157"/>
                <a:gd name="T6" fmla="*/ 0 w 157"/>
                <a:gd name="T7" fmla="*/ 0 h 157"/>
                <a:gd name="T8" fmla="*/ 0 w 157"/>
                <a:gd name="T9" fmla="*/ 157 h 157"/>
                <a:gd name="T10" fmla="*/ 31 w 157"/>
                <a:gd name="T11" fmla="*/ 72 h 157"/>
                <a:gd name="T12" fmla="*/ 49 w 157"/>
                <a:gd name="T13" fmla="*/ 72 h 157"/>
                <a:gd name="T14" fmla="*/ 53 w 157"/>
                <a:gd name="T15" fmla="*/ 62 h 157"/>
                <a:gd name="T16" fmla="*/ 40 w 157"/>
                <a:gd name="T17" fmla="*/ 49 h 157"/>
                <a:gd name="T18" fmla="*/ 40 w 157"/>
                <a:gd name="T19" fmla="*/ 40 h 157"/>
                <a:gd name="T20" fmla="*/ 49 w 157"/>
                <a:gd name="T21" fmla="*/ 40 h 157"/>
                <a:gd name="T22" fmla="*/ 62 w 157"/>
                <a:gd name="T23" fmla="*/ 53 h 157"/>
                <a:gd name="T24" fmla="*/ 72 w 157"/>
                <a:gd name="T25" fmla="*/ 49 h 157"/>
                <a:gd name="T26" fmla="*/ 72 w 157"/>
                <a:gd name="T27" fmla="*/ 30 h 157"/>
                <a:gd name="T28" fmla="*/ 79 w 157"/>
                <a:gd name="T29" fmla="*/ 24 h 157"/>
                <a:gd name="T30" fmla="*/ 85 w 157"/>
                <a:gd name="T31" fmla="*/ 30 h 157"/>
                <a:gd name="T32" fmla="*/ 85 w 157"/>
                <a:gd name="T33" fmla="*/ 49 h 157"/>
                <a:gd name="T34" fmla="*/ 95 w 157"/>
                <a:gd name="T35" fmla="*/ 53 h 157"/>
                <a:gd name="T36" fmla="*/ 108 w 157"/>
                <a:gd name="T37" fmla="*/ 40 h 157"/>
                <a:gd name="T38" fmla="*/ 117 w 157"/>
                <a:gd name="T39" fmla="*/ 40 h 157"/>
                <a:gd name="T40" fmla="*/ 117 w 157"/>
                <a:gd name="T41" fmla="*/ 49 h 157"/>
                <a:gd name="T42" fmla="*/ 104 w 157"/>
                <a:gd name="T43" fmla="*/ 62 h 157"/>
                <a:gd name="T44" fmla="*/ 108 w 157"/>
                <a:gd name="T45" fmla="*/ 72 h 157"/>
                <a:gd name="T46" fmla="*/ 126 w 157"/>
                <a:gd name="T47" fmla="*/ 72 h 157"/>
                <a:gd name="T48" fmla="*/ 133 w 157"/>
                <a:gd name="T49" fmla="*/ 78 h 157"/>
                <a:gd name="T50" fmla="*/ 126 w 157"/>
                <a:gd name="T51" fmla="*/ 85 h 157"/>
                <a:gd name="T52" fmla="*/ 108 w 157"/>
                <a:gd name="T53" fmla="*/ 85 h 157"/>
                <a:gd name="T54" fmla="*/ 104 w 157"/>
                <a:gd name="T55" fmla="*/ 94 h 157"/>
                <a:gd name="T56" fmla="*/ 117 w 157"/>
                <a:gd name="T57" fmla="*/ 107 h 157"/>
                <a:gd name="T58" fmla="*/ 117 w 157"/>
                <a:gd name="T59" fmla="*/ 116 h 157"/>
                <a:gd name="T60" fmla="*/ 112 w 157"/>
                <a:gd name="T61" fmla="*/ 118 h 157"/>
                <a:gd name="T62" fmla="*/ 108 w 157"/>
                <a:gd name="T63" fmla="*/ 116 h 157"/>
                <a:gd name="T64" fmla="*/ 95 w 157"/>
                <a:gd name="T65" fmla="*/ 104 h 157"/>
                <a:gd name="T66" fmla="*/ 85 w 157"/>
                <a:gd name="T67" fmla="*/ 108 h 157"/>
                <a:gd name="T68" fmla="*/ 85 w 157"/>
                <a:gd name="T69" fmla="*/ 126 h 157"/>
                <a:gd name="T70" fmla="*/ 79 w 157"/>
                <a:gd name="T71" fmla="*/ 132 h 157"/>
                <a:gd name="T72" fmla="*/ 72 w 157"/>
                <a:gd name="T73" fmla="*/ 126 h 157"/>
                <a:gd name="T74" fmla="*/ 72 w 157"/>
                <a:gd name="T75" fmla="*/ 108 h 157"/>
                <a:gd name="T76" fmla="*/ 62 w 157"/>
                <a:gd name="T77" fmla="*/ 104 h 157"/>
                <a:gd name="T78" fmla="*/ 49 w 157"/>
                <a:gd name="T79" fmla="*/ 116 h 157"/>
                <a:gd name="T80" fmla="*/ 45 w 157"/>
                <a:gd name="T81" fmla="*/ 118 h 157"/>
                <a:gd name="T82" fmla="*/ 40 w 157"/>
                <a:gd name="T83" fmla="*/ 116 h 157"/>
                <a:gd name="T84" fmla="*/ 40 w 157"/>
                <a:gd name="T85" fmla="*/ 107 h 157"/>
                <a:gd name="T86" fmla="*/ 53 w 157"/>
                <a:gd name="T87" fmla="*/ 94 h 157"/>
                <a:gd name="T88" fmla="*/ 49 w 157"/>
                <a:gd name="T89" fmla="*/ 85 h 157"/>
                <a:gd name="T90" fmla="*/ 31 w 157"/>
                <a:gd name="T91" fmla="*/ 85 h 157"/>
                <a:gd name="T92" fmla="*/ 31 w 157"/>
                <a:gd name="T93" fmla="*/ 85 h 157"/>
                <a:gd name="T94" fmla="*/ 24 w 157"/>
                <a:gd name="T95" fmla="*/ 78 h 157"/>
                <a:gd name="T96" fmla="*/ 31 w 157"/>
                <a:gd name="T97" fmla="*/ 72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7" h="157">
                  <a:moveTo>
                    <a:pt x="0" y="157"/>
                  </a:moveTo>
                  <a:cubicBezTo>
                    <a:pt x="157" y="157"/>
                    <a:pt x="157" y="157"/>
                    <a:pt x="157" y="157"/>
                  </a:cubicBezTo>
                  <a:cubicBezTo>
                    <a:pt x="157" y="0"/>
                    <a:pt x="157" y="0"/>
                    <a:pt x="157" y="0"/>
                  </a:cubicBezTo>
                  <a:cubicBezTo>
                    <a:pt x="0" y="0"/>
                    <a:pt x="0" y="0"/>
                    <a:pt x="0" y="0"/>
                  </a:cubicBezTo>
                  <a:lnTo>
                    <a:pt x="0" y="157"/>
                  </a:lnTo>
                  <a:close/>
                  <a:moveTo>
                    <a:pt x="31" y="72"/>
                  </a:moveTo>
                  <a:cubicBezTo>
                    <a:pt x="49" y="72"/>
                    <a:pt x="49" y="72"/>
                    <a:pt x="49" y="72"/>
                  </a:cubicBezTo>
                  <a:cubicBezTo>
                    <a:pt x="50" y="68"/>
                    <a:pt x="51" y="65"/>
                    <a:pt x="53" y="62"/>
                  </a:cubicBezTo>
                  <a:cubicBezTo>
                    <a:pt x="40" y="49"/>
                    <a:pt x="40" y="49"/>
                    <a:pt x="40" y="49"/>
                  </a:cubicBezTo>
                  <a:cubicBezTo>
                    <a:pt x="38" y="46"/>
                    <a:pt x="38" y="42"/>
                    <a:pt x="40" y="40"/>
                  </a:cubicBezTo>
                  <a:cubicBezTo>
                    <a:pt x="43" y="37"/>
                    <a:pt x="47" y="37"/>
                    <a:pt x="49" y="40"/>
                  </a:cubicBezTo>
                  <a:cubicBezTo>
                    <a:pt x="62" y="53"/>
                    <a:pt x="62" y="53"/>
                    <a:pt x="62" y="53"/>
                  </a:cubicBezTo>
                  <a:cubicBezTo>
                    <a:pt x="65" y="51"/>
                    <a:pt x="69" y="49"/>
                    <a:pt x="72" y="49"/>
                  </a:cubicBezTo>
                  <a:cubicBezTo>
                    <a:pt x="72" y="30"/>
                    <a:pt x="72" y="30"/>
                    <a:pt x="72" y="30"/>
                  </a:cubicBezTo>
                  <a:cubicBezTo>
                    <a:pt x="72" y="27"/>
                    <a:pt x="75" y="24"/>
                    <a:pt x="79" y="24"/>
                  </a:cubicBezTo>
                  <a:cubicBezTo>
                    <a:pt x="82" y="24"/>
                    <a:pt x="85" y="27"/>
                    <a:pt x="85" y="30"/>
                  </a:cubicBezTo>
                  <a:cubicBezTo>
                    <a:pt x="85" y="49"/>
                    <a:pt x="85" y="49"/>
                    <a:pt x="85" y="49"/>
                  </a:cubicBezTo>
                  <a:cubicBezTo>
                    <a:pt x="89" y="49"/>
                    <a:pt x="92" y="51"/>
                    <a:pt x="95" y="53"/>
                  </a:cubicBezTo>
                  <a:cubicBezTo>
                    <a:pt x="108" y="40"/>
                    <a:pt x="108" y="40"/>
                    <a:pt x="108" y="40"/>
                  </a:cubicBezTo>
                  <a:cubicBezTo>
                    <a:pt x="110" y="37"/>
                    <a:pt x="114" y="37"/>
                    <a:pt x="117" y="40"/>
                  </a:cubicBezTo>
                  <a:cubicBezTo>
                    <a:pt x="119" y="42"/>
                    <a:pt x="119" y="46"/>
                    <a:pt x="117" y="49"/>
                  </a:cubicBezTo>
                  <a:cubicBezTo>
                    <a:pt x="104" y="62"/>
                    <a:pt x="104" y="62"/>
                    <a:pt x="104" y="62"/>
                  </a:cubicBezTo>
                  <a:cubicBezTo>
                    <a:pt x="106" y="65"/>
                    <a:pt x="107" y="68"/>
                    <a:pt x="108" y="72"/>
                  </a:cubicBezTo>
                  <a:cubicBezTo>
                    <a:pt x="126" y="72"/>
                    <a:pt x="126" y="72"/>
                    <a:pt x="126" y="72"/>
                  </a:cubicBezTo>
                  <a:cubicBezTo>
                    <a:pt x="130" y="72"/>
                    <a:pt x="133" y="74"/>
                    <a:pt x="133" y="78"/>
                  </a:cubicBezTo>
                  <a:cubicBezTo>
                    <a:pt x="133" y="82"/>
                    <a:pt x="130" y="85"/>
                    <a:pt x="126" y="85"/>
                  </a:cubicBezTo>
                  <a:cubicBezTo>
                    <a:pt x="108" y="85"/>
                    <a:pt x="108" y="85"/>
                    <a:pt x="108" y="85"/>
                  </a:cubicBezTo>
                  <a:cubicBezTo>
                    <a:pt x="107" y="88"/>
                    <a:pt x="106" y="91"/>
                    <a:pt x="104" y="94"/>
                  </a:cubicBezTo>
                  <a:cubicBezTo>
                    <a:pt x="117" y="107"/>
                    <a:pt x="117" y="107"/>
                    <a:pt x="117" y="107"/>
                  </a:cubicBezTo>
                  <a:cubicBezTo>
                    <a:pt x="119" y="110"/>
                    <a:pt x="119" y="114"/>
                    <a:pt x="117" y="116"/>
                  </a:cubicBezTo>
                  <a:cubicBezTo>
                    <a:pt x="116" y="118"/>
                    <a:pt x="114" y="118"/>
                    <a:pt x="112" y="118"/>
                  </a:cubicBezTo>
                  <a:cubicBezTo>
                    <a:pt x="111" y="118"/>
                    <a:pt x="109" y="118"/>
                    <a:pt x="108" y="116"/>
                  </a:cubicBezTo>
                  <a:cubicBezTo>
                    <a:pt x="95" y="104"/>
                    <a:pt x="95" y="104"/>
                    <a:pt x="95" y="104"/>
                  </a:cubicBezTo>
                  <a:cubicBezTo>
                    <a:pt x="92" y="105"/>
                    <a:pt x="89" y="107"/>
                    <a:pt x="85" y="108"/>
                  </a:cubicBezTo>
                  <a:cubicBezTo>
                    <a:pt x="85" y="126"/>
                    <a:pt x="85" y="126"/>
                    <a:pt x="85" y="126"/>
                  </a:cubicBezTo>
                  <a:cubicBezTo>
                    <a:pt x="85" y="129"/>
                    <a:pt x="82" y="132"/>
                    <a:pt x="79" y="132"/>
                  </a:cubicBezTo>
                  <a:cubicBezTo>
                    <a:pt x="75" y="132"/>
                    <a:pt x="72" y="129"/>
                    <a:pt x="72" y="126"/>
                  </a:cubicBezTo>
                  <a:cubicBezTo>
                    <a:pt x="72" y="108"/>
                    <a:pt x="72" y="108"/>
                    <a:pt x="72" y="108"/>
                  </a:cubicBezTo>
                  <a:cubicBezTo>
                    <a:pt x="69" y="107"/>
                    <a:pt x="65" y="105"/>
                    <a:pt x="62" y="104"/>
                  </a:cubicBezTo>
                  <a:cubicBezTo>
                    <a:pt x="49" y="116"/>
                    <a:pt x="49" y="116"/>
                    <a:pt x="49" y="116"/>
                  </a:cubicBezTo>
                  <a:cubicBezTo>
                    <a:pt x="48" y="118"/>
                    <a:pt x="46" y="118"/>
                    <a:pt x="45" y="118"/>
                  </a:cubicBezTo>
                  <a:cubicBezTo>
                    <a:pt x="43" y="118"/>
                    <a:pt x="41" y="118"/>
                    <a:pt x="40" y="116"/>
                  </a:cubicBezTo>
                  <a:cubicBezTo>
                    <a:pt x="38" y="114"/>
                    <a:pt x="38" y="110"/>
                    <a:pt x="40" y="107"/>
                  </a:cubicBezTo>
                  <a:cubicBezTo>
                    <a:pt x="53" y="94"/>
                    <a:pt x="53" y="94"/>
                    <a:pt x="53" y="94"/>
                  </a:cubicBezTo>
                  <a:cubicBezTo>
                    <a:pt x="51" y="91"/>
                    <a:pt x="50" y="88"/>
                    <a:pt x="49" y="85"/>
                  </a:cubicBezTo>
                  <a:cubicBezTo>
                    <a:pt x="31" y="85"/>
                    <a:pt x="31" y="85"/>
                    <a:pt x="31" y="85"/>
                  </a:cubicBezTo>
                  <a:cubicBezTo>
                    <a:pt x="31" y="85"/>
                    <a:pt x="31" y="85"/>
                    <a:pt x="31" y="85"/>
                  </a:cubicBezTo>
                  <a:cubicBezTo>
                    <a:pt x="27" y="85"/>
                    <a:pt x="24" y="82"/>
                    <a:pt x="24" y="78"/>
                  </a:cubicBezTo>
                  <a:cubicBezTo>
                    <a:pt x="24" y="74"/>
                    <a:pt x="27" y="72"/>
                    <a:pt x="31" y="7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6" name="Freeform 13"/>
            <p:cNvSpPr>
              <a:spLocks noEditPoints="1"/>
            </p:cNvSpPr>
            <p:nvPr/>
          </p:nvSpPr>
          <p:spPr bwMode="auto">
            <a:xfrm>
              <a:off x="9515" y="4855"/>
              <a:ext cx="1155" cy="1210"/>
            </a:xfrm>
            <a:custGeom>
              <a:avLst/>
              <a:gdLst>
                <a:gd name="T0" fmla="*/ 211 w 241"/>
                <a:gd name="T1" fmla="*/ 0 h 252"/>
                <a:gd name="T2" fmla="*/ 30 w 241"/>
                <a:gd name="T3" fmla="*/ 0 h 252"/>
                <a:gd name="T4" fmla="*/ 0 w 241"/>
                <a:gd name="T5" fmla="*/ 31 h 252"/>
                <a:gd name="T6" fmla="*/ 0 w 241"/>
                <a:gd name="T7" fmla="*/ 211 h 252"/>
                <a:gd name="T8" fmla="*/ 30 w 241"/>
                <a:gd name="T9" fmla="*/ 242 h 252"/>
                <a:gd name="T10" fmla="*/ 40 w 241"/>
                <a:gd name="T11" fmla="*/ 242 h 252"/>
                <a:gd name="T12" fmla="*/ 40 w 241"/>
                <a:gd name="T13" fmla="*/ 252 h 252"/>
                <a:gd name="T14" fmla="*/ 86 w 241"/>
                <a:gd name="T15" fmla="*/ 252 h 252"/>
                <a:gd name="T16" fmla="*/ 86 w 241"/>
                <a:gd name="T17" fmla="*/ 242 h 252"/>
                <a:gd name="T18" fmla="*/ 155 w 241"/>
                <a:gd name="T19" fmla="*/ 242 h 252"/>
                <a:gd name="T20" fmla="*/ 155 w 241"/>
                <a:gd name="T21" fmla="*/ 252 h 252"/>
                <a:gd name="T22" fmla="*/ 202 w 241"/>
                <a:gd name="T23" fmla="*/ 252 h 252"/>
                <a:gd name="T24" fmla="*/ 202 w 241"/>
                <a:gd name="T25" fmla="*/ 242 h 252"/>
                <a:gd name="T26" fmla="*/ 211 w 241"/>
                <a:gd name="T27" fmla="*/ 242 h 252"/>
                <a:gd name="T28" fmla="*/ 241 w 241"/>
                <a:gd name="T29" fmla="*/ 211 h 252"/>
                <a:gd name="T30" fmla="*/ 241 w 241"/>
                <a:gd name="T31" fmla="*/ 31 h 252"/>
                <a:gd name="T32" fmla="*/ 211 w 241"/>
                <a:gd name="T33" fmla="*/ 0 h 252"/>
                <a:gd name="T34" fmla="*/ 212 w 241"/>
                <a:gd name="T35" fmla="*/ 204 h 252"/>
                <a:gd name="T36" fmla="*/ 203 w 241"/>
                <a:gd name="T37" fmla="*/ 213 h 252"/>
                <a:gd name="T38" fmla="*/ 38 w 241"/>
                <a:gd name="T39" fmla="*/ 213 h 252"/>
                <a:gd name="T40" fmla="*/ 29 w 241"/>
                <a:gd name="T41" fmla="*/ 204 h 252"/>
                <a:gd name="T42" fmla="*/ 29 w 241"/>
                <a:gd name="T43" fmla="*/ 184 h 252"/>
                <a:gd name="T44" fmla="*/ 13 w 241"/>
                <a:gd name="T45" fmla="*/ 184 h 252"/>
                <a:gd name="T46" fmla="*/ 13 w 241"/>
                <a:gd name="T47" fmla="*/ 150 h 252"/>
                <a:gd name="T48" fmla="*/ 29 w 241"/>
                <a:gd name="T49" fmla="*/ 150 h 252"/>
                <a:gd name="T50" fmla="*/ 29 w 241"/>
                <a:gd name="T51" fmla="*/ 92 h 252"/>
                <a:gd name="T52" fmla="*/ 13 w 241"/>
                <a:gd name="T53" fmla="*/ 92 h 252"/>
                <a:gd name="T54" fmla="*/ 13 w 241"/>
                <a:gd name="T55" fmla="*/ 58 h 252"/>
                <a:gd name="T56" fmla="*/ 29 w 241"/>
                <a:gd name="T57" fmla="*/ 58 h 252"/>
                <a:gd name="T58" fmla="*/ 29 w 241"/>
                <a:gd name="T59" fmla="*/ 38 h 252"/>
                <a:gd name="T60" fmla="*/ 38 w 241"/>
                <a:gd name="T61" fmla="*/ 30 h 252"/>
                <a:gd name="T62" fmla="*/ 203 w 241"/>
                <a:gd name="T63" fmla="*/ 30 h 252"/>
                <a:gd name="T64" fmla="*/ 212 w 241"/>
                <a:gd name="T65" fmla="*/ 38 h 252"/>
                <a:gd name="T66" fmla="*/ 212 w 241"/>
                <a:gd name="T67" fmla="*/ 20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41" h="252">
                  <a:moveTo>
                    <a:pt x="211" y="0"/>
                  </a:moveTo>
                  <a:cubicBezTo>
                    <a:pt x="30" y="0"/>
                    <a:pt x="30" y="0"/>
                    <a:pt x="30" y="0"/>
                  </a:cubicBezTo>
                  <a:cubicBezTo>
                    <a:pt x="14" y="0"/>
                    <a:pt x="0" y="14"/>
                    <a:pt x="0" y="31"/>
                  </a:cubicBezTo>
                  <a:cubicBezTo>
                    <a:pt x="0" y="211"/>
                    <a:pt x="0" y="211"/>
                    <a:pt x="0" y="211"/>
                  </a:cubicBezTo>
                  <a:cubicBezTo>
                    <a:pt x="0" y="228"/>
                    <a:pt x="14" y="242"/>
                    <a:pt x="30" y="242"/>
                  </a:cubicBezTo>
                  <a:cubicBezTo>
                    <a:pt x="40" y="242"/>
                    <a:pt x="40" y="242"/>
                    <a:pt x="40" y="242"/>
                  </a:cubicBezTo>
                  <a:cubicBezTo>
                    <a:pt x="40" y="252"/>
                    <a:pt x="40" y="252"/>
                    <a:pt x="40" y="252"/>
                  </a:cubicBezTo>
                  <a:cubicBezTo>
                    <a:pt x="86" y="252"/>
                    <a:pt x="86" y="252"/>
                    <a:pt x="86" y="252"/>
                  </a:cubicBezTo>
                  <a:cubicBezTo>
                    <a:pt x="86" y="242"/>
                    <a:pt x="86" y="242"/>
                    <a:pt x="86" y="242"/>
                  </a:cubicBezTo>
                  <a:cubicBezTo>
                    <a:pt x="155" y="242"/>
                    <a:pt x="155" y="242"/>
                    <a:pt x="155" y="242"/>
                  </a:cubicBezTo>
                  <a:cubicBezTo>
                    <a:pt x="155" y="252"/>
                    <a:pt x="155" y="252"/>
                    <a:pt x="155" y="252"/>
                  </a:cubicBezTo>
                  <a:cubicBezTo>
                    <a:pt x="202" y="252"/>
                    <a:pt x="202" y="252"/>
                    <a:pt x="202" y="252"/>
                  </a:cubicBezTo>
                  <a:cubicBezTo>
                    <a:pt x="202" y="242"/>
                    <a:pt x="202" y="242"/>
                    <a:pt x="202" y="242"/>
                  </a:cubicBezTo>
                  <a:cubicBezTo>
                    <a:pt x="211" y="242"/>
                    <a:pt x="211" y="242"/>
                    <a:pt x="211" y="242"/>
                  </a:cubicBezTo>
                  <a:cubicBezTo>
                    <a:pt x="228" y="242"/>
                    <a:pt x="241" y="228"/>
                    <a:pt x="241" y="211"/>
                  </a:cubicBezTo>
                  <a:cubicBezTo>
                    <a:pt x="241" y="31"/>
                    <a:pt x="241" y="31"/>
                    <a:pt x="241" y="31"/>
                  </a:cubicBezTo>
                  <a:cubicBezTo>
                    <a:pt x="241" y="14"/>
                    <a:pt x="228" y="0"/>
                    <a:pt x="211" y="0"/>
                  </a:cubicBezTo>
                  <a:close/>
                  <a:moveTo>
                    <a:pt x="212" y="204"/>
                  </a:moveTo>
                  <a:cubicBezTo>
                    <a:pt x="212" y="209"/>
                    <a:pt x="208" y="213"/>
                    <a:pt x="203" y="213"/>
                  </a:cubicBezTo>
                  <a:cubicBezTo>
                    <a:pt x="38" y="213"/>
                    <a:pt x="38" y="213"/>
                    <a:pt x="38" y="213"/>
                  </a:cubicBezTo>
                  <a:cubicBezTo>
                    <a:pt x="33" y="213"/>
                    <a:pt x="29" y="209"/>
                    <a:pt x="29" y="204"/>
                  </a:cubicBezTo>
                  <a:cubicBezTo>
                    <a:pt x="29" y="184"/>
                    <a:pt x="29" y="184"/>
                    <a:pt x="29" y="184"/>
                  </a:cubicBezTo>
                  <a:cubicBezTo>
                    <a:pt x="13" y="184"/>
                    <a:pt x="13" y="184"/>
                    <a:pt x="13" y="184"/>
                  </a:cubicBezTo>
                  <a:cubicBezTo>
                    <a:pt x="13" y="150"/>
                    <a:pt x="13" y="150"/>
                    <a:pt x="13" y="150"/>
                  </a:cubicBezTo>
                  <a:cubicBezTo>
                    <a:pt x="29" y="150"/>
                    <a:pt x="29" y="150"/>
                    <a:pt x="29" y="150"/>
                  </a:cubicBezTo>
                  <a:cubicBezTo>
                    <a:pt x="29" y="92"/>
                    <a:pt x="29" y="92"/>
                    <a:pt x="29" y="92"/>
                  </a:cubicBezTo>
                  <a:cubicBezTo>
                    <a:pt x="13" y="92"/>
                    <a:pt x="13" y="92"/>
                    <a:pt x="13" y="92"/>
                  </a:cubicBezTo>
                  <a:cubicBezTo>
                    <a:pt x="13" y="58"/>
                    <a:pt x="13" y="58"/>
                    <a:pt x="13" y="58"/>
                  </a:cubicBezTo>
                  <a:cubicBezTo>
                    <a:pt x="29" y="58"/>
                    <a:pt x="29" y="58"/>
                    <a:pt x="29" y="58"/>
                  </a:cubicBezTo>
                  <a:cubicBezTo>
                    <a:pt x="29" y="38"/>
                    <a:pt x="29" y="38"/>
                    <a:pt x="29" y="38"/>
                  </a:cubicBezTo>
                  <a:cubicBezTo>
                    <a:pt x="29" y="33"/>
                    <a:pt x="33" y="30"/>
                    <a:pt x="38" y="30"/>
                  </a:cubicBezTo>
                  <a:cubicBezTo>
                    <a:pt x="203" y="30"/>
                    <a:pt x="203" y="30"/>
                    <a:pt x="203" y="30"/>
                  </a:cubicBezTo>
                  <a:cubicBezTo>
                    <a:pt x="208" y="30"/>
                    <a:pt x="212" y="33"/>
                    <a:pt x="212" y="38"/>
                  </a:cubicBezTo>
                  <a:lnTo>
                    <a:pt x="212" y="20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115" name="组合 114"/>
          <p:cNvGrpSpPr/>
          <p:nvPr/>
        </p:nvGrpSpPr>
        <p:grpSpPr>
          <a:xfrm>
            <a:off x="8638540" y="3454400"/>
            <a:ext cx="409575" cy="305435"/>
            <a:chOff x="14113" y="9477"/>
            <a:chExt cx="1719" cy="1197"/>
          </a:xfrm>
          <a:solidFill>
            <a:schemeClr val="bg1"/>
          </a:solidFill>
        </p:grpSpPr>
        <p:sp>
          <p:nvSpPr>
            <p:cNvPr id="47" name="Freeform 18"/>
            <p:cNvSpPr/>
            <p:nvPr/>
          </p:nvSpPr>
          <p:spPr bwMode="auto">
            <a:xfrm>
              <a:off x="15660" y="9477"/>
              <a:ext cx="173" cy="1180"/>
            </a:xfrm>
            <a:custGeom>
              <a:avLst/>
              <a:gdLst>
                <a:gd name="T0" fmla="*/ 20 w 36"/>
                <a:gd name="T1" fmla="*/ 11 h 246"/>
                <a:gd name="T2" fmla="*/ 1 w 36"/>
                <a:gd name="T3" fmla="*/ 64 h 246"/>
                <a:gd name="T4" fmla="*/ 4 w 36"/>
                <a:gd name="T5" fmla="*/ 142 h 246"/>
                <a:gd name="T6" fmla="*/ 13 w 36"/>
                <a:gd name="T7" fmla="*/ 158 h 246"/>
                <a:gd name="T8" fmla="*/ 8 w 36"/>
                <a:gd name="T9" fmla="*/ 236 h 246"/>
                <a:gd name="T10" fmla="*/ 20 w 36"/>
                <a:gd name="T11" fmla="*/ 246 h 246"/>
                <a:gd name="T12" fmla="*/ 32 w 36"/>
                <a:gd name="T13" fmla="*/ 236 h 246"/>
                <a:gd name="T14" fmla="*/ 28 w 36"/>
                <a:gd name="T15" fmla="*/ 162 h 246"/>
                <a:gd name="T16" fmla="*/ 36 w 36"/>
                <a:gd name="T17" fmla="*/ 96 h 246"/>
                <a:gd name="T18" fmla="*/ 20 w 36"/>
                <a:gd name="T19" fmla="*/ 1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246">
                  <a:moveTo>
                    <a:pt x="20" y="11"/>
                  </a:moveTo>
                  <a:cubicBezTo>
                    <a:pt x="11" y="17"/>
                    <a:pt x="0" y="29"/>
                    <a:pt x="1" y="64"/>
                  </a:cubicBezTo>
                  <a:cubicBezTo>
                    <a:pt x="2" y="82"/>
                    <a:pt x="0" y="118"/>
                    <a:pt x="4" y="142"/>
                  </a:cubicBezTo>
                  <a:cubicBezTo>
                    <a:pt x="6" y="156"/>
                    <a:pt x="9" y="153"/>
                    <a:pt x="13" y="158"/>
                  </a:cubicBezTo>
                  <a:cubicBezTo>
                    <a:pt x="11" y="193"/>
                    <a:pt x="9" y="202"/>
                    <a:pt x="8" y="236"/>
                  </a:cubicBezTo>
                  <a:cubicBezTo>
                    <a:pt x="7" y="240"/>
                    <a:pt x="13" y="246"/>
                    <a:pt x="20" y="246"/>
                  </a:cubicBezTo>
                  <a:cubicBezTo>
                    <a:pt x="27" y="246"/>
                    <a:pt x="33" y="240"/>
                    <a:pt x="32" y="236"/>
                  </a:cubicBezTo>
                  <a:cubicBezTo>
                    <a:pt x="31" y="203"/>
                    <a:pt x="29" y="195"/>
                    <a:pt x="28" y="162"/>
                  </a:cubicBezTo>
                  <a:cubicBezTo>
                    <a:pt x="31" y="146"/>
                    <a:pt x="35" y="124"/>
                    <a:pt x="36" y="96"/>
                  </a:cubicBezTo>
                  <a:cubicBezTo>
                    <a:pt x="36" y="35"/>
                    <a:pt x="35" y="0"/>
                    <a:pt x="20"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8" name="Freeform 19"/>
            <p:cNvSpPr/>
            <p:nvPr/>
          </p:nvSpPr>
          <p:spPr bwMode="auto">
            <a:xfrm>
              <a:off x="14113" y="9535"/>
              <a:ext cx="278" cy="1103"/>
            </a:xfrm>
            <a:custGeom>
              <a:avLst/>
              <a:gdLst>
                <a:gd name="T0" fmla="*/ 56 w 58"/>
                <a:gd name="T1" fmla="*/ 66 h 230"/>
                <a:gd name="T2" fmla="*/ 48 w 58"/>
                <a:gd name="T3" fmla="*/ 0 h 230"/>
                <a:gd name="T4" fmla="*/ 47 w 58"/>
                <a:gd name="T5" fmla="*/ 64 h 230"/>
                <a:gd name="T6" fmla="*/ 41 w 58"/>
                <a:gd name="T7" fmla="*/ 64 h 230"/>
                <a:gd name="T8" fmla="*/ 35 w 58"/>
                <a:gd name="T9" fmla="*/ 0 h 230"/>
                <a:gd name="T10" fmla="*/ 32 w 58"/>
                <a:gd name="T11" fmla="*/ 64 h 230"/>
                <a:gd name="T12" fmla="*/ 26 w 58"/>
                <a:gd name="T13" fmla="*/ 64 h 230"/>
                <a:gd name="T14" fmla="*/ 23 w 58"/>
                <a:gd name="T15" fmla="*/ 0 h 230"/>
                <a:gd name="T16" fmla="*/ 17 w 58"/>
                <a:gd name="T17" fmla="*/ 64 h 230"/>
                <a:gd name="T18" fmla="*/ 11 w 58"/>
                <a:gd name="T19" fmla="*/ 64 h 230"/>
                <a:gd name="T20" fmla="*/ 11 w 58"/>
                <a:gd name="T21" fmla="*/ 0 h 230"/>
                <a:gd name="T22" fmla="*/ 2 w 58"/>
                <a:gd name="T23" fmla="*/ 66 h 230"/>
                <a:gd name="T24" fmla="*/ 24 w 58"/>
                <a:gd name="T25" fmla="*/ 93 h 230"/>
                <a:gd name="T26" fmla="*/ 17 w 58"/>
                <a:gd name="T27" fmla="*/ 221 h 230"/>
                <a:gd name="T28" fmla="*/ 29 w 58"/>
                <a:gd name="T29" fmla="*/ 230 h 230"/>
                <a:gd name="T30" fmla="*/ 41 w 58"/>
                <a:gd name="T31" fmla="*/ 221 h 230"/>
                <a:gd name="T32" fmla="*/ 34 w 58"/>
                <a:gd name="T33" fmla="*/ 93 h 230"/>
                <a:gd name="T34" fmla="*/ 56 w 58"/>
                <a:gd name="T35" fmla="*/ 66 h 230"/>
                <a:gd name="T36" fmla="*/ 56 w 58"/>
                <a:gd name="T37" fmla="*/ 66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8" h="230">
                  <a:moveTo>
                    <a:pt x="56" y="66"/>
                  </a:moveTo>
                  <a:cubicBezTo>
                    <a:pt x="56" y="65"/>
                    <a:pt x="50" y="0"/>
                    <a:pt x="48" y="0"/>
                  </a:cubicBezTo>
                  <a:cubicBezTo>
                    <a:pt x="46" y="0"/>
                    <a:pt x="47" y="38"/>
                    <a:pt x="47" y="64"/>
                  </a:cubicBezTo>
                  <a:cubicBezTo>
                    <a:pt x="41" y="64"/>
                    <a:pt x="41" y="64"/>
                    <a:pt x="41" y="64"/>
                  </a:cubicBezTo>
                  <a:cubicBezTo>
                    <a:pt x="39" y="38"/>
                    <a:pt x="37" y="0"/>
                    <a:pt x="35" y="0"/>
                  </a:cubicBezTo>
                  <a:cubicBezTo>
                    <a:pt x="33" y="0"/>
                    <a:pt x="33" y="38"/>
                    <a:pt x="32" y="64"/>
                  </a:cubicBezTo>
                  <a:cubicBezTo>
                    <a:pt x="26" y="64"/>
                    <a:pt x="26" y="64"/>
                    <a:pt x="26" y="64"/>
                  </a:cubicBezTo>
                  <a:cubicBezTo>
                    <a:pt x="25" y="38"/>
                    <a:pt x="25" y="0"/>
                    <a:pt x="23" y="0"/>
                  </a:cubicBezTo>
                  <a:cubicBezTo>
                    <a:pt x="21" y="0"/>
                    <a:pt x="19" y="38"/>
                    <a:pt x="17" y="64"/>
                  </a:cubicBezTo>
                  <a:cubicBezTo>
                    <a:pt x="11" y="64"/>
                    <a:pt x="11" y="64"/>
                    <a:pt x="11" y="64"/>
                  </a:cubicBezTo>
                  <a:cubicBezTo>
                    <a:pt x="11" y="38"/>
                    <a:pt x="12" y="0"/>
                    <a:pt x="11" y="0"/>
                  </a:cubicBezTo>
                  <a:cubicBezTo>
                    <a:pt x="9" y="0"/>
                    <a:pt x="3" y="52"/>
                    <a:pt x="2" y="66"/>
                  </a:cubicBezTo>
                  <a:cubicBezTo>
                    <a:pt x="0" y="78"/>
                    <a:pt x="10" y="90"/>
                    <a:pt x="24" y="93"/>
                  </a:cubicBezTo>
                  <a:cubicBezTo>
                    <a:pt x="22" y="144"/>
                    <a:pt x="19" y="169"/>
                    <a:pt x="17" y="221"/>
                  </a:cubicBezTo>
                  <a:cubicBezTo>
                    <a:pt x="16" y="225"/>
                    <a:pt x="22" y="230"/>
                    <a:pt x="29" y="230"/>
                  </a:cubicBezTo>
                  <a:cubicBezTo>
                    <a:pt x="36" y="230"/>
                    <a:pt x="42" y="225"/>
                    <a:pt x="41" y="221"/>
                  </a:cubicBezTo>
                  <a:cubicBezTo>
                    <a:pt x="39" y="169"/>
                    <a:pt x="37" y="144"/>
                    <a:pt x="34" y="93"/>
                  </a:cubicBezTo>
                  <a:cubicBezTo>
                    <a:pt x="49" y="90"/>
                    <a:pt x="58" y="79"/>
                    <a:pt x="56" y="66"/>
                  </a:cubicBezTo>
                  <a:cubicBezTo>
                    <a:pt x="55" y="52"/>
                    <a:pt x="56" y="66"/>
                    <a:pt x="56" y="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9" name="Freeform 20"/>
            <p:cNvSpPr>
              <a:spLocks noEditPoints="1"/>
            </p:cNvSpPr>
            <p:nvPr/>
          </p:nvSpPr>
          <p:spPr bwMode="auto">
            <a:xfrm>
              <a:off x="14430" y="9500"/>
              <a:ext cx="1173" cy="1175"/>
            </a:xfrm>
            <a:custGeom>
              <a:avLst/>
              <a:gdLst>
                <a:gd name="T0" fmla="*/ 123 w 245"/>
                <a:gd name="T1" fmla="*/ 0 h 245"/>
                <a:gd name="T2" fmla="*/ 0 w 245"/>
                <a:gd name="T3" fmla="*/ 122 h 245"/>
                <a:gd name="T4" fmla="*/ 123 w 245"/>
                <a:gd name="T5" fmla="*/ 245 h 245"/>
                <a:gd name="T6" fmla="*/ 245 w 245"/>
                <a:gd name="T7" fmla="*/ 122 h 245"/>
                <a:gd name="T8" fmla="*/ 123 w 245"/>
                <a:gd name="T9" fmla="*/ 0 h 245"/>
                <a:gd name="T10" fmla="*/ 123 w 245"/>
                <a:gd name="T11" fmla="*/ 204 h 245"/>
                <a:gd name="T12" fmla="*/ 41 w 245"/>
                <a:gd name="T13" fmla="*/ 122 h 245"/>
                <a:gd name="T14" fmla="*/ 123 w 245"/>
                <a:gd name="T15" fmla="*/ 41 h 245"/>
                <a:gd name="T16" fmla="*/ 205 w 245"/>
                <a:gd name="T17" fmla="*/ 122 h 245"/>
                <a:gd name="T18" fmla="*/ 123 w 245"/>
                <a:gd name="T19" fmla="*/ 20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 h="245">
                  <a:moveTo>
                    <a:pt x="123" y="0"/>
                  </a:moveTo>
                  <a:cubicBezTo>
                    <a:pt x="55" y="0"/>
                    <a:pt x="0" y="55"/>
                    <a:pt x="0" y="122"/>
                  </a:cubicBezTo>
                  <a:cubicBezTo>
                    <a:pt x="0" y="190"/>
                    <a:pt x="55" y="245"/>
                    <a:pt x="123" y="245"/>
                  </a:cubicBezTo>
                  <a:cubicBezTo>
                    <a:pt x="191" y="245"/>
                    <a:pt x="245" y="190"/>
                    <a:pt x="245" y="122"/>
                  </a:cubicBezTo>
                  <a:cubicBezTo>
                    <a:pt x="245" y="55"/>
                    <a:pt x="191" y="0"/>
                    <a:pt x="123" y="0"/>
                  </a:cubicBezTo>
                  <a:close/>
                  <a:moveTo>
                    <a:pt x="123" y="204"/>
                  </a:moveTo>
                  <a:cubicBezTo>
                    <a:pt x="78" y="204"/>
                    <a:pt x="41" y="168"/>
                    <a:pt x="41" y="122"/>
                  </a:cubicBezTo>
                  <a:cubicBezTo>
                    <a:pt x="41" y="77"/>
                    <a:pt x="78" y="41"/>
                    <a:pt x="123" y="41"/>
                  </a:cubicBezTo>
                  <a:cubicBezTo>
                    <a:pt x="168" y="41"/>
                    <a:pt x="205" y="77"/>
                    <a:pt x="205" y="122"/>
                  </a:cubicBezTo>
                  <a:cubicBezTo>
                    <a:pt x="205" y="168"/>
                    <a:pt x="168" y="204"/>
                    <a:pt x="123" y="20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0" name="Freeform 21"/>
            <p:cNvSpPr/>
            <p:nvPr/>
          </p:nvSpPr>
          <p:spPr bwMode="auto">
            <a:xfrm>
              <a:off x="14663" y="9750"/>
              <a:ext cx="693" cy="508"/>
            </a:xfrm>
            <a:custGeom>
              <a:avLst/>
              <a:gdLst>
                <a:gd name="T0" fmla="*/ 74 w 144"/>
                <a:gd name="T1" fmla="*/ 0 h 106"/>
                <a:gd name="T2" fmla="*/ 0 w 144"/>
                <a:gd name="T3" fmla="*/ 73 h 106"/>
                <a:gd name="T4" fmla="*/ 8 w 144"/>
                <a:gd name="T5" fmla="*/ 106 h 106"/>
                <a:gd name="T6" fmla="*/ 5 w 144"/>
                <a:gd name="T7" fmla="*/ 85 h 106"/>
                <a:gd name="T8" fmla="*/ 79 w 144"/>
                <a:gd name="T9" fmla="*/ 12 h 106"/>
                <a:gd name="T10" fmla="*/ 144 w 144"/>
                <a:gd name="T11" fmla="*/ 52 h 106"/>
                <a:gd name="T12" fmla="*/ 74 w 144"/>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144" h="106">
                  <a:moveTo>
                    <a:pt x="74" y="0"/>
                  </a:moveTo>
                  <a:cubicBezTo>
                    <a:pt x="33" y="0"/>
                    <a:pt x="0" y="32"/>
                    <a:pt x="0" y="73"/>
                  </a:cubicBezTo>
                  <a:cubicBezTo>
                    <a:pt x="0" y="85"/>
                    <a:pt x="3" y="96"/>
                    <a:pt x="8" y="106"/>
                  </a:cubicBezTo>
                  <a:cubicBezTo>
                    <a:pt x="6" y="99"/>
                    <a:pt x="5" y="92"/>
                    <a:pt x="5" y="85"/>
                  </a:cubicBezTo>
                  <a:cubicBezTo>
                    <a:pt x="5" y="45"/>
                    <a:pt x="38" y="12"/>
                    <a:pt x="79" y="12"/>
                  </a:cubicBezTo>
                  <a:cubicBezTo>
                    <a:pt x="107" y="12"/>
                    <a:pt x="132" y="28"/>
                    <a:pt x="144" y="52"/>
                  </a:cubicBezTo>
                  <a:cubicBezTo>
                    <a:pt x="135" y="22"/>
                    <a:pt x="107" y="0"/>
                    <a:pt x="7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127" name="Freeform 20"/>
          <p:cNvSpPr/>
          <p:nvPr/>
        </p:nvSpPr>
        <p:spPr bwMode="auto">
          <a:xfrm>
            <a:off x="8702675" y="4803775"/>
            <a:ext cx="369570" cy="329565"/>
          </a:xfrm>
          <a:custGeom>
            <a:avLst/>
            <a:gdLst>
              <a:gd name="T0" fmla="*/ 80 w 263"/>
              <a:gd name="T1" fmla="*/ 263 h 263"/>
              <a:gd name="T2" fmla="*/ 52 w 263"/>
              <a:gd name="T3" fmla="*/ 217 h 263"/>
              <a:gd name="T4" fmla="*/ 42 w 263"/>
              <a:gd name="T5" fmla="*/ 221 h 263"/>
              <a:gd name="T6" fmla="*/ 46 w 263"/>
              <a:gd name="T7" fmla="*/ 211 h 263"/>
              <a:gd name="T8" fmla="*/ 0 w 263"/>
              <a:gd name="T9" fmla="*/ 183 h 263"/>
              <a:gd name="T10" fmla="*/ 18 w 263"/>
              <a:gd name="T11" fmla="*/ 177 h 263"/>
              <a:gd name="T12" fmla="*/ 67 w 263"/>
              <a:gd name="T13" fmla="*/ 181 h 263"/>
              <a:gd name="T14" fmla="*/ 127 w 263"/>
              <a:gd name="T15" fmla="*/ 100 h 263"/>
              <a:gd name="T16" fmla="*/ 129 w 263"/>
              <a:gd name="T17" fmla="*/ 98 h 263"/>
              <a:gd name="T18" fmla="*/ 19 w 263"/>
              <a:gd name="T19" fmla="*/ 11 h 263"/>
              <a:gd name="T20" fmla="*/ 52 w 263"/>
              <a:gd name="T21" fmla="*/ 13 h 263"/>
              <a:gd name="T22" fmla="*/ 85 w 263"/>
              <a:gd name="T23" fmla="*/ 27 h 263"/>
              <a:gd name="T24" fmla="*/ 100 w 263"/>
              <a:gd name="T25" fmla="*/ 21 h 263"/>
              <a:gd name="T26" fmla="*/ 98 w 263"/>
              <a:gd name="T27" fmla="*/ 33 h 263"/>
              <a:gd name="T28" fmla="*/ 124 w 263"/>
              <a:gd name="T29" fmla="*/ 45 h 263"/>
              <a:gd name="T30" fmla="*/ 140 w 263"/>
              <a:gd name="T31" fmla="*/ 38 h 263"/>
              <a:gd name="T32" fmla="*/ 137 w 263"/>
              <a:gd name="T33" fmla="*/ 50 h 263"/>
              <a:gd name="T34" fmla="*/ 162 w 263"/>
              <a:gd name="T35" fmla="*/ 61 h 263"/>
              <a:gd name="T36" fmla="*/ 250 w 263"/>
              <a:gd name="T37" fmla="*/ 13 h 263"/>
              <a:gd name="T38" fmla="*/ 202 w 263"/>
              <a:gd name="T39" fmla="*/ 101 h 263"/>
              <a:gd name="T40" fmla="*/ 213 w 263"/>
              <a:gd name="T41" fmla="*/ 126 h 263"/>
              <a:gd name="T42" fmla="*/ 225 w 263"/>
              <a:gd name="T43" fmla="*/ 123 h 263"/>
              <a:gd name="T44" fmla="*/ 218 w 263"/>
              <a:gd name="T45" fmla="*/ 139 h 263"/>
              <a:gd name="T46" fmla="*/ 230 w 263"/>
              <a:gd name="T47" fmla="*/ 165 h 263"/>
              <a:gd name="T48" fmla="*/ 242 w 263"/>
              <a:gd name="T49" fmla="*/ 163 h 263"/>
              <a:gd name="T50" fmla="*/ 236 w 263"/>
              <a:gd name="T51" fmla="*/ 178 h 263"/>
              <a:gd name="T52" fmla="*/ 250 w 263"/>
              <a:gd name="T53" fmla="*/ 212 h 263"/>
              <a:gd name="T54" fmla="*/ 252 w 263"/>
              <a:gd name="T55" fmla="*/ 244 h 263"/>
              <a:gd name="T56" fmla="*/ 165 w 263"/>
              <a:gd name="T57" fmla="*/ 134 h 263"/>
              <a:gd name="T58" fmla="*/ 163 w 263"/>
              <a:gd name="T59" fmla="*/ 136 h 263"/>
              <a:gd name="T60" fmla="*/ 82 w 263"/>
              <a:gd name="T61" fmla="*/ 196 h 263"/>
              <a:gd name="T62" fmla="*/ 86 w 263"/>
              <a:gd name="T63" fmla="*/ 245 h 263"/>
              <a:gd name="T64" fmla="*/ 80 w 263"/>
              <a:gd name="T65" fmla="*/ 263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63" h="263">
                <a:moveTo>
                  <a:pt x="80" y="263"/>
                </a:moveTo>
                <a:cubicBezTo>
                  <a:pt x="52" y="217"/>
                  <a:pt x="52" y="217"/>
                  <a:pt x="52" y="217"/>
                </a:cubicBezTo>
                <a:cubicBezTo>
                  <a:pt x="46" y="220"/>
                  <a:pt x="42" y="222"/>
                  <a:pt x="42" y="221"/>
                </a:cubicBezTo>
                <a:cubicBezTo>
                  <a:pt x="41" y="221"/>
                  <a:pt x="43" y="217"/>
                  <a:pt x="46" y="211"/>
                </a:cubicBezTo>
                <a:cubicBezTo>
                  <a:pt x="0" y="183"/>
                  <a:pt x="0" y="183"/>
                  <a:pt x="0" y="183"/>
                </a:cubicBezTo>
                <a:cubicBezTo>
                  <a:pt x="18" y="177"/>
                  <a:pt x="18" y="177"/>
                  <a:pt x="18" y="177"/>
                </a:cubicBezTo>
                <a:cubicBezTo>
                  <a:pt x="67" y="181"/>
                  <a:pt x="67" y="181"/>
                  <a:pt x="67" y="181"/>
                </a:cubicBezTo>
                <a:cubicBezTo>
                  <a:pt x="82" y="159"/>
                  <a:pt x="103" y="131"/>
                  <a:pt x="127" y="100"/>
                </a:cubicBezTo>
                <a:cubicBezTo>
                  <a:pt x="128" y="99"/>
                  <a:pt x="129" y="99"/>
                  <a:pt x="129" y="98"/>
                </a:cubicBezTo>
                <a:cubicBezTo>
                  <a:pt x="19" y="11"/>
                  <a:pt x="19" y="11"/>
                  <a:pt x="19" y="11"/>
                </a:cubicBezTo>
                <a:cubicBezTo>
                  <a:pt x="52" y="13"/>
                  <a:pt x="52" y="13"/>
                  <a:pt x="52" y="13"/>
                </a:cubicBezTo>
                <a:cubicBezTo>
                  <a:pt x="85" y="27"/>
                  <a:pt x="85" y="27"/>
                  <a:pt x="85" y="27"/>
                </a:cubicBezTo>
                <a:cubicBezTo>
                  <a:pt x="90" y="20"/>
                  <a:pt x="97" y="17"/>
                  <a:pt x="100" y="21"/>
                </a:cubicBezTo>
                <a:cubicBezTo>
                  <a:pt x="103" y="24"/>
                  <a:pt x="102" y="29"/>
                  <a:pt x="98" y="33"/>
                </a:cubicBezTo>
                <a:cubicBezTo>
                  <a:pt x="124" y="45"/>
                  <a:pt x="124" y="45"/>
                  <a:pt x="124" y="45"/>
                </a:cubicBezTo>
                <a:cubicBezTo>
                  <a:pt x="129" y="37"/>
                  <a:pt x="136" y="34"/>
                  <a:pt x="140" y="38"/>
                </a:cubicBezTo>
                <a:cubicBezTo>
                  <a:pt x="143" y="41"/>
                  <a:pt x="142" y="46"/>
                  <a:pt x="137" y="50"/>
                </a:cubicBezTo>
                <a:cubicBezTo>
                  <a:pt x="162" y="61"/>
                  <a:pt x="162" y="61"/>
                  <a:pt x="162" y="61"/>
                </a:cubicBezTo>
                <a:cubicBezTo>
                  <a:pt x="201" y="21"/>
                  <a:pt x="237" y="0"/>
                  <a:pt x="250" y="13"/>
                </a:cubicBezTo>
                <a:cubicBezTo>
                  <a:pt x="263" y="26"/>
                  <a:pt x="242" y="62"/>
                  <a:pt x="202" y="101"/>
                </a:cubicBezTo>
                <a:cubicBezTo>
                  <a:pt x="213" y="126"/>
                  <a:pt x="213" y="126"/>
                  <a:pt x="213" y="126"/>
                </a:cubicBezTo>
                <a:cubicBezTo>
                  <a:pt x="217" y="121"/>
                  <a:pt x="222" y="120"/>
                  <a:pt x="225" y="123"/>
                </a:cubicBezTo>
                <a:cubicBezTo>
                  <a:pt x="229" y="127"/>
                  <a:pt x="226" y="134"/>
                  <a:pt x="218" y="139"/>
                </a:cubicBezTo>
                <a:cubicBezTo>
                  <a:pt x="230" y="165"/>
                  <a:pt x="230" y="165"/>
                  <a:pt x="230" y="165"/>
                </a:cubicBezTo>
                <a:cubicBezTo>
                  <a:pt x="234" y="161"/>
                  <a:pt x="239" y="160"/>
                  <a:pt x="242" y="163"/>
                </a:cubicBezTo>
                <a:cubicBezTo>
                  <a:pt x="246" y="166"/>
                  <a:pt x="243" y="173"/>
                  <a:pt x="236" y="178"/>
                </a:cubicBezTo>
                <a:cubicBezTo>
                  <a:pt x="250" y="212"/>
                  <a:pt x="250" y="212"/>
                  <a:pt x="250" y="212"/>
                </a:cubicBezTo>
                <a:cubicBezTo>
                  <a:pt x="252" y="244"/>
                  <a:pt x="252" y="244"/>
                  <a:pt x="252" y="244"/>
                </a:cubicBezTo>
                <a:cubicBezTo>
                  <a:pt x="165" y="134"/>
                  <a:pt x="165" y="134"/>
                  <a:pt x="165" y="134"/>
                </a:cubicBezTo>
                <a:cubicBezTo>
                  <a:pt x="164" y="134"/>
                  <a:pt x="164" y="135"/>
                  <a:pt x="163" y="136"/>
                </a:cubicBezTo>
                <a:cubicBezTo>
                  <a:pt x="132" y="160"/>
                  <a:pt x="104" y="181"/>
                  <a:pt x="82" y="196"/>
                </a:cubicBezTo>
                <a:cubicBezTo>
                  <a:pt x="86" y="245"/>
                  <a:pt x="86" y="245"/>
                  <a:pt x="86" y="245"/>
                </a:cubicBezTo>
                <a:lnTo>
                  <a:pt x="80" y="263"/>
                </a:lnTo>
                <a:close/>
              </a:path>
            </a:pathLst>
          </a:custGeom>
          <a:solidFill>
            <a:srgbClr val="1E4A7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1" name="矩形 50"/>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矩形 51"/>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 calcmode="lin" valueType="num">
                                      <p:cBhvr>
                                        <p:cTn id="17" dur="500" fill="hold"/>
                                        <p:tgtEl>
                                          <p:spTgt spid="15"/>
                                        </p:tgtEl>
                                        <p:attrNameLst>
                                          <p:attrName>style.rotation</p:attrName>
                                        </p:attrNameLst>
                                      </p:cBhvr>
                                      <p:tavLst>
                                        <p:tav tm="0">
                                          <p:val>
                                            <p:fltVal val="360"/>
                                          </p:val>
                                        </p:tav>
                                        <p:tav tm="100000">
                                          <p:val>
                                            <p:fltVal val="0"/>
                                          </p:val>
                                        </p:tav>
                                      </p:tavLst>
                                    </p:anim>
                                    <p:animEffect transition="in" filter="fade">
                                      <p:cBhvr>
                                        <p:cTn id="18" dur="500"/>
                                        <p:tgtEl>
                                          <p:spTgt spid="15"/>
                                        </p:tgtEl>
                                      </p:cBhvr>
                                    </p:animEffect>
                                  </p:childTnLst>
                                </p:cTn>
                              </p:par>
                              <p:par>
                                <p:cTn id="19" presetID="49" presetClass="entr" presetSubtype="0" decel="10000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 calcmode="lin" valueType="num">
                                      <p:cBhvr>
                                        <p:cTn id="23" dur="500" fill="hold"/>
                                        <p:tgtEl>
                                          <p:spTgt spid="16"/>
                                        </p:tgtEl>
                                        <p:attrNameLst>
                                          <p:attrName>style.rotation</p:attrName>
                                        </p:attrNameLst>
                                      </p:cBhvr>
                                      <p:tavLst>
                                        <p:tav tm="0">
                                          <p:val>
                                            <p:fltVal val="360"/>
                                          </p:val>
                                        </p:tav>
                                        <p:tav tm="100000">
                                          <p:val>
                                            <p:fltVal val="0"/>
                                          </p:val>
                                        </p:tav>
                                      </p:tavLst>
                                    </p:anim>
                                    <p:animEffect transition="in" filter="fade">
                                      <p:cBhvr>
                                        <p:cTn id="24" dur="500"/>
                                        <p:tgtEl>
                                          <p:spTgt spid="16"/>
                                        </p:tgtEl>
                                      </p:cBhvr>
                                    </p:animEffect>
                                  </p:childTnLst>
                                </p:cTn>
                              </p:par>
                              <p:par>
                                <p:cTn id="25" presetID="49" presetClass="entr" presetSubtype="0" decel="10000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 calcmode="lin" valueType="num">
                                      <p:cBhvr>
                                        <p:cTn id="29" dur="500" fill="hold"/>
                                        <p:tgtEl>
                                          <p:spTgt spid="23"/>
                                        </p:tgtEl>
                                        <p:attrNameLst>
                                          <p:attrName>style.rotation</p:attrName>
                                        </p:attrNameLst>
                                      </p:cBhvr>
                                      <p:tavLst>
                                        <p:tav tm="0">
                                          <p:val>
                                            <p:fltVal val="360"/>
                                          </p:val>
                                        </p:tav>
                                        <p:tav tm="100000">
                                          <p:val>
                                            <p:fltVal val="0"/>
                                          </p:val>
                                        </p:tav>
                                      </p:tavLst>
                                    </p:anim>
                                    <p:animEffect transition="in" filter="fade">
                                      <p:cBhvr>
                                        <p:cTn id="30" dur="500"/>
                                        <p:tgtEl>
                                          <p:spTgt spid="23"/>
                                        </p:tgtEl>
                                      </p:cBhvr>
                                    </p:animEffect>
                                  </p:childTnLst>
                                </p:cTn>
                              </p:par>
                              <p:par>
                                <p:cTn id="31" presetID="49" presetClass="entr" presetSubtype="0" decel="100000" fill="hold" nodeType="withEffect">
                                  <p:stCondLst>
                                    <p:cond delay="0"/>
                                  </p:stCondLst>
                                  <p:childTnLst>
                                    <p:set>
                                      <p:cBhvr>
                                        <p:cTn id="32" dur="1" fill="hold">
                                          <p:stCondLst>
                                            <p:cond delay="0"/>
                                          </p:stCondLst>
                                        </p:cTn>
                                        <p:tgtEl>
                                          <p:spTgt spid="114"/>
                                        </p:tgtEl>
                                        <p:attrNameLst>
                                          <p:attrName>style.visibility</p:attrName>
                                        </p:attrNameLst>
                                      </p:cBhvr>
                                      <p:to>
                                        <p:strVal val="visible"/>
                                      </p:to>
                                    </p:set>
                                    <p:anim calcmode="lin" valueType="num">
                                      <p:cBhvr>
                                        <p:cTn id="33" dur="500" fill="hold"/>
                                        <p:tgtEl>
                                          <p:spTgt spid="114"/>
                                        </p:tgtEl>
                                        <p:attrNameLst>
                                          <p:attrName>ppt_w</p:attrName>
                                        </p:attrNameLst>
                                      </p:cBhvr>
                                      <p:tavLst>
                                        <p:tav tm="0">
                                          <p:val>
                                            <p:fltVal val="0"/>
                                          </p:val>
                                        </p:tav>
                                        <p:tav tm="100000">
                                          <p:val>
                                            <p:strVal val="#ppt_w"/>
                                          </p:val>
                                        </p:tav>
                                      </p:tavLst>
                                    </p:anim>
                                    <p:anim calcmode="lin" valueType="num">
                                      <p:cBhvr>
                                        <p:cTn id="34" dur="500" fill="hold"/>
                                        <p:tgtEl>
                                          <p:spTgt spid="114"/>
                                        </p:tgtEl>
                                        <p:attrNameLst>
                                          <p:attrName>ppt_h</p:attrName>
                                        </p:attrNameLst>
                                      </p:cBhvr>
                                      <p:tavLst>
                                        <p:tav tm="0">
                                          <p:val>
                                            <p:fltVal val="0"/>
                                          </p:val>
                                        </p:tav>
                                        <p:tav tm="100000">
                                          <p:val>
                                            <p:strVal val="#ppt_h"/>
                                          </p:val>
                                        </p:tav>
                                      </p:tavLst>
                                    </p:anim>
                                    <p:anim calcmode="lin" valueType="num">
                                      <p:cBhvr>
                                        <p:cTn id="35" dur="500" fill="hold"/>
                                        <p:tgtEl>
                                          <p:spTgt spid="114"/>
                                        </p:tgtEl>
                                        <p:attrNameLst>
                                          <p:attrName>style.rotation</p:attrName>
                                        </p:attrNameLst>
                                      </p:cBhvr>
                                      <p:tavLst>
                                        <p:tav tm="0">
                                          <p:val>
                                            <p:fltVal val="360"/>
                                          </p:val>
                                        </p:tav>
                                        <p:tav tm="100000">
                                          <p:val>
                                            <p:fltVal val="0"/>
                                          </p:val>
                                        </p:tav>
                                      </p:tavLst>
                                    </p:anim>
                                    <p:animEffect transition="in" filter="fade">
                                      <p:cBhvr>
                                        <p:cTn id="36" dur="500"/>
                                        <p:tgtEl>
                                          <p:spTgt spid="114"/>
                                        </p:tgtEl>
                                      </p:cBhvr>
                                    </p:animEffect>
                                  </p:childTnLst>
                                </p:cTn>
                              </p:par>
                              <p:par>
                                <p:cTn id="37" presetID="49" presetClass="entr" presetSubtype="0" decel="100000" fill="hold" nodeType="withEffect">
                                  <p:stCondLst>
                                    <p:cond delay="0"/>
                                  </p:stCondLst>
                                  <p:childTnLst>
                                    <p:set>
                                      <p:cBhvr>
                                        <p:cTn id="38" dur="1" fill="hold">
                                          <p:stCondLst>
                                            <p:cond delay="0"/>
                                          </p:stCondLst>
                                        </p:cTn>
                                        <p:tgtEl>
                                          <p:spTgt spid="115"/>
                                        </p:tgtEl>
                                        <p:attrNameLst>
                                          <p:attrName>style.visibility</p:attrName>
                                        </p:attrNameLst>
                                      </p:cBhvr>
                                      <p:to>
                                        <p:strVal val="visible"/>
                                      </p:to>
                                    </p:set>
                                    <p:anim calcmode="lin" valueType="num">
                                      <p:cBhvr>
                                        <p:cTn id="39" dur="500" fill="hold"/>
                                        <p:tgtEl>
                                          <p:spTgt spid="115"/>
                                        </p:tgtEl>
                                        <p:attrNameLst>
                                          <p:attrName>ppt_w</p:attrName>
                                        </p:attrNameLst>
                                      </p:cBhvr>
                                      <p:tavLst>
                                        <p:tav tm="0">
                                          <p:val>
                                            <p:fltVal val="0"/>
                                          </p:val>
                                        </p:tav>
                                        <p:tav tm="100000">
                                          <p:val>
                                            <p:strVal val="#ppt_w"/>
                                          </p:val>
                                        </p:tav>
                                      </p:tavLst>
                                    </p:anim>
                                    <p:anim calcmode="lin" valueType="num">
                                      <p:cBhvr>
                                        <p:cTn id="40" dur="500" fill="hold"/>
                                        <p:tgtEl>
                                          <p:spTgt spid="115"/>
                                        </p:tgtEl>
                                        <p:attrNameLst>
                                          <p:attrName>ppt_h</p:attrName>
                                        </p:attrNameLst>
                                      </p:cBhvr>
                                      <p:tavLst>
                                        <p:tav tm="0">
                                          <p:val>
                                            <p:fltVal val="0"/>
                                          </p:val>
                                        </p:tav>
                                        <p:tav tm="100000">
                                          <p:val>
                                            <p:strVal val="#ppt_h"/>
                                          </p:val>
                                        </p:tav>
                                      </p:tavLst>
                                    </p:anim>
                                    <p:anim calcmode="lin" valueType="num">
                                      <p:cBhvr>
                                        <p:cTn id="41" dur="500" fill="hold"/>
                                        <p:tgtEl>
                                          <p:spTgt spid="115"/>
                                        </p:tgtEl>
                                        <p:attrNameLst>
                                          <p:attrName>style.rotation</p:attrName>
                                        </p:attrNameLst>
                                      </p:cBhvr>
                                      <p:tavLst>
                                        <p:tav tm="0">
                                          <p:val>
                                            <p:fltVal val="360"/>
                                          </p:val>
                                        </p:tav>
                                        <p:tav tm="100000">
                                          <p:val>
                                            <p:fltVal val="0"/>
                                          </p:val>
                                        </p:tav>
                                      </p:tavLst>
                                    </p:anim>
                                    <p:animEffect transition="in" filter="fade">
                                      <p:cBhvr>
                                        <p:cTn id="42" dur="500"/>
                                        <p:tgtEl>
                                          <p:spTgt spid="115"/>
                                        </p:tgtEl>
                                      </p:cBhvr>
                                    </p:animEffect>
                                  </p:childTnLst>
                                </p:cTn>
                              </p:par>
                              <p:par>
                                <p:cTn id="43" presetID="49" presetClass="entr" presetSubtype="0" decel="100000" fill="hold" grpId="0" nodeType="withEffect">
                                  <p:stCondLst>
                                    <p:cond delay="0"/>
                                  </p:stCondLst>
                                  <p:childTnLst>
                                    <p:set>
                                      <p:cBhvr>
                                        <p:cTn id="44" dur="1" fill="hold">
                                          <p:stCondLst>
                                            <p:cond delay="0"/>
                                          </p:stCondLst>
                                        </p:cTn>
                                        <p:tgtEl>
                                          <p:spTgt spid="127"/>
                                        </p:tgtEl>
                                        <p:attrNameLst>
                                          <p:attrName>style.visibility</p:attrName>
                                        </p:attrNameLst>
                                      </p:cBhvr>
                                      <p:to>
                                        <p:strVal val="visible"/>
                                      </p:to>
                                    </p:set>
                                    <p:anim calcmode="lin" valueType="num">
                                      <p:cBhvr>
                                        <p:cTn id="45" dur="500" fill="hold"/>
                                        <p:tgtEl>
                                          <p:spTgt spid="127"/>
                                        </p:tgtEl>
                                        <p:attrNameLst>
                                          <p:attrName>ppt_w</p:attrName>
                                        </p:attrNameLst>
                                      </p:cBhvr>
                                      <p:tavLst>
                                        <p:tav tm="0">
                                          <p:val>
                                            <p:fltVal val="0"/>
                                          </p:val>
                                        </p:tav>
                                        <p:tav tm="100000">
                                          <p:val>
                                            <p:strVal val="#ppt_w"/>
                                          </p:val>
                                        </p:tav>
                                      </p:tavLst>
                                    </p:anim>
                                    <p:anim calcmode="lin" valueType="num">
                                      <p:cBhvr>
                                        <p:cTn id="46" dur="500" fill="hold"/>
                                        <p:tgtEl>
                                          <p:spTgt spid="127"/>
                                        </p:tgtEl>
                                        <p:attrNameLst>
                                          <p:attrName>ppt_h</p:attrName>
                                        </p:attrNameLst>
                                      </p:cBhvr>
                                      <p:tavLst>
                                        <p:tav tm="0">
                                          <p:val>
                                            <p:fltVal val="0"/>
                                          </p:val>
                                        </p:tav>
                                        <p:tav tm="100000">
                                          <p:val>
                                            <p:strVal val="#ppt_h"/>
                                          </p:val>
                                        </p:tav>
                                      </p:tavLst>
                                    </p:anim>
                                    <p:anim calcmode="lin" valueType="num">
                                      <p:cBhvr>
                                        <p:cTn id="47" dur="500" fill="hold"/>
                                        <p:tgtEl>
                                          <p:spTgt spid="127"/>
                                        </p:tgtEl>
                                        <p:attrNameLst>
                                          <p:attrName>style.rotation</p:attrName>
                                        </p:attrNameLst>
                                      </p:cBhvr>
                                      <p:tavLst>
                                        <p:tav tm="0">
                                          <p:val>
                                            <p:fltVal val="360"/>
                                          </p:val>
                                        </p:tav>
                                        <p:tav tm="100000">
                                          <p:val>
                                            <p:fltVal val="0"/>
                                          </p:val>
                                        </p:tav>
                                      </p:tavLst>
                                    </p:anim>
                                    <p:animEffect transition="in" filter="fade">
                                      <p:cBhvr>
                                        <p:cTn id="48" dur="500"/>
                                        <p:tgtEl>
                                          <p:spTgt spid="127"/>
                                        </p:tgtEl>
                                      </p:cBhvr>
                                    </p:animEffect>
                                  </p:childTnLst>
                                </p:cTn>
                              </p:par>
                              <p:par>
                                <p:cTn id="49" presetID="49" presetClass="entr" presetSubtype="0" decel="100000"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anim calcmode="lin" valueType="num">
                                      <p:cBhvr>
                                        <p:cTn id="51" dur="500" fill="hold"/>
                                        <p:tgtEl>
                                          <p:spTgt spid="51"/>
                                        </p:tgtEl>
                                        <p:attrNameLst>
                                          <p:attrName>ppt_w</p:attrName>
                                        </p:attrNameLst>
                                      </p:cBhvr>
                                      <p:tavLst>
                                        <p:tav tm="0">
                                          <p:val>
                                            <p:fltVal val="0"/>
                                          </p:val>
                                        </p:tav>
                                        <p:tav tm="100000">
                                          <p:val>
                                            <p:strVal val="#ppt_w"/>
                                          </p:val>
                                        </p:tav>
                                      </p:tavLst>
                                    </p:anim>
                                    <p:anim calcmode="lin" valueType="num">
                                      <p:cBhvr>
                                        <p:cTn id="52" dur="500" fill="hold"/>
                                        <p:tgtEl>
                                          <p:spTgt spid="51"/>
                                        </p:tgtEl>
                                        <p:attrNameLst>
                                          <p:attrName>ppt_h</p:attrName>
                                        </p:attrNameLst>
                                      </p:cBhvr>
                                      <p:tavLst>
                                        <p:tav tm="0">
                                          <p:val>
                                            <p:fltVal val="0"/>
                                          </p:val>
                                        </p:tav>
                                        <p:tav tm="100000">
                                          <p:val>
                                            <p:strVal val="#ppt_h"/>
                                          </p:val>
                                        </p:tav>
                                      </p:tavLst>
                                    </p:anim>
                                    <p:anim calcmode="lin" valueType="num">
                                      <p:cBhvr>
                                        <p:cTn id="53" dur="500" fill="hold"/>
                                        <p:tgtEl>
                                          <p:spTgt spid="51"/>
                                        </p:tgtEl>
                                        <p:attrNameLst>
                                          <p:attrName>style.rotation</p:attrName>
                                        </p:attrNameLst>
                                      </p:cBhvr>
                                      <p:tavLst>
                                        <p:tav tm="0">
                                          <p:val>
                                            <p:fltVal val="360"/>
                                          </p:val>
                                        </p:tav>
                                        <p:tav tm="100000">
                                          <p:val>
                                            <p:fltVal val="0"/>
                                          </p:val>
                                        </p:tav>
                                      </p:tavLst>
                                    </p:anim>
                                    <p:animEffect transition="in" filter="fade">
                                      <p:cBhvr>
                                        <p:cTn id="54" dur="500"/>
                                        <p:tgtEl>
                                          <p:spTgt spid="51"/>
                                        </p:tgtEl>
                                      </p:cBhvr>
                                    </p:animEffect>
                                  </p:childTnLst>
                                </p:cTn>
                              </p:par>
                              <p:par>
                                <p:cTn id="55" presetID="49" presetClass="entr" presetSubtype="0" decel="100000"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anim calcmode="lin" valueType="num">
                                      <p:cBhvr>
                                        <p:cTn id="57" dur="500" fill="hold"/>
                                        <p:tgtEl>
                                          <p:spTgt spid="52"/>
                                        </p:tgtEl>
                                        <p:attrNameLst>
                                          <p:attrName>ppt_w</p:attrName>
                                        </p:attrNameLst>
                                      </p:cBhvr>
                                      <p:tavLst>
                                        <p:tav tm="0">
                                          <p:val>
                                            <p:fltVal val="0"/>
                                          </p:val>
                                        </p:tav>
                                        <p:tav tm="100000">
                                          <p:val>
                                            <p:strVal val="#ppt_w"/>
                                          </p:val>
                                        </p:tav>
                                      </p:tavLst>
                                    </p:anim>
                                    <p:anim calcmode="lin" valueType="num">
                                      <p:cBhvr>
                                        <p:cTn id="58" dur="500" fill="hold"/>
                                        <p:tgtEl>
                                          <p:spTgt spid="52"/>
                                        </p:tgtEl>
                                        <p:attrNameLst>
                                          <p:attrName>ppt_h</p:attrName>
                                        </p:attrNameLst>
                                      </p:cBhvr>
                                      <p:tavLst>
                                        <p:tav tm="0">
                                          <p:val>
                                            <p:fltVal val="0"/>
                                          </p:val>
                                        </p:tav>
                                        <p:tav tm="100000">
                                          <p:val>
                                            <p:strVal val="#ppt_h"/>
                                          </p:val>
                                        </p:tav>
                                      </p:tavLst>
                                    </p:anim>
                                    <p:anim calcmode="lin" valueType="num">
                                      <p:cBhvr>
                                        <p:cTn id="59" dur="500" fill="hold"/>
                                        <p:tgtEl>
                                          <p:spTgt spid="52"/>
                                        </p:tgtEl>
                                        <p:attrNameLst>
                                          <p:attrName>style.rotation</p:attrName>
                                        </p:attrNameLst>
                                      </p:cBhvr>
                                      <p:tavLst>
                                        <p:tav tm="0">
                                          <p:val>
                                            <p:fltVal val="360"/>
                                          </p:val>
                                        </p:tav>
                                        <p:tav tm="100000">
                                          <p:val>
                                            <p:fltVal val="0"/>
                                          </p:val>
                                        </p:tav>
                                      </p:tavLst>
                                    </p:anim>
                                    <p:animEffect transition="in" filter="fade">
                                      <p:cBhvr>
                                        <p:cTn id="60" dur="500"/>
                                        <p:tgtEl>
                                          <p:spTgt spid="52"/>
                                        </p:tgtEl>
                                      </p:cBhvr>
                                    </p:animEffect>
                                  </p:childTnLst>
                                </p:cTn>
                              </p:par>
                            </p:childTnLst>
                          </p:cTn>
                        </p:par>
                      </p:childTnLst>
                    </p:cTn>
                  </p:par>
                  <p:par>
                    <p:cTn id="61" fill="hold">
                      <p:stCondLst>
                        <p:cond delay="indefinite"/>
                      </p:stCondLst>
                      <p:childTnLst>
                        <p:par>
                          <p:cTn id="62" fill="hold">
                            <p:stCondLst>
                              <p:cond delay="0"/>
                            </p:stCondLst>
                            <p:childTnLst>
                              <p:par>
                                <p:cTn id="63" presetID="13" presetClass="entr" presetSubtype="16" fill="hold" nodeType="clickEffect">
                                  <p:stCondLst>
                                    <p:cond delay="0"/>
                                  </p:stCondLst>
                                  <p:childTnLst>
                                    <p:set>
                                      <p:cBhvr>
                                        <p:cTn id="64" dur="1" fill="hold">
                                          <p:stCondLst>
                                            <p:cond delay="0"/>
                                          </p:stCondLst>
                                        </p:cTn>
                                        <p:tgtEl>
                                          <p:spTgt spid="2"/>
                                        </p:tgtEl>
                                        <p:attrNameLst>
                                          <p:attrName>style.visibility</p:attrName>
                                        </p:attrNameLst>
                                      </p:cBhvr>
                                      <p:to>
                                        <p:strVal val="visible"/>
                                      </p:to>
                                    </p:set>
                                    <p:animEffect transition="in" filter="plus(in)">
                                      <p:cBhvr>
                                        <p:cTn id="65" dur="2000"/>
                                        <p:tgtEl>
                                          <p:spTgt spid="2"/>
                                        </p:tgtEl>
                                      </p:cBhvr>
                                    </p:animEffect>
                                  </p:childTnLst>
                                </p:cTn>
                              </p:par>
                              <p:par>
                                <p:cTn id="66" presetID="49" presetClass="entr" presetSubtype="0" decel="100000" fill="hold" grpId="0" nodeType="withEffect">
                                  <p:stCondLst>
                                    <p:cond delay="0"/>
                                  </p:stCondLst>
                                  <p:childTnLst>
                                    <p:set>
                                      <p:cBhvr>
                                        <p:cTn id="67" dur="1" fill="hold">
                                          <p:stCondLst>
                                            <p:cond delay="0"/>
                                          </p:stCondLst>
                                        </p:cTn>
                                        <p:tgtEl>
                                          <p:spTgt spid="30"/>
                                        </p:tgtEl>
                                        <p:attrNameLst>
                                          <p:attrName>style.visibility</p:attrName>
                                        </p:attrNameLst>
                                      </p:cBhvr>
                                      <p:to>
                                        <p:strVal val="visible"/>
                                      </p:to>
                                    </p:set>
                                    <p:anim calcmode="lin" valueType="num">
                                      <p:cBhvr>
                                        <p:cTn id="68" dur="500" fill="hold"/>
                                        <p:tgtEl>
                                          <p:spTgt spid="30"/>
                                        </p:tgtEl>
                                        <p:attrNameLst>
                                          <p:attrName>ppt_w</p:attrName>
                                        </p:attrNameLst>
                                      </p:cBhvr>
                                      <p:tavLst>
                                        <p:tav tm="0">
                                          <p:val>
                                            <p:fltVal val="0"/>
                                          </p:val>
                                        </p:tav>
                                        <p:tav tm="100000">
                                          <p:val>
                                            <p:strVal val="#ppt_w"/>
                                          </p:val>
                                        </p:tav>
                                      </p:tavLst>
                                    </p:anim>
                                    <p:anim calcmode="lin" valueType="num">
                                      <p:cBhvr>
                                        <p:cTn id="69" dur="500" fill="hold"/>
                                        <p:tgtEl>
                                          <p:spTgt spid="30"/>
                                        </p:tgtEl>
                                        <p:attrNameLst>
                                          <p:attrName>ppt_h</p:attrName>
                                        </p:attrNameLst>
                                      </p:cBhvr>
                                      <p:tavLst>
                                        <p:tav tm="0">
                                          <p:val>
                                            <p:fltVal val="0"/>
                                          </p:val>
                                        </p:tav>
                                        <p:tav tm="100000">
                                          <p:val>
                                            <p:strVal val="#ppt_h"/>
                                          </p:val>
                                        </p:tav>
                                      </p:tavLst>
                                    </p:anim>
                                    <p:anim calcmode="lin" valueType="num">
                                      <p:cBhvr>
                                        <p:cTn id="70" dur="500" fill="hold"/>
                                        <p:tgtEl>
                                          <p:spTgt spid="30"/>
                                        </p:tgtEl>
                                        <p:attrNameLst>
                                          <p:attrName>style.rotation</p:attrName>
                                        </p:attrNameLst>
                                      </p:cBhvr>
                                      <p:tavLst>
                                        <p:tav tm="0">
                                          <p:val>
                                            <p:fltVal val="360"/>
                                          </p:val>
                                        </p:tav>
                                        <p:tav tm="100000">
                                          <p:val>
                                            <p:fltVal val="0"/>
                                          </p:val>
                                        </p:tav>
                                      </p:tavLst>
                                    </p:anim>
                                    <p:animEffect transition="in" filter="fade">
                                      <p:cBhvr>
                                        <p:cTn id="71" dur="500"/>
                                        <p:tgtEl>
                                          <p:spTgt spid="30"/>
                                        </p:tgtEl>
                                      </p:cBhvr>
                                    </p:animEffect>
                                  </p:childTnLst>
                                </p:cTn>
                              </p:par>
                              <p:par>
                                <p:cTn id="72" presetID="49" presetClass="entr" presetSubtype="0" decel="100000" fill="hold" grpId="0" nodeType="withEffect">
                                  <p:stCondLst>
                                    <p:cond delay="0"/>
                                  </p:stCondLst>
                                  <p:childTnLst>
                                    <p:set>
                                      <p:cBhvr>
                                        <p:cTn id="73" dur="1" fill="hold">
                                          <p:stCondLst>
                                            <p:cond delay="0"/>
                                          </p:stCondLst>
                                        </p:cTn>
                                        <p:tgtEl>
                                          <p:spTgt spid="34"/>
                                        </p:tgtEl>
                                        <p:attrNameLst>
                                          <p:attrName>style.visibility</p:attrName>
                                        </p:attrNameLst>
                                      </p:cBhvr>
                                      <p:to>
                                        <p:strVal val="visible"/>
                                      </p:to>
                                    </p:set>
                                    <p:anim calcmode="lin" valueType="num">
                                      <p:cBhvr>
                                        <p:cTn id="74" dur="500" fill="hold"/>
                                        <p:tgtEl>
                                          <p:spTgt spid="34"/>
                                        </p:tgtEl>
                                        <p:attrNameLst>
                                          <p:attrName>ppt_w</p:attrName>
                                        </p:attrNameLst>
                                      </p:cBhvr>
                                      <p:tavLst>
                                        <p:tav tm="0">
                                          <p:val>
                                            <p:fltVal val="0"/>
                                          </p:val>
                                        </p:tav>
                                        <p:tav tm="100000">
                                          <p:val>
                                            <p:strVal val="#ppt_w"/>
                                          </p:val>
                                        </p:tav>
                                      </p:tavLst>
                                    </p:anim>
                                    <p:anim calcmode="lin" valueType="num">
                                      <p:cBhvr>
                                        <p:cTn id="75" dur="500" fill="hold"/>
                                        <p:tgtEl>
                                          <p:spTgt spid="34"/>
                                        </p:tgtEl>
                                        <p:attrNameLst>
                                          <p:attrName>ppt_h</p:attrName>
                                        </p:attrNameLst>
                                      </p:cBhvr>
                                      <p:tavLst>
                                        <p:tav tm="0">
                                          <p:val>
                                            <p:fltVal val="0"/>
                                          </p:val>
                                        </p:tav>
                                        <p:tav tm="100000">
                                          <p:val>
                                            <p:strVal val="#ppt_h"/>
                                          </p:val>
                                        </p:tav>
                                      </p:tavLst>
                                    </p:anim>
                                    <p:anim calcmode="lin" valueType="num">
                                      <p:cBhvr>
                                        <p:cTn id="76" dur="500" fill="hold"/>
                                        <p:tgtEl>
                                          <p:spTgt spid="34"/>
                                        </p:tgtEl>
                                        <p:attrNameLst>
                                          <p:attrName>style.rotation</p:attrName>
                                        </p:attrNameLst>
                                      </p:cBhvr>
                                      <p:tavLst>
                                        <p:tav tm="0">
                                          <p:val>
                                            <p:fltVal val="360"/>
                                          </p:val>
                                        </p:tav>
                                        <p:tav tm="100000">
                                          <p:val>
                                            <p:fltVal val="0"/>
                                          </p:val>
                                        </p:tav>
                                      </p:tavLst>
                                    </p:anim>
                                    <p:animEffect transition="in" filter="fade">
                                      <p:cBhvr>
                                        <p:cTn id="77" dur="500"/>
                                        <p:tgtEl>
                                          <p:spTgt spid="34"/>
                                        </p:tgtEl>
                                      </p:cBhvr>
                                    </p:animEffect>
                                  </p:childTnLst>
                                </p:cTn>
                              </p:par>
                              <p:par>
                                <p:cTn id="78" presetID="49" presetClass="entr" presetSubtype="0" decel="100000" fill="hold" grpId="0" nodeType="with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500" fill="hold"/>
                                        <p:tgtEl>
                                          <p:spTgt spid="36"/>
                                        </p:tgtEl>
                                        <p:attrNameLst>
                                          <p:attrName>ppt_w</p:attrName>
                                        </p:attrNameLst>
                                      </p:cBhvr>
                                      <p:tavLst>
                                        <p:tav tm="0">
                                          <p:val>
                                            <p:fltVal val="0"/>
                                          </p:val>
                                        </p:tav>
                                        <p:tav tm="100000">
                                          <p:val>
                                            <p:strVal val="#ppt_w"/>
                                          </p:val>
                                        </p:tav>
                                      </p:tavLst>
                                    </p:anim>
                                    <p:anim calcmode="lin" valueType="num">
                                      <p:cBhvr>
                                        <p:cTn id="81" dur="500" fill="hold"/>
                                        <p:tgtEl>
                                          <p:spTgt spid="36"/>
                                        </p:tgtEl>
                                        <p:attrNameLst>
                                          <p:attrName>ppt_h</p:attrName>
                                        </p:attrNameLst>
                                      </p:cBhvr>
                                      <p:tavLst>
                                        <p:tav tm="0">
                                          <p:val>
                                            <p:fltVal val="0"/>
                                          </p:val>
                                        </p:tav>
                                        <p:tav tm="100000">
                                          <p:val>
                                            <p:strVal val="#ppt_h"/>
                                          </p:val>
                                        </p:tav>
                                      </p:tavLst>
                                    </p:anim>
                                    <p:anim calcmode="lin" valueType="num">
                                      <p:cBhvr>
                                        <p:cTn id="82" dur="500" fill="hold"/>
                                        <p:tgtEl>
                                          <p:spTgt spid="36"/>
                                        </p:tgtEl>
                                        <p:attrNameLst>
                                          <p:attrName>style.rotation</p:attrName>
                                        </p:attrNameLst>
                                      </p:cBhvr>
                                      <p:tavLst>
                                        <p:tav tm="0">
                                          <p:val>
                                            <p:fltVal val="360"/>
                                          </p:val>
                                        </p:tav>
                                        <p:tav tm="100000">
                                          <p:val>
                                            <p:fltVal val="0"/>
                                          </p:val>
                                        </p:tav>
                                      </p:tavLst>
                                    </p:anim>
                                    <p:animEffect transition="in" filter="fade">
                                      <p:cBhvr>
                                        <p:cTn id="83" dur="500"/>
                                        <p:tgtEl>
                                          <p:spTgt spid="36"/>
                                        </p:tgtEl>
                                      </p:cBhvr>
                                    </p:animEffect>
                                  </p:childTnLst>
                                </p:cTn>
                              </p:par>
                              <p:par>
                                <p:cTn id="84" presetID="49" presetClass="entr" presetSubtype="0" decel="100000" fill="hold" nodeType="withEffect">
                                  <p:stCondLst>
                                    <p:cond delay="0"/>
                                  </p:stCondLst>
                                  <p:childTnLst>
                                    <p:set>
                                      <p:cBhvr>
                                        <p:cTn id="85" dur="1" fill="hold">
                                          <p:stCondLst>
                                            <p:cond delay="0"/>
                                          </p:stCondLst>
                                        </p:cTn>
                                        <p:tgtEl>
                                          <p:spTgt spid="67"/>
                                        </p:tgtEl>
                                        <p:attrNameLst>
                                          <p:attrName>style.visibility</p:attrName>
                                        </p:attrNameLst>
                                      </p:cBhvr>
                                      <p:to>
                                        <p:strVal val="visible"/>
                                      </p:to>
                                    </p:set>
                                    <p:anim calcmode="lin" valueType="num">
                                      <p:cBhvr>
                                        <p:cTn id="86" dur="500" fill="hold"/>
                                        <p:tgtEl>
                                          <p:spTgt spid="67"/>
                                        </p:tgtEl>
                                        <p:attrNameLst>
                                          <p:attrName>ppt_w</p:attrName>
                                        </p:attrNameLst>
                                      </p:cBhvr>
                                      <p:tavLst>
                                        <p:tav tm="0">
                                          <p:val>
                                            <p:fltVal val="0"/>
                                          </p:val>
                                        </p:tav>
                                        <p:tav tm="100000">
                                          <p:val>
                                            <p:strVal val="#ppt_w"/>
                                          </p:val>
                                        </p:tav>
                                      </p:tavLst>
                                    </p:anim>
                                    <p:anim calcmode="lin" valueType="num">
                                      <p:cBhvr>
                                        <p:cTn id="87" dur="500" fill="hold"/>
                                        <p:tgtEl>
                                          <p:spTgt spid="67"/>
                                        </p:tgtEl>
                                        <p:attrNameLst>
                                          <p:attrName>ppt_h</p:attrName>
                                        </p:attrNameLst>
                                      </p:cBhvr>
                                      <p:tavLst>
                                        <p:tav tm="0">
                                          <p:val>
                                            <p:fltVal val="0"/>
                                          </p:val>
                                        </p:tav>
                                        <p:tav tm="100000">
                                          <p:val>
                                            <p:strVal val="#ppt_h"/>
                                          </p:val>
                                        </p:tav>
                                      </p:tavLst>
                                    </p:anim>
                                    <p:anim calcmode="lin" valueType="num">
                                      <p:cBhvr>
                                        <p:cTn id="88" dur="500" fill="hold"/>
                                        <p:tgtEl>
                                          <p:spTgt spid="67"/>
                                        </p:tgtEl>
                                        <p:attrNameLst>
                                          <p:attrName>style.rotation</p:attrName>
                                        </p:attrNameLst>
                                      </p:cBhvr>
                                      <p:tavLst>
                                        <p:tav tm="0">
                                          <p:val>
                                            <p:fltVal val="360"/>
                                          </p:val>
                                        </p:tav>
                                        <p:tav tm="100000">
                                          <p:val>
                                            <p:fltVal val="0"/>
                                          </p:val>
                                        </p:tav>
                                      </p:tavLst>
                                    </p:anim>
                                    <p:animEffect transition="in" filter="fade">
                                      <p:cBhvr>
                                        <p:cTn id="89" dur="500"/>
                                        <p:tgtEl>
                                          <p:spTgt spid="67"/>
                                        </p:tgtEl>
                                      </p:cBhvr>
                                    </p:animEffect>
                                  </p:childTnLst>
                                </p:cTn>
                              </p:par>
                              <p:par>
                                <p:cTn id="90" presetID="49" presetClass="entr" presetSubtype="0" decel="100000" fill="hold" nodeType="withEffect">
                                  <p:stCondLst>
                                    <p:cond delay="0"/>
                                  </p:stCondLst>
                                  <p:childTnLst>
                                    <p:set>
                                      <p:cBhvr>
                                        <p:cTn id="91" dur="1" fill="hold">
                                          <p:stCondLst>
                                            <p:cond delay="0"/>
                                          </p:stCondLst>
                                        </p:cTn>
                                        <p:tgtEl>
                                          <p:spTgt spid="70"/>
                                        </p:tgtEl>
                                        <p:attrNameLst>
                                          <p:attrName>style.visibility</p:attrName>
                                        </p:attrNameLst>
                                      </p:cBhvr>
                                      <p:to>
                                        <p:strVal val="visible"/>
                                      </p:to>
                                    </p:set>
                                    <p:anim calcmode="lin" valueType="num">
                                      <p:cBhvr>
                                        <p:cTn id="92" dur="500" fill="hold"/>
                                        <p:tgtEl>
                                          <p:spTgt spid="70"/>
                                        </p:tgtEl>
                                        <p:attrNameLst>
                                          <p:attrName>ppt_w</p:attrName>
                                        </p:attrNameLst>
                                      </p:cBhvr>
                                      <p:tavLst>
                                        <p:tav tm="0">
                                          <p:val>
                                            <p:fltVal val="0"/>
                                          </p:val>
                                        </p:tav>
                                        <p:tav tm="100000">
                                          <p:val>
                                            <p:strVal val="#ppt_w"/>
                                          </p:val>
                                        </p:tav>
                                      </p:tavLst>
                                    </p:anim>
                                    <p:anim calcmode="lin" valueType="num">
                                      <p:cBhvr>
                                        <p:cTn id="93" dur="500" fill="hold"/>
                                        <p:tgtEl>
                                          <p:spTgt spid="70"/>
                                        </p:tgtEl>
                                        <p:attrNameLst>
                                          <p:attrName>ppt_h</p:attrName>
                                        </p:attrNameLst>
                                      </p:cBhvr>
                                      <p:tavLst>
                                        <p:tav tm="0">
                                          <p:val>
                                            <p:fltVal val="0"/>
                                          </p:val>
                                        </p:tav>
                                        <p:tav tm="100000">
                                          <p:val>
                                            <p:strVal val="#ppt_h"/>
                                          </p:val>
                                        </p:tav>
                                      </p:tavLst>
                                    </p:anim>
                                    <p:anim calcmode="lin" valueType="num">
                                      <p:cBhvr>
                                        <p:cTn id="94" dur="500" fill="hold"/>
                                        <p:tgtEl>
                                          <p:spTgt spid="70"/>
                                        </p:tgtEl>
                                        <p:attrNameLst>
                                          <p:attrName>style.rotation</p:attrName>
                                        </p:attrNameLst>
                                      </p:cBhvr>
                                      <p:tavLst>
                                        <p:tav tm="0">
                                          <p:val>
                                            <p:fltVal val="360"/>
                                          </p:val>
                                        </p:tav>
                                        <p:tav tm="100000">
                                          <p:val>
                                            <p:fltVal val="0"/>
                                          </p:val>
                                        </p:tav>
                                      </p:tavLst>
                                    </p:anim>
                                    <p:animEffect transition="in" filter="fade">
                                      <p:cBhvr>
                                        <p:cTn id="95" dur="500"/>
                                        <p:tgtEl>
                                          <p:spTgt spid="70"/>
                                        </p:tgtEl>
                                      </p:cBhvr>
                                    </p:animEffect>
                                  </p:childTnLst>
                                </p:cTn>
                              </p:par>
                              <p:par>
                                <p:cTn id="96" presetID="49" presetClass="entr" presetSubtype="0" decel="100000" fill="hold" nodeType="withEffect">
                                  <p:stCondLst>
                                    <p:cond delay="0"/>
                                  </p:stCondLst>
                                  <p:childTnLst>
                                    <p:set>
                                      <p:cBhvr>
                                        <p:cTn id="97" dur="1" fill="hold">
                                          <p:stCondLst>
                                            <p:cond delay="0"/>
                                          </p:stCondLst>
                                        </p:cTn>
                                        <p:tgtEl>
                                          <p:spTgt spid="73"/>
                                        </p:tgtEl>
                                        <p:attrNameLst>
                                          <p:attrName>style.visibility</p:attrName>
                                        </p:attrNameLst>
                                      </p:cBhvr>
                                      <p:to>
                                        <p:strVal val="visible"/>
                                      </p:to>
                                    </p:set>
                                    <p:anim calcmode="lin" valueType="num">
                                      <p:cBhvr>
                                        <p:cTn id="98" dur="500" fill="hold"/>
                                        <p:tgtEl>
                                          <p:spTgt spid="73"/>
                                        </p:tgtEl>
                                        <p:attrNameLst>
                                          <p:attrName>ppt_w</p:attrName>
                                        </p:attrNameLst>
                                      </p:cBhvr>
                                      <p:tavLst>
                                        <p:tav tm="0">
                                          <p:val>
                                            <p:fltVal val="0"/>
                                          </p:val>
                                        </p:tav>
                                        <p:tav tm="100000">
                                          <p:val>
                                            <p:strVal val="#ppt_w"/>
                                          </p:val>
                                        </p:tav>
                                      </p:tavLst>
                                    </p:anim>
                                    <p:anim calcmode="lin" valueType="num">
                                      <p:cBhvr>
                                        <p:cTn id="99" dur="500" fill="hold"/>
                                        <p:tgtEl>
                                          <p:spTgt spid="73"/>
                                        </p:tgtEl>
                                        <p:attrNameLst>
                                          <p:attrName>ppt_h</p:attrName>
                                        </p:attrNameLst>
                                      </p:cBhvr>
                                      <p:tavLst>
                                        <p:tav tm="0">
                                          <p:val>
                                            <p:fltVal val="0"/>
                                          </p:val>
                                        </p:tav>
                                        <p:tav tm="100000">
                                          <p:val>
                                            <p:strVal val="#ppt_h"/>
                                          </p:val>
                                        </p:tav>
                                      </p:tavLst>
                                    </p:anim>
                                    <p:anim calcmode="lin" valueType="num">
                                      <p:cBhvr>
                                        <p:cTn id="100" dur="500" fill="hold"/>
                                        <p:tgtEl>
                                          <p:spTgt spid="73"/>
                                        </p:tgtEl>
                                        <p:attrNameLst>
                                          <p:attrName>style.rotation</p:attrName>
                                        </p:attrNameLst>
                                      </p:cBhvr>
                                      <p:tavLst>
                                        <p:tav tm="0">
                                          <p:val>
                                            <p:fltVal val="360"/>
                                          </p:val>
                                        </p:tav>
                                        <p:tav tm="100000">
                                          <p:val>
                                            <p:fltVal val="0"/>
                                          </p:val>
                                        </p:tav>
                                      </p:tavLst>
                                    </p:anim>
                                    <p:animEffect transition="in" filter="fade">
                                      <p:cBhvr>
                                        <p:cTn id="101" dur="500"/>
                                        <p:tgtEl>
                                          <p:spTgt spid="73"/>
                                        </p:tgtEl>
                                      </p:cBhvr>
                                    </p:animEffect>
                                  </p:childTnLst>
                                </p:cTn>
                              </p:par>
                              <p:par>
                                <p:cTn id="102" presetID="49" presetClass="entr" presetSubtype="0" decel="100000" fill="hold" grpId="0" nodeType="withEffect">
                                  <p:stCondLst>
                                    <p:cond delay="0"/>
                                  </p:stCondLst>
                                  <p:childTnLst>
                                    <p:set>
                                      <p:cBhvr>
                                        <p:cTn id="103" dur="1" fill="hold">
                                          <p:stCondLst>
                                            <p:cond delay="0"/>
                                          </p:stCondLst>
                                        </p:cTn>
                                        <p:tgtEl>
                                          <p:spTgt spid="42"/>
                                        </p:tgtEl>
                                        <p:attrNameLst>
                                          <p:attrName>style.visibility</p:attrName>
                                        </p:attrNameLst>
                                      </p:cBhvr>
                                      <p:to>
                                        <p:strVal val="visible"/>
                                      </p:to>
                                    </p:set>
                                    <p:anim calcmode="lin" valueType="num">
                                      <p:cBhvr>
                                        <p:cTn id="104" dur="500" fill="hold"/>
                                        <p:tgtEl>
                                          <p:spTgt spid="42"/>
                                        </p:tgtEl>
                                        <p:attrNameLst>
                                          <p:attrName>ppt_w</p:attrName>
                                        </p:attrNameLst>
                                      </p:cBhvr>
                                      <p:tavLst>
                                        <p:tav tm="0">
                                          <p:val>
                                            <p:fltVal val="0"/>
                                          </p:val>
                                        </p:tav>
                                        <p:tav tm="100000">
                                          <p:val>
                                            <p:strVal val="#ppt_w"/>
                                          </p:val>
                                        </p:tav>
                                      </p:tavLst>
                                    </p:anim>
                                    <p:anim calcmode="lin" valueType="num">
                                      <p:cBhvr>
                                        <p:cTn id="105" dur="500" fill="hold"/>
                                        <p:tgtEl>
                                          <p:spTgt spid="42"/>
                                        </p:tgtEl>
                                        <p:attrNameLst>
                                          <p:attrName>ppt_h</p:attrName>
                                        </p:attrNameLst>
                                      </p:cBhvr>
                                      <p:tavLst>
                                        <p:tav tm="0">
                                          <p:val>
                                            <p:fltVal val="0"/>
                                          </p:val>
                                        </p:tav>
                                        <p:tav tm="100000">
                                          <p:val>
                                            <p:strVal val="#ppt_h"/>
                                          </p:val>
                                        </p:tav>
                                      </p:tavLst>
                                    </p:anim>
                                    <p:anim calcmode="lin" valueType="num">
                                      <p:cBhvr>
                                        <p:cTn id="106" dur="500" fill="hold"/>
                                        <p:tgtEl>
                                          <p:spTgt spid="42"/>
                                        </p:tgtEl>
                                        <p:attrNameLst>
                                          <p:attrName>style.rotation</p:attrName>
                                        </p:attrNameLst>
                                      </p:cBhvr>
                                      <p:tavLst>
                                        <p:tav tm="0">
                                          <p:val>
                                            <p:fltVal val="360"/>
                                          </p:val>
                                        </p:tav>
                                        <p:tav tm="100000">
                                          <p:val>
                                            <p:fltVal val="0"/>
                                          </p:val>
                                        </p:tav>
                                      </p:tavLst>
                                    </p:anim>
                                    <p:animEffect transition="in" filter="fade">
                                      <p:cBhvr>
                                        <p:cTn id="107" dur="500"/>
                                        <p:tgtEl>
                                          <p:spTgt spid="42"/>
                                        </p:tgtEl>
                                      </p:cBhvr>
                                    </p:animEffect>
                                  </p:childTnLst>
                                </p:cTn>
                              </p:par>
                              <p:par>
                                <p:cTn id="108" presetID="49" presetClass="entr" presetSubtype="0" decel="100000" fill="hold" grpId="0" nodeType="withEffect">
                                  <p:stCondLst>
                                    <p:cond delay="0"/>
                                  </p:stCondLst>
                                  <p:childTnLst>
                                    <p:set>
                                      <p:cBhvr>
                                        <p:cTn id="109" dur="1" fill="hold">
                                          <p:stCondLst>
                                            <p:cond delay="0"/>
                                          </p:stCondLst>
                                        </p:cTn>
                                        <p:tgtEl>
                                          <p:spTgt spid="43"/>
                                        </p:tgtEl>
                                        <p:attrNameLst>
                                          <p:attrName>style.visibility</p:attrName>
                                        </p:attrNameLst>
                                      </p:cBhvr>
                                      <p:to>
                                        <p:strVal val="visible"/>
                                      </p:to>
                                    </p:set>
                                    <p:anim calcmode="lin" valueType="num">
                                      <p:cBhvr>
                                        <p:cTn id="110" dur="500" fill="hold"/>
                                        <p:tgtEl>
                                          <p:spTgt spid="43"/>
                                        </p:tgtEl>
                                        <p:attrNameLst>
                                          <p:attrName>ppt_w</p:attrName>
                                        </p:attrNameLst>
                                      </p:cBhvr>
                                      <p:tavLst>
                                        <p:tav tm="0">
                                          <p:val>
                                            <p:fltVal val="0"/>
                                          </p:val>
                                        </p:tav>
                                        <p:tav tm="100000">
                                          <p:val>
                                            <p:strVal val="#ppt_w"/>
                                          </p:val>
                                        </p:tav>
                                      </p:tavLst>
                                    </p:anim>
                                    <p:anim calcmode="lin" valueType="num">
                                      <p:cBhvr>
                                        <p:cTn id="111" dur="500" fill="hold"/>
                                        <p:tgtEl>
                                          <p:spTgt spid="43"/>
                                        </p:tgtEl>
                                        <p:attrNameLst>
                                          <p:attrName>ppt_h</p:attrName>
                                        </p:attrNameLst>
                                      </p:cBhvr>
                                      <p:tavLst>
                                        <p:tav tm="0">
                                          <p:val>
                                            <p:fltVal val="0"/>
                                          </p:val>
                                        </p:tav>
                                        <p:tav tm="100000">
                                          <p:val>
                                            <p:strVal val="#ppt_h"/>
                                          </p:val>
                                        </p:tav>
                                      </p:tavLst>
                                    </p:anim>
                                    <p:anim calcmode="lin" valueType="num">
                                      <p:cBhvr>
                                        <p:cTn id="112" dur="500" fill="hold"/>
                                        <p:tgtEl>
                                          <p:spTgt spid="43"/>
                                        </p:tgtEl>
                                        <p:attrNameLst>
                                          <p:attrName>style.rotation</p:attrName>
                                        </p:attrNameLst>
                                      </p:cBhvr>
                                      <p:tavLst>
                                        <p:tav tm="0">
                                          <p:val>
                                            <p:fltVal val="360"/>
                                          </p:val>
                                        </p:tav>
                                        <p:tav tm="100000">
                                          <p:val>
                                            <p:fltVal val="0"/>
                                          </p:val>
                                        </p:tav>
                                      </p:tavLst>
                                    </p:anim>
                                    <p:animEffect transition="in" filter="fade">
                                      <p:cBhvr>
                                        <p:cTn id="113" dur="500"/>
                                        <p:tgtEl>
                                          <p:spTgt spid="43"/>
                                        </p:tgtEl>
                                      </p:cBhvr>
                                    </p:animEffect>
                                  </p:childTnLst>
                                </p:cTn>
                              </p:par>
                              <p:par>
                                <p:cTn id="114" presetID="49" presetClass="entr" presetSubtype="0" decel="100000" fill="hold" grpId="0" nodeType="withEffect">
                                  <p:stCondLst>
                                    <p:cond delay="0"/>
                                  </p:stCondLst>
                                  <p:childTnLst>
                                    <p:set>
                                      <p:cBhvr>
                                        <p:cTn id="115" dur="1" fill="hold">
                                          <p:stCondLst>
                                            <p:cond delay="0"/>
                                          </p:stCondLst>
                                        </p:cTn>
                                        <p:tgtEl>
                                          <p:spTgt spid="44"/>
                                        </p:tgtEl>
                                        <p:attrNameLst>
                                          <p:attrName>style.visibility</p:attrName>
                                        </p:attrNameLst>
                                      </p:cBhvr>
                                      <p:to>
                                        <p:strVal val="visible"/>
                                      </p:to>
                                    </p:set>
                                    <p:anim calcmode="lin" valueType="num">
                                      <p:cBhvr>
                                        <p:cTn id="116" dur="500" fill="hold"/>
                                        <p:tgtEl>
                                          <p:spTgt spid="44"/>
                                        </p:tgtEl>
                                        <p:attrNameLst>
                                          <p:attrName>ppt_w</p:attrName>
                                        </p:attrNameLst>
                                      </p:cBhvr>
                                      <p:tavLst>
                                        <p:tav tm="0">
                                          <p:val>
                                            <p:fltVal val="0"/>
                                          </p:val>
                                        </p:tav>
                                        <p:tav tm="100000">
                                          <p:val>
                                            <p:strVal val="#ppt_w"/>
                                          </p:val>
                                        </p:tav>
                                      </p:tavLst>
                                    </p:anim>
                                    <p:anim calcmode="lin" valueType="num">
                                      <p:cBhvr>
                                        <p:cTn id="117" dur="500" fill="hold"/>
                                        <p:tgtEl>
                                          <p:spTgt spid="44"/>
                                        </p:tgtEl>
                                        <p:attrNameLst>
                                          <p:attrName>ppt_h</p:attrName>
                                        </p:attrNameLst>
                                      </p:cBhvr>
                                      <p:tavLst>
                                        <p:tav tm="0">
                                          <p:val>
                                            <p:fltVal val="0"/>
                                          </p:val>
                                        </p:tav>
                                        <p:tav tm="100000">
                                          <p:val>
                                            <p:strVal val="#ppt_h"/>
                                          </p:val>
                                        </p:tav>
                                      </p:tavLst>
                                    </p:anim>
                                    <p:anim calcmode="lin" valueType="num">
                                      <p:cBhvr>
                                        <p:cTn id="118" dur="500" fill="hold"/>
                                        <p:tgtEl>
                                          <p:spTgt spid="44"/>
                                        </p:tgtEl>
                                        <p:attrNameLst>
                                          <p:attrName>style.rotation</p:attrName>
                                        </p:attrNameLst>
                                      </p:cBhvr>
                                      <p:tavLst>
                                        <p:tav tm="0">
                                          <p:val>
                                            <p:fltVal val="360"/>
                                          </p:val>
                                        </p:tav>
                                        <p:tav tm="100000">
                                          <p:val>
                                            <p:fltVal val="0"/>
                                          </p:val>
                                        </p:tav>
                                      </p:tavLst>
                                    </p:anim>
                                    <p:animEffect transition="in" filter="fade">
                                      <p:cBhvr>
                                        <p:cTn id="119" dur="500"/>
                                        <p:tgtEl>
                                          <p:spTgt spid="44"/>
                                        </p:tgtEl>
                                      </p:cBhvr>
                                    </p:animEffect>
                                  </p:childTnLst>
                                </p:cTn>
                              </p:par>
                              <p:par>
                                <p:cTn id="120" presetID="49" presetClass="entr" presetSubtype="0" decel="100000" fill="hold" nodeType="withEffect">
                                  <p:stCondLst>
                                    <p:cond delay="0"/>
                                  </p:stCondLst>
                                  <p:childTnLst>
                                    <p:set>
                                      <p:cBhvr>
                                        <p:cTn id="121" dur="1" fill="hold">
                                          <p:stCondLst>
                                            <p:cond delay="0"/>
                                          </p:stCondLst>
                                        </p:cTn>
                                        <p:tgtEl>
                                          <p:spTgt spid="76"/>
                                        </p:tgtEl>
                                        <p:attrNameLst>
                                          <p:attrName>style.visibility</p:attrName>
                                        </p:attrNameLst>
                                      </p:cBhvr>
                                      <p:to>
                                        <p:strVal val="visible"/>
                                      </p:to>
                                    </p:set>
                                    <p:anim calcmode="lin" valueType="num">
                                      <p:cBhvr>
                                        <p:cTn id="122" dur="500" fill="hold"/>
                                        <p:tgtEl>
                                          <p:spTgt spid="76"/>
                                        </p:tgtEl>
                                        <p:attrNameLst>
                                          <p:attrName>ppt_w</p:attrName>
                                        </p:attrNameLst>
                                      </p:cBhvr>
                                      <p:tavLst>
                                        <p:tav tm="0">
                                          <p:val>
                                            <p:fltVal val="0"/>
                                          </p:val>
                                        </p:tav>
                                        <p:tav tm="100000">
                                          <p:val>
                                            <p:strVal val="#ppt_w"/>
                                          </p:val>
                                        </p:tav>
                                      </p:tavLst>
                                    </p:anim>
                                    <p:anim calcmode="lin" valueType="num">
                                      <p:cBhvr>
                                        <p:cTn id="123" dur="500" fill="hold"/>
                                        <p:tgtEl>
                                          <p:spTgt spid="76"/>
                                        </p:tgtEl>
                                        <p:attrNameLst>
                                          <p:attrName>ppt_h</p:attrName>
                                        </p:attrNameLst>
                                      </p:cBhvr>
                                      <p:tavLst>
                                        <p:tav tm="0">
                                          <p:val>
                                            <p:fltVal val="0"/>
                                          </p:val>
                                        </p:tav>
                                        <p:tav tm="100000">
                                          <p:val>
                                            <p:strVal val="#ppt_h"/>
                                          </p:val>
                                        </p:tav>
                                      </p:tavLst>
                                    </p:anim>
                                    <p:anim calcmode="lin" valueType="num">
                                      <p:cBhvr>
                                        <p:cTn id="124" dur="500" fill="hold"/>
                                        <p:tgtEl>
                                          <p:spTgt spid="76"/>
                                        </p:tgtEl>
                                        <p:attrNameLst>
                                          <p:attrName>style.rotation</p:attrName>
                                        </p:attrNameLst>
                                      </p:cBhvr>
                                      <p:tavLst>
                                        <p:tav tm="0">
                                          <p:val>
                                            <p:fltVal val="360"/>
                                          </p:val>
                                        </p:tav>
                                        <p:tav tm="100000">
                                          <p:val>
                                            <p:fltVal val="0"/>
                                          </p:val>
                                        </p:tav>
                                      </p:tavLst>
                                    </p:anim>
                                    <p:animEffect transition="in" filter="fade">
                                      <p:cBhvr>
                                        <p:cTn id="125" dur="500"/>
                                        <p:tgtEl>
                                          <p:spTgt spid="76"/>
                                        </p:tgtEl>
                                      </p:cBhvr>
                                    </p:animEffect>
                                  </p:childTnLst>
                                </p:cTn>
                              </p:par>
                              <p:par>
                                <p:cTn id="126" presetID="49" presetClass="entr" presetSubtype="0" decel="100000" fill="hold" nodeType="withEffect">
                                  <p:stCondLst>
                                    <p:cond delay="0"/>
                                  </p:stCondLst>
                                  <p:childTnLst>
                                    <p:set>
                                      <p:cBhvr>
                                        <p:cTn id="127" dur="1" fill="hold">
                                          <p:stCondLst>
                                            <p:cond delay="0"/>
                                          </p:stCondLst>
                                        </p:cTn>
                                        <p:tgtEl>
                                          <p:spTgt spid="79"/>
                                        </p:tgtEl>
                                        <p:attrNameLst>
                                          <p:attrName>style.visibility</p:attrName>
                                        </p:attrNameLst>
                                      </p:cBhvr>
                                      <p:to>
                                        <p:strVal val="visible"/>
                                      </p:to>
                                    </p:set>
                                    <p:anim calcmode="lin" valueType="num">
                                      <p:cBhvr>
                                        <p:cTn id="128" dur="500" fill="hold"/>
                                        <p:tgtEl>
                                          <p:spTgt spid="79"/>
                                        </p:tgtEl>
                                        <p:attrNameLst>
                                          <p:attrName>ppt_w</p:attrName>
                                        </p:attrNameLst>
                                      </p:cBhvr>
                                      <p:tavLst>
                                        <p:tav tm="0">
                                          <p:val>
                                            <p:fltVal val="0"/>
                                          </p:val>
                                        </p:tav>
                                        <p:tav tm="100000">
                                          <p:val>
                                            <p:strVal val="#ppt_w"/>
                                          </p:val>
                                        </p:tav>
                                      </p:tavLst>
                                    </p:anim>
                                    <p:anim calcmode="lin" valueType="num">
                                      <p:cBhvr>
                                        <p:cTn id="129" dur="500" fill="hold"/>
                                        <p:tgtEl>
                                          <p:spTgt spid="79"/>
                                        </p:tgtEl>
                                        <p:attrNameLst>
                                          <p:attrName>ppt_h</p:attrName>
                                        </p:attrNameLst>
                                      </p:cBhvr>
                                      <p:tavLst>
                                        <p:tav tm="0">
                                          <p:val>
                                            <p:fltVal val="0"/>
                                          </p:val>
                                        </p:tav>
                                        <p:tav tm="100000">
                                          <p:val>
                                            <p:strVal val="#ppt_h"/>
                                          </p:val>
                                        </p:tav>
                                      </p:tavLst>
                                    </p:anim>
                                    <p:anim calcmode="lin" valueType="num">
                                      <p:cBhvr>
                                        <p:cTn id="130" dur="500" fill="hold"/>
                                        <p:tgtEl>
                                          <p:spTgt spid="79"/>
                                        </p:tgtEl>
                                        <p:attrNameLst>
                                          <p:attrName>style.rotation</p:attrName>
                                        </p:attrNameLst>
                                      </p:cBhvr>
                                      <p:tavLst>
                                        <p:tav tm="0">
                                          <p:val>
                                            <p:fltVal val="360"/>
                                          </p:val>
                                        </p:tav>
                                        <p:tav tm="100000">
                                          <p:val>
                                            <p:fltVal val="0"/>
                                          </p:val>
                                        </p:tav>
                                      </p:tavLst>
                                    </p:anim>
                                    <p:animEffect transition="in" filter="fade">
                                      <p:cBhvr>
                                        <p:cTn id="131" dur="500"/>
                                        <p:tgtEl>
                                          <p:spTgt spid="79"/>
                                        </p:tgtEl>
                                      </p:cBhvr>
                                    </p:animEffect>
                                  </p:childTnLst>
                                </p:cTn>
                              </p:par>
                              <p:par>
                                <p:cTn id="132" presetID="49" presetClass="entr" presetSubtype="0" decel="100000" fill="hold" nodeType="withEffect">
                                  <p:stCondLst>
                                    <p:cond delay="0"/>
                                  </p:stCondLst>
                                  <p:childTnLst>
                                    <p:set>
                                      <p:cBhvr>
                                        <p:cTn id="133" dur="1" fill="hold">
                                          <p:stCondLst>
                                            <p:cond delay="0"/>
                                          </p:stCondLst>
                                        </p:cTn>
                                        <p:tgtEl>
                                          <p:spTgt spid="82"/>
                                        </p:tgtEl>
                                        <p:attrNameLst>
                                          <p:attrName>style.visibility</p:attrName>
                                        </p:attrNameLst>
                                      </p:cBhvr>
                                      <p:to>
                                        <p:strVal val="visible"/>
                                      </p:to>
                                    </p:set>
                                    <p:anim calcmode="lin" valueType="num">
                                      <p:cBhvr>
                                        <p:cTn id="134" dur="500" fill="hold"/>
                                        <p:tgtEl>
                                          <p:spTgt spid="82"/>
                                        </p:tgtEl>
                                        <p:attrNameLst>
                                          <p:attrName>ppt_w</p:attrName>
                                        </p:attrNameLst>
                                      </p:cBhvr>
                                      <p:tavLst>
                                        <p:tav tm="0">
                                          <p:val>
                                            <p:fltVal val="0"/>
                                          </p:val>
                                        </p:tav>
                                        <p:tav tm="100000">
                                          <p:val>
                                            <p:strVal val="#ppt_w"/>
                                          </p:val>
                                        </p:tav>
                                      </p:tavLst>
                                    </p:anim>
                                    <p:anim calcmode="lin" valueType="num">
                                      <p:cBhvr>
                                        <p:cTn id="135" dur="500" fill="hold"/>
                                        <p:tgtEl>
                                          <p:spTgt spid="82"/>
                                        </p:tgtEl>
                                        <p:attrNameLst>
                                          <p:attrName>ppt_h</p:attrName>
                                        </p:attrNameLst>
                                      </p:cBhvr>
                                      <p:tavLst>
                                        <p:tav tm="0">
                                          <p:val>
                                            <p:fltVal val="0"/>
                                          </p:val>
                                        </p:tav>
                                        <p:tav tm="100000">
                                          <p:val>
                                            <p:strVal val="#ppt_h"/>
                                          </p:val>
                                        </p:tav>
                                      </p:tavLst>
                                    </p:anim>
                                    <p:anim calcmode="lin" valueType="num">
                                      <p:cBhvr>
                                        <p:cTn id="136" dur="500" fill="hold"/>
                                        <p:tgtEl>
                                          <p:spTgt spid="82"/>
                                        </p:tgtEl>
                                        <p:attrNameLst>
                                          <p:attrName>style.rotation</p:attrName>
                                        </p:attrNameLst>
                                      </p:cBhvr>
                                      <p:tavLst>
                                        <p:tav tm="0">
                                          <p:val>
                                            <p:fltVal val="360"/>
                                          </p:val>
                                        </p:tav>
                                        <p:tav tm="100000">
                                          <p:val>
                                            <p:fltVal val="0"/>
                                          </p:val>
                                        </p:tav>
                                      </p:tavLst>
                                    </p:anim>
                                    <p:animEffect transition="in" filter="fade">
                                      <p:cBhvr>
                                        <p:cTn id="13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4" grpId="0" animBg="1"/>
      <p:bldP spid="36" grpId="0" animBg="1"/>
      <p:bldP spid="42" grpId="0" animBg="1"/>
      <p:bldP spid="43" grpId="0" animBg="1"/>
      <p:bldP spid="44" grpId="0" animBg="1"/>
      <p:bldP spid="127" grpId="0" animBg="1"/>
      <p:bldP spid="51" grpId="0" animBg="1"/>
      <p:bldP spid="5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txBox="1"/>
          <p:nvPr/>
        </p:nvSpPr>
        <p:spPr>
          <a:xfrm>
            <a:off x="873125" y="2265680"/>
            <a:ext cx="5206365" cy="58356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r>
              <a:rPr lang="en-US" altLang="zh-CN" sz="1600" dirty="0">
                <a:solidFill>
                  <a:schemeClr val="tx1">
                    <a:lumMod val="65000"/>
                    <a:lumOff val="35000"/>
                  </a:schemeClr>
                </a:solidFill>
                <a:latin typeface="思源黑体 CN Light" panose="020B0300000000000000" charset="-122"/>
                <a:ea typeface="思源黑体 CN Light" panose="020B0300000000000000" charset="-122"/>
              </a:rPr>
              <a:t>;</a:t>
            </a: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r>
              <a:rPr lang="en-US" altLang="zh-CN" sz="1600" dirty="0">
                <a:solidFill>
                  <a:schemeClr val="tx1">
                    <a:lumMod val="65000"/>
                    <a:lumOff val="35000"/>
                  </a:schemeClr>
                </a:solidFill>
                <a:latin typeface="思源黑体 CN Light" panose="020B0300000000000000" charset="-122"/>
                <a:ea typeface="思源黑体 CN Light" panose="020B0300000000000000" charset="-122"/>
              </a:rPr>
              <a:t>;</a:t>
            </a: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此处请输入正文此处请输文内容。</a:t>
            </a:r>
          </a:p>
        </p:txBody>
      </p:sp>
      <p:grpSp>
        <p:nvGrpSpPr>
          <p:cNvPr id="8" name="210839"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2393315" y="1860550"/>
            <a:ext cx="8422005" cy="3896360"/>
            <a:chOff x="669925" y="1123950"/>
            <a:chExt cx="10852000" cy="5019675"/>
          </a:xfrm>
        </p:grpSpPr>
        <p:sp>
          <p:nvSpPr>
            <p:cNvPr id="10" name="iš1íḓé"/>
            <p:cNvSpPr/>
            <p:nvPr/>
          </p:nvSpPr>
          <p:spPr bwMode="auto">
            <a:xfrm>
              <a:off x="669925" y="3744000"/>
              <a:ext cx="2501075" cy="2399625"/>
            </a:xfrm>
            <a:prstGeom prst="rect">
              <a:avLst/>
            </a:prstGeom>
            <a:noFill/>
            <a:ln w="3175">
              <a:solidFill>
                <a:srgbClr val="A0B2C5"/>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dirty="0">
                <a:solidFill>
                  <a:schemeClr val="dk1"/>
                </a:solidFill>
              </a:endParaRPr>
            </a:p>
          </p:txBody>
        </p:sp>
        <p:sp>
          <p:nvSpPr>
            <p:cNvPr id="11" name="îṣḷîḑé"/>
            <p:cNvSpPr/>
            <p:nvPr/>
          </p:nvSpPr>
          <p:spPr bwMode="auto">
            <a:xfrm>
              <a:off x="3453567" y="2871050"/>
              <a:ext cx="2501075" cy="3272575"/>
            </a:xfrm>
            <a:prstGeom prst="rect">
              <a:avLst/>
            </a:prstGeom>
            <a:solidFill>
              <a:srgbClr val="1E4A7A"/>
            </a:solidFill>
            <a:ln w="3175">
              <a:noFill/>
            </a:ln>
          </p:spPr>
          <p:style>
            <a:lnRef idx="2">
              <a:schemeClr val="dk1"/>
            </a:lnRef>
            <a:fillRef idx="1">
              <a:schemeClr val="lt1"/>
            </a:fillRef>
            <a:effectRef idx="0">
              <a:schemeClr val="dk1"/>
            </a:effectRef>
            <a:fontRef idx="minor">
              <a:schemeClr val="dk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ym typeface="+mn-ea"/>
              </a:endParaRPr>
            </a:p>
          </p:txBody>
        </p:sp>
        <p:sp>
          <p:nvSpPr>
            <p:cNvPr id="12" name="îšlíḍé"/>
            <p:cNvSpPr/>
            <p:nvPr/>
          </p:nvSpPr>
          <p:spPr bwMode="auto">
            <a:xfrm>
              <a:off x="6237209" y="1998100"/>
              <a:ext cx="2501075" cy="4145525"/>
            </a:xfrm>
            <a:prstGeom prst="rect">
              <a:avLst/>
            </a:prstGeom>
            <a:noFill/>
            <a:ln w="3175">
              <a:solidFill>
                <a:srgbClr val="A0B2C5"/>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dirty="0">
                <a:solidFill>
                  <a:schemeClr val="dk1"/>
                </a:solidFill>
              </a:endParaRPr>
            </a:p>
          </p:txBody>
        </p:sp>
        <p:sp>
          <p:nvSpPr>
            <p:cNvPr id="13" name="îṣlíďè"/>
            <p:cNvSpPr/>
            <p:nvPr/>
          </p:nvSpPr>
          <p:spPr bwMode="auto">
            <a:xfrm>
              <a:off x="9020850" y="1123950"/>
              <a:ext cx="2501075" cy="5019675"/>
            </a:xfrm>
            <a:prstGeom prst="rect">
              <a:avLst/>
            </a:prstGeom>
            <a:solidFill>
              <a:srgbClr val="1E4A7A"/>
            </a:solidFill>
            <a:ln w="3175">
              <a:no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dirty="0">
                <a:solidFill>
                  <a:schemeClr val="dk1"/>
                </a:solidFill>
              </a:endParaRPr>
            </a:p>
          </p:txBody>
        </p:sp>
      </p:grpSp>
      <p:sp>
        <p:nvSpPr>
          <p:cNvPr id="31" name="文本框 30"/>
          <p:cNvSpPr txBox="1"/>
          <p:nvPr/>
        </p:nvSpPr>
        <p:spPr>
          <a:xfrm>
            <a:off x="2842895" y="3954780"/>
            <a:ext cx="967105" cy="521970"/>
          </a:xfrm>
          <a:prstGeom prst="rect">
            <a:avLst/>
          </a:prstGeom>
          <a:noFill/>
        </p:spPr>
        <p:txBody>
          <a:bodyPr wrap="square" rtlCol="0">
            <a:spAutoFit/>
          </a:bodyPr>
          <a:lstStyle/>
          <a:p>
            <a:pPr algn="ctr"/>
            <a:r>
              <a:rPr lang="en-US" altLang="zh-CN" sz="2800" dirty="0">
                <a:solidFill>
                  <a:srgbClr val="A0B2C5"/>
                </a:solidFill>
                <a:latin typeface="字魂35号-经典雅黑" panose="00000500000000000000" pitchFamily="2" charset="-122"/>
                <a:ea typeface="字魂35号-经典雅黑" panose="00000500000000000000" pitchFamily="2" charset="-122"/>
              </a:rPr>
              <a:t>20</a:t>
            </a:r>
            <a:r>
              <a:rPr lang="en-US" altLang="zh-CN" sz="1600" dirty="0">
                <a:solidFill>
                  <a:srgbClr val="A0B2C5"/>
                </a:solidFill>
                <a:latin typeface="字魂35号-经典雅黑" panose="00000500000000000000" pitchFamily="2" charset="-122"/>
                <a:ea typeface="字魂35号-经典雅黑" panose="00000500000000000000" pitchFamily="2" charset="-122"/>
              </a:rPr>
              <a:t>%</a:t>
            </a:r>
          </a:p>
        </p:txBody>
      </p:sp>
      <p:sp>
        <p:nvSpPr>
          <p:cNvPr id="32" name="文本框 31"/>
          <p:cNvSpPr txBox="1"/>
          <p:nvPr/>
        </p:nvSpPr>
        <p:spPr>
          <a:xfrm>
            <a:off x="5045075" y="3333750"/>
            <a:ext cx="967105" cy="521970"/>
          </a:xfrm>
          <a:prstGeom prst="rect">
            <a:avLst/>
          </a:prstGeom>
          <a:noFill/>
        </p:spPr>
        <p:txBody>
          <a:bodyPr wrap="square" rtlCol="0">
            <a:spAutoFit/>
          </a:bodyPr>
          <a:lstStyle/>
          <a:p>
            <a:pPr algn="ctr"/>
            <a:r>
              <a:rPr lang="en-US" altLang="zh-CN" sz="2800" dirty="0">
                <a:solidFill>
                  <a:schemeClr val="bg1"/>
                </a:solidFill>
                <a:latin typeface="字魂35号-经典雅黑" panose="00000500000000000000" pitchFamily="2" charset="-122"/>
                <a:ea typeface="字魂35号-经典雅黑" panose="00000500000000000000" pitchFamily="2" charset="-122"/>
              </a:rPr>
              <a:t>40</a:t>
            </a:r>
            <a:r>
              <a:rPr lang="en-US" altLang="zh-CN" sz="1600" dirty="0">
                <a:solidFill>
                  <a:schemeClr val="bg1"/>
                </a:solidFill>
                <a:latin typeface="字魂35号-经典雅黑" panose="00000500000000000000" pitchFamily="2" charset="-122"/>
                <a:ea typeface="字魂35号-经典雅黑" panose="00000500000000000000" pitchFamily="2" charset="-122"/>
              </a:rPr>
              <a:t>%</a:t>
            </a:r>
          </a:p>
        </p:txBody>
      </p:sp>
      <p:sp>
        <p:nvSpPr>
          <p:cNvPr id="33" name="文本框 32"/>
          <p:cNvSpPr txBox="1"/>
          <p:nvPr/>
        </p:nvSpPr>
        <p:spPr>
          <a:xfrm>
            <a:off x="7247890" y="2693035"/>
            <a:ext cx="967105" cy="521970"/>
          </a:xfrm>
          <a:prstGeom prst="rect">
            <a:avLst/>
          </a:prstGeom>
          <a:noFill/>
        </p:spPr>
        <p:txBody>
          <a:bodyPr wrap="square" rtlCol="0">
            <a:spAutoFit/>
          </a:bodyPr>
          <a:lstStyle/>
          <a:p>
            <a:pPr algn="ctr"/>
            <a:r>
              <a:rPr lang="en-US" altLang="zh-CN" sz="2800" dirty="0">
                <a:solidFill>
                  <a:srgbClr val="A0B2C5"/>
                </a:solidFill>
                <a:latin typeface="字魂35号-经典雅黑" panose="00000500000000000000" pitchFamily="2" charset="-122"/>
                <a:ea typeface="字魂35号-经典雅黑" panose="00000500000000000000" pitchFamily="2" charset="-122"/>
              </a:rPr>
              <a:t>60</a:t>
            </a:r>
            <a:r>
              <a:rPr lang="en-US" altLang="zh-CN" sz="1600" dirty="0">
                <a:solidFill>
                  <a:srgbClr val="A0B2C5"/>
                </a:solidFill>
                <a:latin typeface="字魂35号-经典雅黑" panose="00000500000000000000" pitchFamily="2" charset="-122"/>
                <a:ea typeface="字魂35号-经典雅黑" panose="00000500000000000000" pitchFamily="2" charset="-122"/>
              </a:rPr>
              <a:t>%</a:t>
            </a:r>
          </a:p>
        </p:txBody>
      </p:sp>
      <p:sp>
        <p:nvSpPr>
          <p:cNvPr id="34" name="文本框 33"/>
          <p:cNvSpPr txBox="1"/>
          <p:nvPr/>
        </p:nvSpPr>
        <p:spPr>
          <a:xfrm>
            <a:off x="9281160" y="2189480"/>
            <a:ext cx="1306830" cy="645160"/>
          </a:xfrm>
          <a:prstGeom prst="rect">
            <a:avLst/>
          </a:prstGeom>
          <a:noFill/>
        </p:spPr>
        <p:txBody>
          <a:bodyPr wrap="square" rtlCol="0">
            <a:spAutoFit/>
          </a:bodyPr>
          <a:lstStyle/>
          <a:p>
            <a:pPr algn="ctr"/>
            <a:r>
              <a:rPr lang="en-US" altLang="zh-CN" sz="3600" dirty="0">
                <a:solidFill>
                  <a:schemeClr val="bg1"/>
                </a:solidFill>
                <a:latin typeface="字魂35号-经典雅黑" panose="00000500000000000000" pitchFamily="2" charset="-122"/>
                <a:ea typeface="字魂35号-经典雅黑" panose="00000500000000000000" pitchFamily="2" charset="-122"/>
              </a:rPr>
              <a:t>80</a:t>
            </a:r>
            <a:r>
              <a:rPr lang="en-US" altLang="zh-CN" sz="2000" dirty="0">
                <a:solidFill>
                  <a:schemeClr val="bg1"/>
                </a:solidFill>
                <a:latin typeface="字魂35号-经典雅黑" panose="00000500000000000000" pitchFamily="2" charset="-122"/>
                <a:ea typeface="字魂35号-经典雅黑" panose="00000500000000000000" pitchFamily="2" charset="-122"/>
              </a:rPr>
              <a:t>%</a:t>
            </a:r>
            <a:endParaRPr lang="zh-CN" altLang="en-US" sz="3600" dirty="0">
              <a:solidFill>
                <a:schemeClr val="bg1"/>
              </a:solidFill>
              <a:latin typeface="字魂35号-经典雅黑" panose="00000500000000000000" pitchFamily="2" charset="-122"/>
              <a:ea typeface="字魂35号-经典雅黑" panose="00000500000000000000" pitchFamily="2" charset="-122"/>
            </a:endParaRPr>
          </a:p>
        </p:txBody>
      </p:sp>
      <p:sp>
        <p:nvSpPr>
          <p:cNvPr id="35" name="文本框 34"/>
          <p:cNvSpPr txBox="1"/>
          <p:nvPr/>
        </p:nvSpPr>
        <p:spPr>
          <a:xfrm>
            <a:off x="2501265" y="4424045"/>
            <a:ext cx="1647825" cy="58356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a:t>
            </a:r>
          </a:p>
        </p:txBody>
      </p:sp>
      <p:sp>
        <p:nvSpPr>
          <p:cNvPr id="36" name="文本框 35"/>
          <p:cNvSpPr txBox="1"/>
          <p:nvPr/>
        </p:nvSpPr>
        <p:spPr>
          <a:xfrm>
            <a:off x="4704715" y="4070985"/>
            <a:ext cx="1647825" cy="583565"/>
          </a:xfrm>
          <a:prstGeom prst="rect">
            <a:avLst/>
          </a:prstGeom>
          <a:noFill/>
        </p:spPr>
        <p:txBody>
          <a:bodyPr wrap="square" rtlCol="0">
            <a:spAutoFit/>
          </a:bodyPr>
          <a:lstStyle/>
          <a:p>
            <a:r>
              <a:rPr lang="zh-CN" altLang="en-US" sz="1600" dirty="0">
                <a:solidFill>
                  <a:schemeClr val="bg1"/>
                </a:solidFill>
                <a:latin typeface="思源黑体 CN Light" panose="020B0300000000000000" charset="-122"/>
                <a:ea typeface="思源黑体 CN Light" panose="020B0300000000000000" charset="-122"/>
              </a:rPr>
              <a:t>此处请输入正文此处请输入正文</a:t>
            </a:r>
          </a:p>
        </p:txBody>
      </p:sp>
      <p:sp>
        <p:nvSpPr>
          <p:cNvPr id="37" name="文本框 36"/>
          <p:cNvSpPr txBox="1"/>
          <p:nvPr/>
        </p:nvSpPr>
        <p:spPr>
          <a:xfrm>
            <a:off x="6907530" y="3578225"/>
            <a:ext cx="1647825" cy="107632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a:t>
            </a:r>
            <a:r>
              <a:rPr lang="zh-CN" altLang="en-US" sz="1600" dirty="0">
                <a:solidFill>
                  <a:schemeClr val="tx1">
                    <a:lumMod val="65000"/>
                    <a:lumOff val="35000"/>
                  </a:schemeClr>
                </a:solidFill>
                <a:latin typeface="思源黑体 CN Light" panose="020B0300000000000000" charset="-122"/>
                <a:ea typeface="思源黑体 CN Light" panose="020B0300000000000000" charset="-122"/>
                <a:sym typeface="+mn-ea"/>
              </a:rPr>
              <a:t>此处请输入正文此处请输入正文</a:t>
            </a:r>
            <a:endParaRPr lang="zh-CN" altLang="en-US" sz="1600" dirty="0">
              <a:solidFill>
                <a:schemeClr val="tx1">
                  <a:lumMod val="65000"/>
                  <a:lumOff val="35000"/>
                </a:schemeClr>
              </a:solidFill>
              <a:latin typeface="思源黑体 CN Light" panose="020B0300000000000000" charset="-122"/>
              <a:ea typeface="思源黑体 CN Light" panose="020B0300000000000000" charset="-122"/>
            </a:endParaRPr>
          </a:p>
        </p:txBody>
      </p:sp>
      <p:sp>
        <p:nvSpPr>
          <p:cNvPr id="38" name="文本框 37"/>
          <p:cNvSpPr txBox="1"/>
          <p:nvPr/>
        </p:nvSpPr>
        <p:spPr>
          <a:xfrm>
            <a:off x="9110345" y="3232785"/>
            <a:ext cx="1647825" cy="1076325"/>
          </a:xfrm>
          <a:prstGeom prst="rect">
            <a:avLst/>
          </a:prstGeom>
          <a:noFill/>
        </p:spPr>
        <p:txBody>
          <a:bodyPr wrap="square" rtlCol="0">
            <a:spAutoFit/>
          </a:bodyPr>
          <a:lstStyle/>
          <a:p>
            <a:r>
              <a:rPr lang="zh-CN" altLang="en-US" sz="1600" dirty="0">
                <a:solidFill>
                  <a:schemeClr val="bg1"/>
                </a:solidFill>
                <a:latin typeface="思源黑体 CN Light" panose="020B0300000000000000" charset="-122"/>
                <a:ea typeface="思源黑体 CN Light" panose="020B0300000000000000" charset="-122"/>
              </a:rPr>
              <a:t>此处请输入正文此处请输入正文</a:t>
            </a:r>
          </a:p>
          <a:p>
            <a:r>
              <a:rPr lang="zh-CN" altLang="en-US" sz="1600" dirty="0">
                <a:solidFill>
                  <a:schemeClr val="bg1"/>
                </a:solidFill>
                <a:latin typeface="思源黑体 CN Light" panose="020B0300000000000000" charset="-122"/>
                <a:ea typeface="思源黑体 CN Light" panose="020B0300000000000000" charset="-122"/>
                <a:sym typeface="+mn-ea"/>
              </a:rPr>
              <a:t>此处请输入正文此处请输入正文</a:t>
            </a:r>
            <a:endParaRPr lang="zh-CN" altLang="en-US" sz="1600" dirty="0">
              <a:solidFill>
                <a:schemeClr val="bg1"/>
              </a:solidFill>
              <a:latin typeface="思源黑体 CN Light" panose="020B0300000000000000" charset="-122"/>
              <a:ea typeface="思源黑体 CN Light" panose="020B0300000000000000" charset="-122"/>
            </a:endParaRPr>
          </a:p>
        </p:txBody>
      </p:sp>
      <p:sp>
        <p:nvSpPr>
          <p:cNvPr id="43" name="clock-needles_73440"/>
          <p:cNvSpPr>
            <a:spLocks noChangeAspect="1"/>
          </p:cNvSpPr>
          <p:nvPr/>
        </p:nvSpPr>
        <p:spPr bwMode="auto">
          <a:xfrm>
            <a:off x="3015615" y="5007610"/>
            <a:ext cx="453390" cy="452755"/>
          </a:xfrm>
          <a:custGeom>
            <a:avLst/>
            <a:gdLst>
              <a:gd name="connsiteX0" fmla="*/ 217580 w 604251"/>
              <a:gd name="connsiteY0" fmla="*/ 134237 h 603334"/>
              <a:gd name="connsiteX1" fmla="*/ 230116 w 604251"/>
              <a:gd name="connsiteY1" fmla="*/ 142936 h 603334"/>
              <a:gd name="connsiteX2" fmla="*/ 319480 w 604251"/>
              <a:gd name="connsiteY2" fmla="*/ 281915 h 603334"/>
              <a:gd name="connsiteX3" fmla="*/ 430489 w 604251"/>
              <a:gd name="connsiteY3" fmla="*/ 281915 h 603334"/>
              <a:gd name="connsiteX4" fmla="*/ 450348 w 604251"/>
              <a:gd name="connsiteY4" fmla="*/ 301741 h 603334"/>
              <a:gd name="connsiteX5" fmla="*/ 430489 w 604251"/>
              <a:gd name="connsiteY5" fmla="*/ 321567 h 603334"/>
              <a:gd name="connsiteX6" fmla="*/ 308756 w 604251"/>
              <a:gd name="connsiteY6" fmla="*/ 321567 h 603334"/>
              <a:gd name="connsiteX7" fmla="*/ 308557 w 604251"/>
              <a:gd name="connsiteY7" fmla="*/ 321567 h 603334"/>
              <a:gd name="connsiteX8" fmla="*/ 306373 w 604251"/>
              <a:gd name="connsiteY8" fmla="*/ 321369 h 603334"/>
              <a:gd name="connsiteX9" fmla="*/ 305777 w 604251"/>
              <a:gd name="connsiteY9" fmla="*/ 321369 h 603334"/>
              <a:gd name="connsiteX10" fmla="*/ 304189 w 604251"/>
              <a:gd name="connsiteY10" fmla="*/ 320972 h 603334"/>
              <a:gd name="connsiteX11" fmla="*/ 303394 w 604251"/>
              <a:gd name="connsiteY11" fmla="*/ 320774 h 603334"/>
              <a:gd name="connsiteX12" fmla="*/ 301806 w 604251"/>
              <a:gd name="connsiteY12" fmla="*/ 320378 h 603334"/>
              <a:gd name="connsiteX13" fmla="*/ 301210 w 604251"/>
              <a:gd name="connsiteY13" fmla="*/ 320179 h 603334"/>
              <a:gd name="connsiteX14" fmla="*/ 299422 w 604251"/>
              <a:gd name="connsiteY14" fmla="*/ 319188 h 603334"/>
              <a:gd name="connsiteX15" fmla="*/ 299224 w 604251"/>
              <a:gd name="connsiteY15" fmla="*/ 319188 h 603334"/>
              <a:gd name="connsiteX16" fmla="*/ 297437 w 604251"/>
              <a:gd name="connsiteY16" fmla="*/ 317998 h 603334"/>
              <a:gd name="connsiteX17" fmla="*/ 296841 w 604251"/>
              <a:gd name="connsiteY17" fmla="*/ 317602 h 603334"/>
              <a:gd name="connsiteX18" fmla="*/ 295649 w 604251"/>
              <a:gd name="connsiteY18" fmla="*/ 316611 h 603334"/>
              <a:gd name="connsiteX19" fmla="*/ 295054 w 604251"/>
              <a:gd name="connsiteY19" fmla="*/ 316016 h 603334"/>
              <a:gd name="connsiteX20" fmla="*/ 293862 w 604251"/>
              <a:gd name="connsiteY20" fmla="*/ 314826 h 603334"/>
              <a:gd name="connsiteX21" fmla="*/ 293465 w 604251"/>
              <a:gd name="connsiteY21" fmla="*/ 314430 h 603334"/>
              <a:gd name="connsiteX22" fmla="*/ 292075 w 604251"/>
              <a:gd name="connsiteY22" fmla="*/ 312447 h 603334"/>
              <a:gd name="connsiteX23" fmla="*/ 291876 w 604251"/>
              <a:gd name="connsiteY23" fmla="*/ 312447 h 603334"/>
              <a:gd name="connsiteX24" fmla="*/ 196555 w 604251"/>
              <a:gd name="connsiteY24" fmla="*/ 164348 h 603334"/>
              <a:gd name="connsiteX25" fmla="*/ 202512 w 604251"/>
              <a:gd name="connsiteY25" fmla="*/ 136988 h 603334"/>
              <a:gd name="connsiteX26" fmla="*/ 217580 w 604251"/>
              <a:gd name="connsiteY26" fmla="*/ 134237 h 603334"/>
              <a:gd name="connsiteX27" fmla="*/ 282368 w 604251"/>
              <a:gd name="connsiteY27" fmla="*/ 40447 h 603334"/>
              <a:gd name="connsiteX28" fmla="*/ 40508 w 604251"/>
              <a:gd name="connsiteY28" fmla="*/ 281939 h 603334"/>
              <a:gd name="connsiteX29" fmla="*/ 80818 w 604251"/>
              <a:gd name="connsiteY29" fmla="*/ 281939 h 603334"/>
              <a:gd name="connsiteX30" fmla="*/ 100675 w 604251"/>
              <a:gd name="connsiteY30" fmla="*/ 301766 h 603334"/>
              <a:gd name="connsiteX31" fmla="*/ 80818 w 604251"/>
              <a:gd name="connsiteY31" fmla="*/ 321593 h 603334"/>
              <a:gd name="connsiteX32" fmla="*/ 40508 w 604251"/>
              <a:gd name="connsiteY32" fmla="*/ 321593 h 603334"/>
              <a:gd name="connsiteX33" fmla="*/ 282368 w 604251"/>
              <a:gd name="connsiteY33" fmla="*/ 563085 h 603334"/>
              <a:gd name="connsiteX34" fmla="*/ 282368 w 604251"/>
              <a:gd name="connsiteY34" fmla="*/ 522638 h 603334"/>
              <a:gd name="connsiteX35" fmla="*/ 302225 w 604251"/>
              <a:gd name="connsiteY35" fmla="*/ 502811 h 603334"/>
              <a:gd name="connsiteX36" fmla="*/ 322082 w 604251"/>
              <a:gd name="connsiteY36" fmla="*/ 522638 h 603334"/>
              <a:gd name="connsiteX37" fmla="*/ 322082 w 604251"/>
              <a:gd name="connsiteY37" fmla="*/ 563085 h 603334"/>
              <a:gd name="connsiteX38" fmla="*/ 563941 w 604251"/>
              <a:gd name="connsiteY38" fmla="*/ 321593 h 603334"/>
              <a:gd name="connsiteX39" fmla="*/ 523433 w 604251"/>
              <a:gd name="connsiteY39" fmla="*/ 321593 h 603334"/>
              <a:gd name="connsiteX40" fmla="*/ 503576 w 604251"/>
              <a:gd name="connsiteY40" fmla="*/ 301766 h 603334"/>
              <a:gd name="connsiteX41" fmla="*/ 523433 w 604251"/>
              <a:gd name="connsiteY41" fmla="*/ 281939 h 603334"/>
              <a:gd name="connsiteX42" fmla="*/ 563941 w 604251"/>
              <a:gd name="connsiteY42" fmla="*/ 281939 h 603334"/>
              <a:gd name="connsiteX43" fmla="*/ 322082 w 604251"/>
              <a:gd name="connsiteY43" fmla="*/ 40447 h 603334"/>
              <a:gd name="connsiteX44" fmla="*/ 322082 w 604251"/>
              <a:gd name="connsiteY44" fmla="*/ 80696 h 603334"/>
              <a:gd name="connsiteX45" fmla="*/ 302225 w 604251"/>
              <a:gd name="connsiteY45" fmla="*/ 100523 h 603334"/>
              <a:gd name="connsiteX46" fmla="*/ 282368 w 604251"/>
              <a:gd name="connsiteY46" fmla="*/ 80696 h 603334"/>
              <a:gd name="connsiteX47" fmla="*/ 302225 w 604251"/>
              <a:gd name="connsiteY47" fmla="*/ 0 h 603334"/>
              <a:gd name="connsiteX48" fmla="*/ 604251 w 604251"/>
              <a:gd name="connsiteY48" fmla="*/ 301766 h 603334"/>
              <a:gd name="connsiteX49" fmla="*/ 302225 w 604251"/>
              <a:gd name="connsiteY49" fmla="*/ 603334 h 603334"/>
              <a:gd name="connsiteX50" fmla="*/ 0 w 604251"/>
              <a:gd name="connsiteY50" fmla="*/ 301766 h 603334"/>
              <a:gd name="connsiteX51" fmla="*/ 302225 w 604251"/>
              <a:gd name="connsiteY51" fmla="*/ 0 h 603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4251" h="603334">
                <a:moveTo>
                  <a:pt x="217580" y="134237"/>
                </a:moveTo>
                <a:cubicBezTo>
                  <a:pt x="222570" y="135303"/>
                  <a:pt x="227137" y="138277"/>
                  <a:pt x="230116" y="142936"/>
                </a:cubicBezTo>
                <a:lnTo>
                  <a:pt x="319480" y="281915"/>
                </a:lnTo>
                <a:lnTo>
                  <a:pt x="430489" y="281915"/>
                </a:lnTo>
                <a:cubicBezTo>
                  <a:pt x="441412" y="281915"/>
                  <a:pt x="450348" y="290639"/>
                  <a:pt x="450348" y="301741"/>
                </a:cubicBezTo>
                <a:cubicBezTo>
                  <a:pt x="450348" y="312645"/>
                  <a:pt x="441412" y="321567"/>
                  <a:pt x="430489" y="321567"/>
                </a:cubicBezTo>
                <a:lnTo>
                  <a:pt x="308756" y="321567"/>
                </a:lnTo>
                <a:cubicBezTo>
                  <a:pt x="308557" y="321567"/>
                  <a:pt x="308557" y="321567"/>
                  <a:pt x="308557" y="321567"/>
                </a:cubicBezTo>
                <a:cubicBezTo>
                  <a:pt x="307763" y="321567"/>
                  <a:pt x="307167" y="321369"/>
                  <a:pt x="306373" y="321369"/>
                </a:cubicBezTo>
                <a:cubicBezTo>
                  <a:pt x="306174" y="321369"/>
                  <a:pt x="305976" y="321369"/>
                  <a:pt x="305777" y="321369"/>
                </a:cubicBezTo>
                <a:cubicBezTo>
                  <a:pt x="305181" y="321171"/>
                  <a:pt x="304586" y="321171"/>
                  <a:pt x="304189" y="320972"/>
                </a:cubicBezTo>
                <a:cubicBezTo>
                  <a:pt x="303990" y="320972"/>
                  <a:pt x="303593" y="320774"/>
                  <a:pt x="303394" y="320774"/>
                </a:cubicBezTo>
                <a:cubicBezTo>
                  <a:pt x="302997" y="320576"/>
                  <a:pt x="302401" y="320576"/>
                  <a:pt x="301806" y="320378"/>
                </a:cubicBezTo>
                <a:cubicBezTo>
                  <a:pt x="301607" y="320179"/>
                  <a:pt x="301408" y="320179"/>
                  <a:pt x="301210" y="320179"/>
                </a:cubicBezTo>
                <a:cubicBezTo>
                  <a:pt x="300614" y="319783"/>
                  <a:pt x="300018" y="319584"/>
                  <a:pt x="299422" y="319188"/>
                </a:cubicBezTo>
                <a:cubicBezTo>
                  <a:pt x="299422" y="319188"/>
                  <a:pt x="299224" y="319188"/>
                  <a:pt x="299224" y="319188"/>
                </a:cubicBezTo>
                <a:cubicBezTo>
                  <a:pt x="298628" y="318791"/>
                  <a:pt x="298032" y="318395"/>
                  <a:pt x="297437" y="317998"/>
                </a:cubicBezTo>
                <a:cubicBezTo>
                  <a:pt x="297238" y="317800"/>
                  <a:pt x="297039" y="317602"/>
                  <a:pt x="296841" y="317602"/>
                </a:cubicBezTo>
                <a:cubicBezTo>
                  <a:pt x="296444" y="317205"/>
                  <a:pt x="296047" y="317007"/>
                  <a:pt x="295649" y="316611"/>
                </a:cubicBezTo>
                <a:cubicBezTo>
                  <a:pt x="295451" y="316412"/>
                  <a:pt x="295252" y="316214"/>
                  <a:pt x="295054" y="316016"/>
                </a:cubicBezTo>
                <a:cubicBezTo>
                  <a:pt x="294458" y="315619"/>
                  <a:pt x="294259" y="315223"/>
                  <a:pt x="293862" y="314826"/>
                </a:cubicBezTo>
                <a:cubicBezTo>
                  <a:pt x="293663" y="314628"/>
                  <a:pt x="293465" y="314628"/>
                  <a:pt x="293465" y="314430"/>
                </a:cubicBezTo>
                <a:cubicBezTo>
                  <a:pt x="292869" y="313835"/>
                  <a:pt x="292472" y="313240"/>
                  <a:pt x="292075" y="312447"/>
                </a:cubicBezTo>
                <a:cubicBezTo>
                  <a:pt x="292075" y="312447"/>
                  <a:pt x="291876" y="312447"/>
                  <a:pt x="291876" y="312447"/>
                </a:cubicBezTo>
                <a:lnTo>
                  <a:pt x="196555" y="164348"/>
                </a:lnTo>
                <a:cubicBezTo>
                  <a:pt x="190597" y="155228"/>
                  <a:pt x="193377" y="142936"/>
                  <a:pt x="202512" y="136988"/>
                </a:cubicBezTo>
                <a:cubicBezTo>
                  <a:pt x="207179" y="134014"/>
                  <a:pt x="212591" y="133171"/>
                  <a:pt x="217580" y="134237"/>
                </a:cubicBezTo>
                <a:close/>
                <a:moveTo>
                  <a:pt x="282368" y="40447"/>
                </a:moveTo>
                <a:cubicBezTo>
                  <a:pt x="153297" y="50162"/>
                  <a:pt x="50238" y="153064"/>
                  <a:pt x="40508" y="281939"/>
                </a:cubicBezTo>
                <a:lnTo>
                  <a:pt x="80818" y="281939"/>
                </a:lnTo>
                <a:cubicBezTo>
                  <a:pt x="91740" y="281939"/>
                  <a:pt x="100675" y="290663"/>
                  <a:pt x="100675" y="301766"/>
                </a:cubicBezTo>
                <a:cubicBezTo>
                  <a:pt x="100675" y="312671"/>
                  <a:pt x="91740" y="321593"/>
                  <a:pt x="80818" y="321593"/>
                </a:cubicBezTo>
                <a:lnTo>
                  <a:pt x="40508" y="321593"/>
                </a:lnTo>
                <a:cubicBezTo>
                  <a:pt x="50238" y="450270"/>
                  <a:pt x="153297" y="553370"/>
                  <a:pt x="282368" y="563085"/>
                </a:cubicBezTo>
                <a:lnTo>
                  <a:pt x="282368" y="522638"/>
                </a:lnTo>
                <a:cubicBezTo>
                  <a:pt x="282368" y="511734"/>
                  <a:pt x="291105" y="502811"/>
                  <a:pt x="302225" y="502811"/>
                </a:cubicBezTo>
                <a:cubicBezTo>
                  <a:pt x="313146" y="502811"/>
                  <a:pt x="322082" y="511734"/>
                  <a:pt x="322082" y="522638"/>
                </a:cubicBezTo>
                <a:lnTo>
                  <a:pt x="322082" y="563085"/>
                </a:lnTo>
                <a:cubicBezTo>
                  <a:pt x="450954" y="553370"/>
                  <a:pt x="554211" y="450270"/>
                  <a:pt x="563941" y="321593"/>
                </a:cubicBezTo>
                <a:lnTo>
                  <a:pt x="523433" y="321593"/>
                </a:lnTo>
                <a:cubicBezTo>
                  <a:pt x="512511" y="321593"/>
                  <a:pt x="503576" y="312671"/>
                  <a:pt x="503576" y="301766"/>
                </a:cubicBezTo>
                <a:cubicBezTo>
                  <a:pt x="503576" y="290663"/>
                  <a:pt x="512511" y="281939"/>
                  <a:pt x="523433" y="281939"/>
                </a:cubicBezTo>
                <a:lnTo>
                  <a:pt x="563941" y="281939"/>
                </a:lnTo>
                <a:cubicBezTo>
                  <a:pt x="554211" y="153064"/>
                  <a:pt x="450954" y="50162"/>
                  <a:pt x="322082" y="40447"/>
                </a:cubicBezTo>
                <a:lnTo>
                  <a:pt x="322082" y="80696"/>
                </a:lnTo>
                <a:cubicBezTo>
                  <a:pt x="322082" y="91600"/>
                  <a:pt x="313146" y="100523"/>
                  <a:pt x="302225" y="100523"/>
                </a:cubicBezTo>
                <a:cubicBezTo>
                  <a:pt x="291105" y="100523"/>
                  <a:pt x="282368" y="91600"/>
                  <a:pt x="282368" y="80696"/>
                </a:cubicBezTo>
                <a:close/>
                <a:moveTo>
                  <a:pt x="302225" y="0"/>
                </a:moveTo>
                <a:cubicBezTo>
                  <a:pt x="468826" y="0"/>
                  <a:pt x="604251" y="135418"/>
                  <a:pt x="604251" y="301766"/>
                </a:cubicBezTo>
                <a:cubicBezTo>
                  <a:pt x="604251" y="468114"/>
                  <a:pt x="468826" y="603334"/>
                  <a:pt x="302225" y="603334"/>
                </a:cubicBezTo>
                <a:cubicBezTo>
                  <a:pt x="135624" y="603334"/>
                  <a:pt x="0" y="468114"/>
                  <a:pt x="0" y="301766"/>
                </a:cubicBezTo>
                <a:cubicBezTo>
                  <a:pt x="0" y="135418"/>
                  <a:pt x="135624" y="0"/>
                  <a:pt x="302225" y="0"/>
                </a:cubicBezTo>
                <a:close/>
              </a:path>
            </a:pathLst>
          </a:custGeom>
          <a:solidFill>
            <a:srgbClr val="A0B2C5"/>
          </a:solidFill>
          <a:ln>
            <a:noFill/>
          </a:ln>
        </p:spPr>
        <p:txBody>
          <a:bodyPr/>
          <a:lstStyle/>
          <a:p>
            <a:endParaRPr lang="zh-CN" altLang="en-US" dirty="0"/>
          </a:p>
        </p:txBody>
      </p:sp>
      <p:sp>
        <p:nvSpPr>
          <p:cNvPr id="44" name="stocks-graphic-for-business-stats_20803"/>
          <p:cNvSpPr>
            <a:spLocks noChangeAspect="1"/>
          </p:cNvSpPr>
          <p:nvPr/>
        </p:nvSpPr>
        <p:spPr bwMode="auto">
          <a:xfrm>
            <a:off x="9655810" y="4896485"/>
            <a:ext cx="624205" cy="563880"/>
          </a:xfrm>
          <a:custGeom>
            <a:avLst/>
            <a:gdLst>
              <a:gd name="T0" fmla="*/ 7830 w 8541"/>
              <a:gd name="T1" fmla="*/ 7703 h 7703"/>
              <a:gd name="T2" fmla="*/ 0 w 8541"/>
              <a:gd name="T3" fmla="*/ 7703 h 7703"/>
              <a:gd name="T4" fmla="*/ 0 w 8541"/>
              <a:gd name="T5" fmla="*/ 0 h 7703"/>
              <a:gd name="T6" fmla="*/ 632 w 8541"/>
              <a:gd name="T7" fmla="*/ 0 h 7703"/>
              <a:gd name="T8" fmla="*/ 632 w 8541"/>
              <a:gd name="T9" fmla="*/ 4272 h 7703"/>
              <a:gd name="T10" fmla="*/ 4513 w 8541"/>
              <a:gd name="T11" fmla="*/ 1449 h 7703"/>
              <a:gd name="T12" fmla="*/ 5841 w 8541"/>
              <a:gd name="T13" fmla="*/ 2017 h 7703"/>
              <a:gd name="T14" fmla="*/ 7667 w 8541"/>
              <a:gd name="T15" fmla="*/ 357 h 7703"/>
              <a:gd name="T16" fmla="*/ 7305 w 8541"/>
              <a:gd name="T17" fmla="*/ 0 h 7703"/>
              <a:gd name="T18" fmla="*/ 8541 w 8541"/>
              <a:gd name="T19" fmla="*/ 0 h 7703"/>
              <a:gd name="T20" fmla="*/ 8541 w 8541"/>
              <a:gd name="T21" fmla="*/ 1235 h 7703"/>
              <a:gd name="T22" fmla="*/ 8116 w 8541"/>
              <a:gd name="T23" fmla="*/ 806 h 7703"/>
              <a:gd name="T24" fmla="*/ 5965 w 8541"/>
              <a:gd name="T25" fmla="*/ 2756 h 7703"/>
              <a:gd name="T26" fmla="*/ 4593 w 8541"/>
              <a:gd name="T27" fmla="*/ 2172 h 7703"/>
              <a:gd name="T28" fmla="*/ 632 w 8541"/>
              <a:gd name="T29" fmla="*/ 5054 h 7703"/>
              <a:gd name="T30" fmla="*/ 632 w 8541"/>
              <a:gd name="T31" fmla="*/ 7072 h 7703"/>
              <a:gd name="T32" fmla="*/ 1348 w 8541"/>
              <a:gd name="T33" fmla="*/ 7072 h 7703"/>
              <a:gd name="T34" fmla="*/ 1348 w 8541"/>
              <a:gd name="T35" fmla="*/ 5289 h 7703"/>
              <a:gd name="T36" fmla="*/ 1980 w 8541"/>
              <a:gd name="T37" fmla="*/ 5289 h 7703"/>
              <a:gd name="T38" fmla="*/ 1980 w 8541"/>
              <a:gd name="T39" fmla="*/ 7072 h 7703"/>
              <a:gd name="T40" fmla="*/ 2517 w 8541"/>
              <a:gd name="T41" fmla="*/ 7072 h 7703"/>
              <a:gd name="T42" fmla="*/ 2517 w 8541"/>
              <a:gd name="T43" fmla="*/ 4558 h 7703"/>
              <a:gd name="T44" fmla="*/ 3149 w 8541"/>
              <a:gd name="T45" fmla="*/ 4558 h 7703"/>
              <a:gd name="T46" fmla="*/ 3149 w 8541"/>
              <a:gd name="T47" fmla="*/ 7072 h 7703"/>
              <a:gd name="T48" fmla="*/ 3686 w 8541"/>
              <a:gd name="T49" fmla="*/ 7072 h 7703"/>
              <a:gd name="T50" fmla="*/ 3686 w 8541"/>
              <a:gd name="T51" fmla="*/ 3824 h 7703"/>
              <a:gd name="T52" fmla="*/ 4318 w 8541"/>
              <a:gd name="T53" fmla="*/ 3824 h 7703"/>
              <a:gd name="T54" fmla="*/ 4318 w 8541"/>
              <a:gd name="T55" fmla="*/ 7072 h 7703"/>
              <a:gd name="T56" fmla="*/ 4855 w 8541"/>
              <a:gd name="T57" fmla="*/ 7072 h 7703"/>
              <a:gd name="T58" fmla="*/ 4855 w 8541"/>
              <a:gd name="T59" fmla="*/ 3458 h 7703"/>
              <a:gd name="T60" fmla="*/ 5491 w 8541"/>
              <a:gd name="T61" fmla="*/ 3458 h 7703"/>
              <a:gd name="T62" fmla="*/ 5491 w 8541"/>
              <a:gd name="T63" fmla="*/ 7072 h 7703"/>
              <a:gd name="T64" fmla="*/ 6028 w 8541"/>
              <a:gd name="T65" fmla="*/ 7072 h 7703"/>
              <a:gd name="T66" fmla="*/ 6028 w 8541"/>
              <a:gd name="T67" fmla="*/ 4193 h 7703"/>
              <a:gd name="T68" fmla="*/ 6660 w 8541"/>
              <a:gd name="T69" fmla="*/ 4193 h 7703"/>
              <a:gd name="T70" fmla="*/ 6660 w 8541"/>
              <a:gd name="T71" fmla="*/ 7072 h 7703"/>
              <a:gd name="T72" fmla="*/ 7197 w 8541"/>
              <a:gd name="T73" fmla="*/ 7072 h 7703"/>
              <a:gd name="T74" fmla="*/ 7197 w 8541"/>
              <a:gd name="T75" fmla="*/ 2728 h 7703"/>
              <a:gd name="T76" fmla="*/ 7830 w 8541"/>
              <a:gd name="T77" fmla="*/ 2728 h 7703"/>
              <a:gd name="T78" fmla="*/ 7830 w 8541"/>
              <a:gd name="T79" fmla="*/ 7703 h 7703"/>
              <a:gd name="T80" fmla="*/ 7830 w 8541"/>
              <a:gd name="T81" fmla="*/ 7703 h 7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541" h="7703">
                <a:moveTo>
                  <a:pt x="7830" y="7703"/>
                </a:moveTo>
                <a:lnTo>
                  <a:pt x="0" y="7703"/>
                </a:lnTo>
                <a:lnTo>
                  <a:pt x="0" y="0"/>
                </a:lnTo>
                <a:lnTo>
                  <a:pt x="632" y="0"/>
                </a:lnTo>
                <a:lnTo>
                  <a:pt x="632" y="4272"/>
                </a:lnTo>
                <a:lnTo>
                  <a:pt x="4513" y="1449"/>
                </a:lnTo>
                <a:lnTo>
                  <a:pt x="5841" y="2017"/>
                </a:lnTo>
                <a:lnTo>
                  <a:pt x="7667" y="357"/>
                </a:lnTo>
                <a:lnTo>
                  <a:pt x="7305" y="0"/>
                </a:lnTo>
                <a:lnTo>
                  <a:pt x="8541" y="0"/>
                </a:lnTo>
                <a:lnTo>
                  <a:pt x="8541" y="1235"/>
                </a:lnTo>
                <a:lnTo>
                  <a:pt x="8116" y="806"/>
                </a:lnTo>
                <a:lnTo>
                  <a:pt x="5965" y="2756"/>
                </a:lnTo>
                <a:lnTo>
                  <a:pt x="4593" y="2172"/>
                </a:lnTo>
                <a:lnTo>
                  <a:pt x="632" y="5054"/>
                </a:lnTo>
                <a:lnTo>
                  <a:pt x="632" y="7072"/>
                </a:lnTo>
                <a:lnTo>
                  <a:pt x="1348" y="7072"/>
                </a:lnTo>
                <a:lnTo>
                  <a:pt x="1348" y="5289"/>
                </a:lnTo>
                <a:lnTo>
                  <a:pt x="1980" y="5289"/>
                </a:lnTo>
                <a:lnTo>
                  <a:pt x="1980" y="7072"/>
                </a:lnTo>
                <a:lnTo>
                  <a:pt x="2517" y="7072"/>
                </a:lnTo>
                <a:lnTo>
                  <a:pt x="2517" y="4558"/>
                </a:lnTo>
                <a:lnTo>
                  <a:pt x="3149" y="4558"/>
                </a:lnTo>
                <a:lnTo>
                  <a:pt x="3149" y="7072"/>
                </a:lnTo>
                <a:lnTo>
                  <a:pt x="3686" y="7072"/>
                </a:lnTo>
                <a:lnTo>
                  <a:pt x="3686" y="3824"/>
                </a:lnTo>
                <a:lnTo>
                  <a:pt x="4318" y="3824"/>
                </a:lnTo>
                <a:lnTo>
                  <a:pt x="4318" y="7072"/>
                </a:lnTo>
                <a:lnTo>
                  <a:pt x="4855" y="7072"/>
                </a:lnTo>
                <a:lnTo>
                  <a:pt x="4855" y="3458"/>
                </a:lnTo>
                <a:lnTo>
                  <a:pt x="5491" y="3458"/>
                </a:lnTo>
                <a:lnTo>
                  <a:pt x="5491" y="7072"/>
                </a:lnTo>
                <a:lnTo>
                  <a:pt x="6028" y="7072"/>
                </a:lnTo>
                <a:lnTo>
                  <a:pt x="6028" y="4193"/>
                </a:lnTo>
                <a:lnTo>
                  <a:pt x="6660" y="4193"/>
                </a:lnTo>
                <a:lnTo>
                  <a:pt x="6660" y="7072"/>
                </a:lnTo>
                <a:lnTo>
                  <a:pt x="7197" y="7072"/>
                </a:lnTo>
                <a:lnTo>
                  <a:pt x="7197" y="2728"/>
                </a:lnTo>
                <a:lnTo>
                  <a:pt x="7830" y="2728"/>
                </a:lnTo>
                <a:lnTo>
                  <a:pt x="7830" y="7703"/>
                </a:lnTo>
                <a:lnTo>
                  <a:pt x="7830" y="7703"/>
                </a:lnTo>
                <a:close/>
              </a:path>
            </a:pathLst>
          </a:custGeom>
          <a:solidFill>
            <a:schemeClr val="bg1"/>
          </a:solidFill>
          <a:ln>
            <a:noFill/>
          </a:ln>
        </p:spPr>
      </p:sp>
      <p:sp>
        <p:nvSpPr>
          <p:cNvPr id="2" name="web-coding_16787"/>
          <p:cNvSpPr>
            <a:spLocks noChangeAspect="1"/>
          </p:cNvSpPr>
          <p:nvPr/>
        </p:nvSpPr>
        <p:spPr bwMode="auto">
          <a:xfrm>
            <a:off x="5275580" y="4955540"/>
            <a:ext cx="506095" cy="504825"/>
          </a:xfrm>
          <a:custGeom>
            <a:avLst/>
            <a:gdLst>
              <a:gd name="connsiteX0" fmla="*/ 380418 w 604181"/>
              <a:gd name="connsiteY0" fmla="*/ 268007 h 603193"/>
              <a:gd name="connsiteX1" fmla="*/ 519220 w 604181"/>
              <a:gd name="connsiteY1" fmla="*/ 339187 h 603193"/>
              <a:gd name="connsiteX2" fmla="*/ 519220 w 604181"/>
              <a:gd name="connsiteY2" fmla="*/ 355820 h 603193"/>
              <a:gd name="connsiteX3" fmla="*/ 380418 w 604181"/>
              <a:gd name="connsiteY3" fmla="*/ 426850 h 603193"/>
              <a:gd name="connsiteX4" fmla="*/ 380418 w 604181"/>
              <a:gd name="connsiteY4" fmla="*/ 406320 h 603193"/>
              <a:gd name="connsiteX5" fmla="*/ 498212 w 604181"/>
              <a:gd name="connsiteY5" fmla="*/ 347728 h 603193"/>
              <a:gd name="connsiteX6" fmla="*/ 498212 w 604181"/>
              <a:gd name="connsiteY6" fmla="*/ 347129 h 603193"/>
              <a:gd name="connsiteX7" fmla="*/ 380418 w 604181"/>
              <a:gd name="connsiteY7" fmla="*/ 288687 h 603193"/>
              <a:gd name="connsiteX8" fmla="*/ 216565 w 604181"/>
              <a:gd name="connsiteY8" fmla="*/ 268007 h 603193"/>
              <a:gd name="connsiteX9" fmla="*/ 216565 w 604181"/>
              <a:gd name="connsiteY9" fmla="*/ 288687 h 603193"/>
              <a:gd name="connsiteX10" fmla="*/ 99664 w 604181"/>
              <a:gd name="connsiteY10" fmla="*/ 347129 h 603193"/>
              <a:gd name="connsiteX11" fmla="*/ 99664 w 604181"/>
              <a:gd name="connsiteY11" fmla="*/ 347728 h 603193"/>
              <a:gd name="connsiteX12" fmla="*/ 216565 w 604181"/>
              <a:gd name="connsiteY12" fmla="*/ 406320 h 603193"/>
              <a:gd name="connsiteX13" fmla="*/ 216565 w 604181"/>
              <a:gd name="connsiteY13" fmla="*/ 426850 h 603193"/>
              <a:gd name="connsiteX14" fmla="*/ 77904 w 604181"/>
              <a:gd name="connsiteY14" fmla="*/ 355521 h 603193"/>
              <a:gd name="connsiteX15" fmla="*/ 77904 w 604181"/>
              <a:gd name="connsiteY15" fmla="*/ 339486 h 603193"/>
              <a:gd name="connsiteX16" fmla="*/ 338273 w 604181"/>
              <a:gd name="connsiteY16" fmla="*/ 222493 h 603193"/>
              <a:gd name="connsiteX17" fmla="*/ 358684 w 604181"/>
              <a:gd name="connsiteY17" fmla="*/ 222493 h 603193"/>
              <a:gd name="connsiteX18" fmla="*/ 253179 w 604181"/>
              <a:gd name="connsiteY18" fmla="*/ 482103 h 603193"/>
              <a:gd name="connsiteX19" fmla="*/ 233219 w 604181"/>
              <a:gd name="connsiteY19" fmla="*/ 482103 h 603193"/>
              <a:gd name="connsiteX20" fmla="*/ 28813 w 604181"/>
              <a:gd name="connsiteY20" fmla="*/ 128849 h 603193"/>
              <a:gd name="connsiteX21" fmla="*/ 28813 w 604181"/>
              <a:gd name="connsiteY21" fmla="*/ 557497 h 603193"/>
              <a:gd name="connsiteX22" fmla="*/ 45921 w 604181"/>
              <a:gd name="connsiteY22" fmla="*/ 574427 h 603193"/>
              <a:gd name="connsiteX23" fmla="*/ 558410 w 604181"/>
              <a:gd name="connsiteY23" fmla="*/ 574427 h 603193"/>
              <a:gd name="connsiteX24" fmla="*/ 575368 w 604181"/>
              <a:gd name="connsiteY24" fmla="*/ 557497 h 603193"/>
              <a:gd name="connsiteX25" fmla="*/ 575368 w 604181"/>
              <a:gd name="connsiteY25" fmla="*/ 128849 h 603193"/>
              <a:gd name="connsiteX26" fmla="*/ 502734 w 604181"/>
              <a:gd name="connsiteY26" fmla="*/ 43149 h 603193"/>
              <a:gd name="connsiteX27" fmla="*/ 502734 w 604181"/>
              <a:gd name="connsiteY27" fmla="*/ 77309 h 603193"/>
              <a:gd name="connsiteX28" fmla="*/ 537100 w 604181"/>
              <a:gd name="connsiteY28" fmla="*/ 77309 h 603193"/>
              <a:gd name="connsiteX29" fmla="*/ 537100 w 604181"/>
              <a:gd name="connsiteY29" fmla="*/ 43149 h 603193"/>
              <a:gd name="connsiteX30" fmla="*/ 423197 w 604181"/>
              <a:gd name="connsiteY30" fmla="*/ 43149 h 603193"/>
              <a:gd name="connsiteX31" fmla="*/ 423197 w 604181"/>
              <a:gd name="connsiteY31" fmla="*/ 77309 h 603193"/>
              <a:gd name="connsiteX32" fmla="*/ 457563 w 604181"/>
              <a:gd name="connsiteY32" fmla="*/ 77309 h 603193"/>
              <a:gd name="connsiteX33" fmla="*/ 457563 w 604181"/>
              <a:gd name="connsiteY33" fmla="*/ 43149 h 603193"/>
              <a:gd name="connsiteX34" fmla="*/ 45921 w 604181"/>
              <a:gd name="connsiteY34" fmla="*/ 0 h 603193"/>
              <a:gd name="connsiteX35" fmla="*/ 558410 w 604181"/>
              <a:gd name="connsiteY35" fmla="*/ 0 h 603193"/>
              <a:gd name="connsiteX36" fmla="*/ 604181 w 604181"/>
              <a:gd name="connsiteY36" fmla="*/ 45846 h 603193"/>
              <a:gd name="connsiteX37" fmla="*/ 604181 w 604181"/>
              <a:gd name="connsiteY37" fmla="*/ 557497 h 603193"/>
              <a:gd name="connsiteX38" fmla="*/ 558410 w 604181"/>
              <a:gd name="connsiteY38" fmla="*/ 603193 h 603193"/>
              <a:gd name="connsiteX39" fmla="*/ 45921 w 604181"/>
              <a:gd name="connsiteY39" fmla="*/ 603193 h 603193"/>
              <a:gd name="connsiteX40" fmla="*/ 0 w 604181"/>
              <a:gd name="connsiteY40" fmla="*/ 557497 h 603193"/>
              <a:gd name="connsiteX41" fmla="*/ 0 w 604181"/>
              <a:gd name="connsiteY41" fmla="*/ 45846 h 603193"/>
              <a:gd name="connsiteX42" fmla="*/ 45921 w 604181"/>
              <a:gd name="connsiteY42" fmla="*/ 0 h 603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604181" h="603193">
                <a:moveTo>
                  <a:pt x="380418" y="268007"/>
                </a:moveTo>
                <a:lnTo>
                  <a:pt x="519220" y="339187"/>
                </a:lnTo>
                <a:lnTo>
                  <a:pt x="519220" y="355820"/>
                </a:lnTo>
                <a:lnTo>
                  <a:pt x="380418" y="426850"/>
                </a:lnTo>
                <a:lnTo>
                  <a:pt x="380418" y="406320"/>
                </a:lnTo>
                <a:lnTo>
                  <a:pt x="498212" y="347728"/>
                </a:lnTo>
                <a:lnTo>
                  <a:pt x="498212" y="347129"/>
                </a:lnTo>
                <a:lnTo>
                  <a:pt x="380418" y="288687"/>
                </a:lnTo>
                <a:close/>
                <a:moveTo>
                  <a:pt x="216565" y="268007"/>
                </a:moveTo>
                <a:lnTo>
                  <a:pt x="216565" y="288687"/>
                </a:lnTo>
                <a:lnTo>
                  <a:pt x="99664" y="347129"/>
                </a:lnTo>
                <a:lnTo>
                  <a:pt x="99664" y="347728"/>
                </a:lnTo>
                <a:lnTo>
                  <a:pt x="216565" y="406320"/>
                </a:lnTo>
                <a:lnTo>
                  <a:pt x="216565" y="426850"/>
                </a:lnTo>
                <a:lnTo>
                  <a:pt x="77904" y="355521"/>
                </a:lnTo>
                <a:lnTo>
                  <a:pt x="77904" y="339486"/>
                </a:lnTo>
                <a:close/>
                <a:moveTo>
                  <a:pt x="338273" y="222493"/>
                </a:moveTo>
                <a:lnTo>
                  <a:pt x="358684" y="222493"/>
                </a:lnTo>
                <a:lnTo>
                  <a:pt x="253179" y="482103"/>
                </a:lnTo>
                <a:lnTo>
                  <a:pt x="233219" y="482103"/>
                </a:lnTo>
                <a:close/>
                <a:moveTo>
                  <a:pt x="28813" y="128849"/>
                </a:moveTo>
                <a:lnTo>
                  <a:pt x="28813" y="557497"/>
                </a:lnTo>
                <a:cubicBezTo>
                  <a:pt x="28813" y="566786"/>
                  <a:pt x="36467" y="574427"/>
                  <a:pt x="45921" y="574427"/>
                </a:cubicBezTo>
                <a:lnTo>
                  <a:pt x="558410" y="574427"/>
                </a:lnTo>
                <a:cubicBezTo>
                  <a:pt x="567714" y="574427"/>
                  <a:pt x="575368" y="566786"/>
                  <a:pt x="575368" y="557497"/>
                </a:cubicBezTo>
                <a:lnTo>
                  <a:pt x="575368" y="128849"/>
                </a:lnTo>
                <a:close/>
                <a:moveTo>
                  <a:pt x="502734" y="43149"/>
                </a:moveTo>
                <a:lnTo>
                  <a:pt x="502734" y="77309"/>
                </a:lnTo>
                <a:lnTo>
                  <a:pt x="537100" y="77309"/>
                </a:lnTo>
                <a:lnTo>
                  <a:pt x="537100" y="43149"/>
                </a:lnTo>
                <a:close/>
                <a:moveTo>
                  <a:pt x="423197" y="43149"/>
                </a:moveTo>
                <a:lnTo>
                  <a:pt x="423197" y="77309"/>
                </a:lnTo>
                <a:lnTo>
                  <a:pt x="457563" y="77309"/>
                </a:lnTo>
                <a:lnTo>
                  <a:pt x="457563" y="43149"/>
                </a:lnTo>
                <a:close/>
                <a:moveTo>
                  <a:pt x="45921" y="0"/>
                </a:moveTo>
                <a:lnTo>
                  <a:pt x="558410" y="0"/>
                </a:lnTo>
                <a:cubicBezTo>
                  <a:pt x="583621" y="0"/>
                  <a:pt x="604181" y="20526"/>
                  <a:pt x="604181" y="45846"/>
                </a:cubicBezTo>
                <a:lnTo>
                  <a:pt x="604181" y="557497"/>
                </a:lnTo>
                <a:cubicBezTo>
                  <a:pt x="604181" y="582667"/>
                  <a:pt x="583621" y="603193"/>
                  <a:pt x="558410" y="603193"/>
                </a:cubicBezTo>
                <a:lnTo>
                  <a:pt x="45921" y="603193"/>
                </a:lnTo>
                <a:cubicBezTo>
                  <a:pt x="20560" y="603193"/>
                  <a:pt x="0" y="582667"/>
                  <a:pt x="0" y="557497"/>
                </a:cubicBezTo>
                <a:lnTo>
                  <a:pt x="0" y="45846"/>
                </a:lnTo>
                <a:cubicBezTo>
                  <a:pt x="0" y="20526"/>
                  <a:pt x="20560" y="0"/>
                  <a:pt x="45921" y="0"/>
                </a:cubicBezTo>
                <a:close/>
              </a:path>
            </a:pathLst>
          </a:custGeom>
          <a:solidFill>
            <a:schemeClr val="bg1"/>
          </a:solidFill>
          <a:ln>
            <a:noFill/>
          </a:ln>
        </p:spPr>
      </p:sp>
      <p:sp>
        <p:nvSpPr>
          <p:cNvPr id="3" name="dna-code_82990"/>
          <p:cNvSpPr>
            <a:spLocks noChangeAspect="1"/>
          </p:cNvSpPr>
          <p:nvPr/>
        </p:nvSpPr>
        <p:spPr bwMode="auto">
          <a:xfrm>
            <a:off x="7468235" y="5007610"/>
            <a:ext cx="527050" cy="524510"/>
          </a:xfrm>
          <a:custGeom>
            <a:avLst/>
            <a:gdLst>
              <a:gd name="T0" fmla="*/ 2711 w 2800"/>
              <a:gd name="T1" fmla="*/ 736 h 2789"/>
              <a:gd name="T2" fmla="*/ 2592 w 2800"/>
              <a:gd name="T3" fmla="*/ 813 h 2789"/>
              <a:gd name="T4" fmla="*/ 2492 w 2800"/>
              <a:gd name="T5" fmla="*/ 1029 h 2789"/>
              <a:gd name="T6" fmla="*/ 1771 w 2800"/>
              <a:gd name="T7" fmla="*/ 307 h 2789"/>
              <a:gd name="T8" fmla="*/ 1986 w 2800"/>
              <a:gd name="T9" fmla="*/ 207 h 2789"/>
              <a:gd name="T10" fmla="*/ 2064 w 2800"/>
              <a:gd name="T11" fmla="*/ 89 h 2789"/>
              <a:gd name="T12" fmla="*/ 1945 w 2800"/>
              <a:gd name="T13" fmla="*/ 11 h 2789"/>
              <a:gd name="T14" fmla="*/ 1470 w 2800"/>
              <a:gd name="T15" fmla="*/ 295 h 2789"/>
              <a:gd name="T16" fmla="*/ 1284 w 2800"/>
              <a:gd name="T17" fmla="*/ 1289 h 2789"/>
              <a:gd name="T18" fmla="*/ 310 w 2800"/>
              <a:gd name="T19" fmla="*/ 1455 h 2789"/>
              <a:gd name="T20" fmla="*/ 13 w 2800"/>
              <a:gd name="T21" fmla="*/ 1942 h 2789"/>
              <a:gd name="T22" fmla="*/ 87 w 2800"/>
              <a:gd name="T23" fmla="*/ 2062 h 2789"/>
              <a:gd name="T24" fmla="*/ 110 w 2800"/>
              <a:gd name="T25" fmla="*/ 2065 h 2789"/>
              <a:gd name="T26" fmla="*/ 207 w 2800"/>
              <a:gd name="T27" fmla="*/ 1987 h 2789"/>
              <a:gd name="T28" fmla="*/ 316 w 2800"/>
              <a:gd name="T29" fmla="*/ 1763 h 2789"/>
              <a:gd name="T30" fmla="*/ 1037 w 2800"/>
              <a:gd name="T31" fmla="*/ 2484 h 2789"/>
              <a:gd name="T32" fmla="*/ 812 w 2800"/>
              <a:gd name="T33" fmla="*/ 2592 h 2789"/>
              <a:gd name="T34" fmla="*/ 737 w 2800"/>
              <a:gd name="T35" fmla="*/ 2712 h 2789"/>
              <a:gd name="T36" fmla="*/ 835 w 2800"/>
              <a:gd name="T37" fmla="*/ 2789 h 2789"/>
              <a:gd name="T38" fmla="*/ 857 w 2800"/>
              <a:gd name="T39" fmla="*/ 2787 h 2789"/>
              <a:gd name="T40" fmla="*/ 1345 w 2800"/>
              <a:gd name="T41" fmla="*/ 2489 h 2789"/>
              <a:gd name="T42" fmla="*/ 1510 w 2800"/>
              <a:gd name="T43" fmla="*/ 1516 h 2789"/>
              <a:gd name="T44" fmla="*/ 2505 w 2800"/>
              <a:gd name="T45" fmla="*/ 1329 h 2789"/>
              <a:gd name="T46" fmla="*/ 2788 w 2800"/>
              <a:gd name="T47" fmla="*/ 854 h 2789"/>
              <a:gd name="T48" fmla="*/ 2711 w 2800"/>
              <a:gd name="T49" fmla="*/ 736 h 2789"/>
              <a:gd name="T50" fmla="*/ 2429 w 2800"/>
              <a:gd name="T51" fmla="*/ 1116 h 2789"/>
              <a:gd name="T52" fmla="*/ 2363 w 2800"/>
              <a:gd name="T53" fmla="*/ 1188 h 2789"/>
              <a:gd name="T54" fmla="*/ 2313 w 2800"/>
              <a:gd name="T55" fmla="*/ 1230 h 2789"/>
              <a:gd name="T56" fmla="*/ 1569 w 2800"/>
              <a:gd name="T57" fmla="*/ 486 h 2789"/>
              <a:gd name="T58" fmla="*/ 1612 w 2800"/>
              <a:gd name="T59" fmla="*/ 436 h 2789"/>
              <a:gd name="T60" fmla="*/ 1684 w 2800"/>
              <a:gd name="T61" fmla="*/ 371 h 2789"/>
              <a:gd name="T62" fmla="*/ 2429 w 2800"/>
              <a:gd name="T63" fmla="*/ 1116 h 2789"/>
              <a:gd name="T64" fmla="*/ 2031 w 2800"/>
              <a:gd name="T65" fmla="*/ 1328 h 2789"/>
              <a:gd name="T66" fmla="*/ 1471 w 2800"/>
              <a:gd name="T67" fmla="*/ 769 h 2789"/>
              <a:gd name="T68" fmla="*/ 1516 w 2800"/>
              <a:gd name="T69" fmla="*/ 583 h 2789"/>
              <a:gd name="T70" fmla="*/ 2216 w 2800"/>
              <a:gd name="T71" fmla="*/ 1284 h 2789"/>
              <a:gd name="T72" fmla="*/ 2031 w 2800"/>
              <a:gd name="T73" fmla="*/ 1328 h 2789"/>
              <a:gd name="T74" fmla="*/ 780 w 2800"/>
              <a:gd name="T75" fmla="*/ 1466 h 2789"/>
              <a:gd name="T76" fmla="*/ 1334 w 2800"/>
              <a:gd name="T77" fmla="*/ 2019 h 2789"/>
              <a:gd name="T78" fmla="*/ 1293 w 2800"/>
              <a:gd name="T79" fmla="*/ 2208 h 2789"/>
              <a:gd name="T80" fmla="*/ 591 w 2800"/>
              <a:gd name="T81" fmla="*/ 1507 h 2789"/>
              <a:gd name="T82" fmla="*/ 780 w 2800"/>
              <a:gd name="T83" fmla="*/ 1466 h 2789"/>
              <a:gd name="T84" fmla="*/ 927 w 2800"/>
              <a:gd name="T85" fmla="*/ 1462 h 2789"/>
              <a:gd name="T86" fmla="*/ 1307 w 2800"/>
              <a:gd name="T87" fmla="*/ 1493 h 2789"/>
              <a:gd name="T88" fmla="*/ 1338 w 2800"/>
              <a:gd name="T89" fmla="*/ 1872 h 2789"/>
              <a:gd name="T90" fmla="*/ 927 w 2800"/>
              <a:gd name="T91" fmla="*/ 1462 h 2789"/>
              <a:gd name="T92" fmla="*/ 380 w 2800"/>
              <a:gd name="T93" fmla="*/ 1676 h 2789"/>
              <a:gd name="T94" fmla="*/ 452 w 2800"/>
              <a:gd name="T95" fmla="*/ 1596 h 2789"/>
              <a:gd name="T96" fmla="*/ 494 w 2800"/>
              <a:gd name="T97" fmla="*/ 1560 h 2789"/>
              <a:gd name="T98" fmla="*/ 1239 w 2800"/>
              <a:gd name="T99" fmla="*/ 2306 h 2789"/>
              <a:gd name="T100" fmla="*/ 1203 w 2800"/>
              <a:gd name="T101" fmla="*/ 2348 h 2789"/>
              <a:gd name="T102" fmla="*/ 1124 w 2800"/>
              <a:gd name="T103" fmla="*/ 2420 h 2789"/>
              <a:gd name="T104" fmla="*/ 380 w 2800"/>
              <a:gd name="T105" fmla="*/ 1676 h 2789"/>
              <a:gd name="T106" fmla="*/ 1487 w 2800"/>
              <a:gd name="T107" fmla="*/ 1312 h 2789"/>
              <a:gd name="T108" fmla="*/ 1463 w 2800"/>
              <a:gd name="T109" fmla="*/ 911 h 2789"/>
              <a:gd name="T110" fmla="*/ 1888 w 2800"/>
              <a:gd name="T111" fmla="*/ 1337 h 2789"/>
              <a:gd name="T112" fmla="*/ 1487 w 2800"/>
              <a:gd name="T113" fmla="*/ 1312 h 27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00" h="2789">
                <a:moveTo>
                  <a:pt x="2711" y="736"/>
                </a:moveTo>
                <a:cubicBezTo>
                  <a:pt x="2657" y="725"/>
                  <a:pt x="2604" y="759"/>
                  <a:pt x="2592" y="813"/>
                </a:cubicBezTo>
                <a:cubicBezTo>
                  <a:pt x="2592" y="815"/>
                  <a:pt x="2571" y="908"/>
                  <a:pt x="2492" y="1029"/>
                </a:cubicBezTo>
                <a:lnTo>
                  <a:pt x="1771" y="307"/>
                </a:lnTo>
                <a:cubicBezTo>
                  <a:pt x="1891" y="229"/>
                  <a:pt x="1984" y="207"/>
                  <a:pt x="1986" y="207"/>
                </a:cubicBezTo>
                <a:cubicBezTo>
                  <a:pt x="2040" y="195"/>
                  <a:pt x="2075" y="143"/>
                  <a:pt x="2064" y="89"/>
                </a:cubicBezTo>
                <a:cubicBezTo>
                  <a:pt x="2052" y="35"/>
                  <a:pt x="1999" y="0"/>
                  <a:pt x="1945" y="11"/>
                </a:cubicBezTo>
                <a:cubicBezTo>
                  <a:pt x="1936" y="13"/>
                  <a:pt x="1701" y="64"/>
                  <a:pt x="1470" y="295"/>
                </a:cubicBezTo>
                <a:cubicBezTo>
                  <a:pt x="1240" y="525"/>
                  <a:pt x="1241" y="879"/>
                  <a:pt x="1284" y="1289"/>
                </a:cubicBezTo>
                <a:cubicBezTo>
                  <a:pt x="882" y="1245"/>
                  <a:pt x="538" y="1227"/>
                  <a:pt x="310" y="1455"/>
                </a:cubicBezTo>
                <a:cubicBezTo>
                  <a:pt x="73" y="1692"/>
                  <a:pt x="15" y="1932"/>
                  <a:pt x="13" y="1942"/>
                </a:cubicBezTo>
                <a:cubicBezTo>
                  <a:pt x="0" y="1996"/>
                  <a:pt x="34" y="2050"/>
                  <a:pt x="87" y="2062"/>
                </a:cubicBezTo>
                <a:cubicBezTo>
                  <a:pt x="95" y="2064"/>
                  <a:pt x="103" y="2065"/>
                  <a:pt x="110" y="2065"/>
                </a:cubicBezTo>
                <a:cubicBezTo>
                  <a:pt x="156" y="2065"/>
                  <a:pt x="197" y="2034"/>
                  <a:pt x="207" y="1987"/>
                </a:cubicBezTo>
                <a:cubicBezTo>
                  <a:pt x="208" y="1986"/>
                  <a:pt x="233" y="1888"/>
                  <a:pt x="316" y="1763"/>
                </a:cubicBezTo>
                <a:lnTo>
                  <a:pt x="1037" y="2484"/>
                </a:lnTo>
                <a:cubicBezTo>
                  <a:pt x="911" y="2567"/>
                  <a:pt x="813" y="2592"/>
                  <a:pt x="812" y="2592"/>
                </a:cubicBezTo>
                <a:cubicBezTo>
                  <a:pt x="758" y="2605"/>
                  <a:pt x="725" y="2658"/>
                  <a:pt x="737" y="2712"/>
                </a:cubicBezTo>
                <a:cubicBezTo>
                  <a:pt x="748" y="2758"/>
                  <a:pt x="789" y="2789"/>
                  <a:pt x="835" y="2789"/>
                </a:cubicBezTo>
                <a:cubicBezTo>
                  <a:pt x="842" y="2789"/>
                  <a:pt x="850" y="2789"/>
                  <a:pt x="857" y="2787"/>
                </a:cubicBezTo>
                <a:cubicBezTo>
                  <a:pt x="868" y="2784"/>
                  <a:pt x="1108" y="2726"/>
                  <a:pt x="1345" y="2489"/>
                </a:cubicBezTo>
                <a:cubicBezTo>
                  <a:pt x="1572" y="2262"/>
                  <a:pt x="1555" y="1917"/>
                  <a:pt x="1510" y="1516"/>
                </a:cubicBezTo>
                <a:cubicBezTo>
                  <a:pt x="1920" y="1558"/>
                  <a:pt x="2275" y="1559"/>
                  <a:pt x="2505" y="1329"/>
                </a:cubicBezTo>
                <a:cubicBezTo>
                  <a:pt x="2736" y="1098"/>
                  <a:pt x="2786" y="864"/>
                  <a:pt x="2788" y="854"/>
                </a:cubicBezTo>
                <a:cubicBezTo>
                  <a:pt x="2800" y="800"/>
                  <a:pt x="2765" y="747"/>
                  <a:pt x="2711" y="736"/>
                </a:cubicBezTo>
                <a:close/>
                <a:moveTo>
                  <a:pt x="2429" y="1116"/>
                </a:moveTo>
                <a:cubicBezTo>
                  <a:pt x="2409" y="1139"/>
                  <a:pt x="2388" y="1164"/>
                  <a:pt x="2363" y="1188"/>
                </a:cubicBezTo>
                <a:cubicBezTo>
                  <a:pt x="2348" y="1203"/>
                  <a:pt x="2331" y="1217"/>
                  <a:pt x="2313" y="1230"/>
                </a:cubicBezTo>
                <a:lnTo>
                  <a:pt x="1569" y="486"/>
                </a:lnTo>
                <a:cubicBezTo>
                  <a:pt x="1582" y="468"/>
                  <a:pt x="1596" y="452"/>
                  <a:pt x="1612" y="436"/>
                </a:cubicBezTo>
                <a:cubicBezTo>
                  <a:pt x="1636" y="412"/>
                  <a:pt x="1660" y="390"/>
                  <a:pt x="1684" y="371"/>
                </a:cubicBezTo>
                <a:lnTo>
                  <a:pt x="2429" y="1116"/>
                </a:lnTo>
                <a:close/>
                <a:moveTo>
                  <a:pt x="2031" y="1328"/>
                </a:moveTo>
                <a:lnTo>
                  <a:pt x="1471" y="769"/>
                </a:lnTo>
                <a:cubicBezTo>
                  <a:pt x="1479" y="699"/>
                  <a:pt x="1494" y="638"/>
                  <a:pt x="1516" y="583"/>
                </a:cubicBezTo>
                <a:lnTo>
                  <a:pt x="2216" y="1284"/>
                </a:lnTo>
                <a:cubicBezTo>
                  <a:pt x="2162" y="1306"/>
                  <a:pt x="2100" y="1320"/>
                  <a:pt x="2031" y="1328"/>
                </a:cubicBezTo>
                <a:close/>
                <a:moveTo>
                  <a:pt x="780" y="1466"/>
                </a:moveTo>
                <a:lnTo>
                  <a:pt x="1334" y="2019"/>
                </a:lnTo>
                <a:cubicBezTo>
                  <a:pt x="1327" y="2089"/>
                  <a:pt x="1315" y="2152"/>
                  <a:pt x="1293" y="2208"/>
                </a:cubicBezTo>
                <a:lnTo>
                  <a:pt x="591" y="1507"/>
                </a:lnTo>
                <a:cubicBezTo>
                  <a:pt x="647" y="1485"/>
                  <a:pt x="711" y="1472"/>
                  <a:pt x="780" y="1466"/>
                </a:cubicBezTo>
                <a:close/>
                <a:moveTo>
                  <a:pt x="927" y="1462"/>
                </a:moveTo>
                <a:cubicBezTo>
                  <a:pt x="1041" y="1464"/>
                  <a:pt x="1169" y="1477"/>
                  <a:pt x="1307" y="1493"/>
                </a:cubicBezTo>
                <a:cubicBezTo>
                  <a:pt x="1322" y="1631"/>
                  <a:pt x="1335" y="1758"/>
                  <a:pt x="1338" y="1872"/>
                </a:cubicBezTo>
                <a:lnTo>
                  <a:pt x="927" y="1462"/>
                </a:lnTo>
                <a:close/>
                <a:moveTo>
                  <a:pt x="380" y="1676"/>
                </a:moveTo>
                <a:cubicBezTo>
                  <a:pt x="401" y="1650"/>
                  <a:pt x="425" y="1623"/>
                  <a:pt x="452" y="1596"/>
                </a:cubicBezTo>
                <a:cubicBezTo>
                  <a:pt x="465" y="1583"/>
                  <a:pt x="479" y="1571"/>
                  <a:pt x="494" y="1560"/>
                </a:cubicBezTo>
                <a:lnTo>
                  <a:pt x="1239" y="2306"/>
                </a:lnTo>
                <a:cubicBezTo>
                  <a:pt x="1228" y="2320"/>
                  <a:pt x="1216" y="2335"/>
                  <a:pt x="1203" y="2348"/>
                </a:cubicBezTo>
                <a:cubicBezTo>
                  <a:pt x="1177" y="2374"/>
                  <a:pt x="1150" y="2398"/>
                  <a:pt x="1124" y="2420"/>
                </a:cubicBezTo>
                <a:lnTo>
                  <a:pt x="380" y="1676"/>
                </a:lnTo>
                <a:close/>
                <a:moveTo>
                  <a:pt x="1487" y="1312"/>
                </a:moveTo>
                <a:cubicBezTo>
                  <a:pt x="1471" y="1159"/>
                  <a:pt x="1461" y="1026"/>
                  <a:pt x="1463" y="911"/>
                </a:cubicBezTo>
                <a:lnTo>
                  <a:pt x="1888" y="1337"/>
                </a:lnTo>
                <a:cubicBezTo>
                  <a:pt x="1773" y="1338"/>
                  <a:pt x="1640" y="1328"/>
                  <a:pt x="1487" y="1312"/>
                </a:cubicBezTo>
                <a:close/>
              </a:path>
            </a:pathLst>
          </a:custGeom>
          <a:solidFill>
            <a:srgbClr val="A0B2C5"/>
          </a:solidFill>
          <a:ln>
            <a:noFill/>
          </a:ln>
        </p:spPr>
      </p:sp>
      <p:grpSp>
        <p:nvGrpSpPr>
          <p:cNvPr id="7" name="组合 6"/>
          <p:cNvGrpSpPr/>
          <p:nvPr/>
        </p:nvGrpSpPr>
        <p:grpSpPr>
          <a:xfrm>
            <a:off x="0" y="0"/>
            <a:ext cx="4107815" cy="1059815"/>
            <a:chOff x="0" y="0"/>
            <a:chExt cx="6469" cy="1669"/>
          </a:xfrm>
        </p:grpSpPr>
        <p:sp>
          <p:nvSpPr>
            <p:cNvPr id="9" name="文本框 8"/>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下一步工作思路</a:t>
              </a:r>
            </a:p>
          </p:txBody>
        </p:sp>
        <p:pic>
          <p:nvPicPr>
            <p:cNvPr id="16" name="图片 15"/>
            <p:cNvPicPr>
              <a:picLocks noChangeAspect="1"/>
            </p:cNvPicPr>
            <p:nvPr/>
          </p:nvPicPr>
          <p:blipFill>
            <a:blip r:embed="rId4"/>
            <a:stretch>
              <a:fillRect/>
            </a:stretch>
          </p:blipFill>
          <p:spPr>
            <a:xfrm>
              <a:off x="0" y="0"/>
              <a:ext cx="2400" cy="1410"/>
            </a:xfrm>
            <a:prstGeom prst="rect">
              <a:avLst/>
            </a:prstGeom>
          </p:spPr>
        </p:pic>
      </p:grpSp>
      <p:sp>
        <p:nvSpPr>
          <p:cNvPr id="18" name="文本框 17"/>
          <p:cNvSpPr txBox="1"/>
          <p:nvPr/>
        </p:nvSpPr>
        <p:spPr>
          <a:xfrm>
            <a:off x="1005205" y="1400175"/>
            <a:ext cx="2129155" cy="460375"/>
          </a:xfrm>
          <a:prstGeom prst="rect">
            <a:avLst/>
          </a:prstGeom>
          <a:solidFill>
            <a:srgbClr val="1E4A7A"/>
          </a:solidFill>
        </p:spPr>
        <p:txBody>
          <a:bodyPr wrap="square" rtlCol="0">
            <a:spAutoFit/>
          </a:bodyPr>
          <a:lstStyle/>
          <a:p>
            <a:pPr algn="ctr"/>
            <a:r>
              <a:rPr lang="zh-CN" altLang="en-US" sz="2400" dirty="0">
                <a:solidFill>
                  <a:schemeClr val="bg1"/>
                </a:solidFill>
                <a:latin typeface="思源黑体 CN Bold" panose="020B0800000000000000" charset="-122"/>
                <a:ea typeface="思源黑体 CN Bold" panose="020B0800000000000000" charset="-122"/>
              </a:rPr>
              <a:t>输入关键词</a:t>
            </a:r>
          </a:p>
        </p:txBody>
      </p:sp>
      <p:sp>
        <p:nvSpPr>
          <p:cNvPr id="25" name="矩形 24"/>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checkerboard(across)">
                                      <p:cBhvr>
                                        <p:cTn id="7" dur="500"/>
                                        <p:tgtEl>
                                          <p:spTgt spid="30"/>
                                        </p:tgtEl>
                                      </p:cBhvr>
                                    </p:animEffect>
                                  </p:childTnLst>
                                </p:cTn>
                              </p:par>
                              <p:par>
                                <p:cTn id="8" presetID="35"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anim calcmode="lin" valueType="num">
                                      <p:cBhvr>
                                        <p:cTn id="11" dur="2000" fill="hold"/>
                                        <p:tgtEl>
                                          <p:spTgt spid="8"/>
                                        </p:tgtEl>
                                        <p:attrNameLst>
                                          <p:attrName>style.rotation</p:attrName>
                                        </p:attrNameLst>
                                      </p:cBhvr>
                                      <p:tavLst>
                                        <p:tav tm="0">
                                          <p:val>
                                            <p:fltVal val="720"/>
                                          </p:val>
                                        </p:tav>
                                        <p:tav tm="100000">
                                          <p:val>
                                            <p:fltVal val="0"/>
                                          </p:val>
                                        </p:tav>
                                      </p:tavLst>
                                    </p:anim>
                                    <p:anim calcmode="lin" valueType="num">
                                      <p:cBhvr>
                                        <p:cTn id="12" dur="2000" fill="hold"/>
                                        <p:tgtEl>
                                          <p:spTgt spid="8"/>
                                        </p:tgtEl>
                                        <p:attrNameLst>
                                          <p:attrName>ppt_h</p:attrName>
                                        </p:attrNameLst>
                                      </p:cBhvr>
                                      <p:tavLst>
                                        <p:tav tm="0">
                                          <p:val>
                                            <p:fltVal val="0"/>
                                          </p:val>
                                        </p:tav>
                                        <p:tav tm="100000">
                                          <p:val>
                                            <p:strVal val="#ppt_h"/>
                                          </p:val>
                                        </p:tav>
                                      </p:tavLst>
                                    </p:anim>
                                    <p:anim calcmode="lin" valueType="num">
                                      <p:cBhvr>
                                        <p:cTn id="13" dur="2000" fill="hold"/>
                                        <p:tgtEl>
                                          <p:spTgt spid="8"/>
                                        </p:tgtEl>
                                        <p:attrNameLst>
                                          <p:attrName>ppt_w</p:attrName>
                                        </p:attrNameLst>
                                      </p:cBhvr>
                                      <p:tavLst>
                                        <p:tav tm="0">
                                          <p:val>
                                            <p:fltVal val="0"/>
                                          </p:val>
                                        </p:tav>
                                        <p:tav tm="100000">
                                          <p:val>
                                            <p:strVal val="#ppt_w"/>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p:cTn id="18" dur="500" fill="hold"/>
                                        <p:tgtEl>
                                          <p:spTgt spid="31"/>
                                        </p:tgtEl>
                                        <p:attrNameLst>
                                          <p:attrName>ppt_w</p:attrName>
                                        </p:attrNameLst>
                                      </p:cBhvr>
                                      <p:tavLst>
                                        <p:tav tm="0">
                                          <p:val>
                                            <p:fltVal val="0"/>
                                          </p:val>
                                        </p:tav>
                                        <p:tav tm="100000">
                                          <p:val>
                                            <p:strVal val="#ppt_w"/>
                                          </p:val>
                                        </p:tav>
                                      </p:tavLst>
                                    </p:anim>
                                    <p:anim calcmode="lin" valueType="num">
                                      <p:cBhvr>
                                        <p:cTn id="19" dur="500" fill="hold"/>
                                        <p:tgtEl>
                                          <p:spTgt spid="31"/>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500" fill="hold"/>
                                        <p:tgtEl>
                                          <p:spTgt spid="32"/>
                                        </p:tgtEl>
                                        <p:attrNameLst>
                                          <p:attrName>ppt_w</p:attrName>
                                        </p:attrNameLst>
                                      </p:cBhvr>
                                      <p:tavLst>
                                        <p:tav tm="0">
                                          <p:val>
                                            <p:fltVal val="0"/>
                                          </p:val>
                                        </p:tav>
                                        <p:tav tm="100000">
                                          <p:val>
                                            <p:strVal val="#ppt_w"/>
                                          </p:val>
                                        </p:tav>
                                      </p:tavLst>
                                    </p:anim>
                                    <p:anim calcmode="lin" valueType="num">
                                      <p:cBhvr>
                                        <p:cTn id="23" dur="500" fill="hold"/>
                                        <p:tgtEl>
                                          <p:spTgt spid="32"/>
                                        </p:tgtEl>
                                        <p:attrNameLst>
                                          <p:attrName>ppt_h</p:attrName>
                                        </p:attrNameLst>
                                      </p:cBhvr>
                                      <p:tavLst>
                                        <p:tav tm="0">
                                          <p:val>
                                            <p:fltVal val="0"/>
                                          </p:val>
                                        </p:tav>
                                        <p:tav tm="100000">
                                          <p:val>
                                            <p:strVal val="#ppt_h"/>
                                          </p:val>
                                        </p:tav>
                                      </p:tavLst>
                                    </p:anim>
                                  </p:childTnLst>
                                </p:cTn>
                              </p:par>
                              <p:par>
                                <p:cTn id="24" presetID="23" presetClass="entr" presetSubtype="16" fill="hold" grpId="0" nodeType="with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p:cTn id="26" dur="500" fill="hold"/>
                                        <p:tgtEl>
                                          <p:spTgt spid="33"/>
                                        </p:tgtEl>
                                        <p:attrNameLst>
                                          <p:attrName>ppt_w</p:attrName>
                                        </p:attrNameLst>
                                      </p:cBhvr>
                                      <p:tavLst>
                                        <p:tav tm="0">
                                          <p:val>
                                            <p:fltVal val="0"/>
                                          </p:val>
                                        </p:tav>
                                        <p:tav tm="100000">
                                          <p:val>
                                            <p:strVal val="#ppt_w"/>
                                          </p:val>
                                        </p:tav>
                                      </p:tavLst>
                                    </p:anim>
                                    <p:anim calcmode="lin" valueType="num">
                                      <p:cBhvr>
                                        <p:cTn id="27" dur="500" fill="hold"/>
                                        <p:tgtEl>
                                          <p:spTgt spid="33"/>
                                        </p:tgtEl>
                                        <p:attrNameLst>
                                          <p:attrName>ppt_h</p:attrName>
                                        </p:attrNameLst>
                                      </p:cBhvr>
                                      <p:tavLst>
                                        <p:tav tm="0">
                                          <p:val>
                                            <p:fltVal val="0"/>
                                          </p:val>
                                        </p:tav>
                                        <p:tav tm="100000">
                                          <p:val>
                                            <p:strVal val="#ppt_h"/>
                                          </p:val>
                                        </p:tav>
                                      </p:tavLst>
                                    </p:anim>
                                  </p:childTnLst>
                                </p:cTn>
                              </p:par>
                              <p:par>
                                <p:cTn id="28" presetID="35" presetClass="entr" presetSubtype="0"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2000"/>
                                        <p:tgtEl>
                                          <p:spTgt spid="34"/>
                                        </p:tgtEl>
                                      </p:cBhvr>
                                    </p:animEffect>
                                    <p:anim calcmode="lin" valueType="num">
                                      <p:cBhvr>
                                        <p:cTn id="31" dur="2000" fill="hold"/>
                                        <p:tgtEl>
                                          <p:spTgt spid="34"/>
                                        </p:tgtEl>
                                        <p:attrNameLst>
                                          <p:attrName>style.rotation</p:attrName>
                                        </p:attrNameLst>
                                      </p:cBhvr>
                                      <p:tavLst>
                                        <p:tav tm="0">
                                          <p:val>
                                            <p:fltVal val="720"/>
                                          </p:val>
                                        </p:tav>
                                        <p:tav tm="100000">
                                          <p:val>
                                            <p:fltVal val="0"/>
                                          </p:val>
                                        </p:tav>
                                      </p:tavLst>
                                    </p:anim>
                                    <p:anim calcmode="lin" valueType="num">
                                      <p:cBhvr>
                                        <p:cTn id="32" dur="2000" fill="hold"/>
                                        <p:tgtEl>
                                          <p:spTgt spid="34"/>
                                        </p:tgtEl>
                                        <p:attrNameLst>
                                          <p:attrName>ppt_h</p:attrName>
                                        </p:attrNameLst>
                                      </p:cBhvr>
                                      <p:tavLst>
                                        <p:tav tm="0">
                                          <p:val>
                                            <p:fltVal val="0"/>
                                          </p:val>
                                        </p:tav>
                                        <p:tav tm="100000">
                                          <p:val>
                                            <p:strVal val="#ppt_h"/>
                                          </p:val>
                                        </p:tav>
                                      </p:tavLst>
                                    </p:anim>
                                    <p:anim calcmode="lin" valueType="num">
                                      <p:cBhvr>
                                        <p:cTn id="33" dur="2000" fill="hold"/>
                                        <p:tgtEl>
                                          <p:spTgt spid="34"/>
                                        </p:tgtEl>
                                        <p:attrNameLst>
                                          <p:attrName>ppt_w</p:attrName>
                                        </p:attrNameLst>
                                      </p:cBhvr>
                                      <p:tavLst>
                                        <p:tav tm="0">
                                          <p:val>
                                            <p:fltVal val="0"/>
                                          </p:val>
                                        </p:tav>
                                        <p:tav tm="100000">
                                          <p:val>
                                            <p:strVal val="#ppt_w"/>
                                          </p:val>
                                        </p:tav>
                                      </p:tavLst>
                                    </p:anim>
                                  </p:childTnLst>
                                </p:cTn>
                              </p:par>
                              <p:par>
                                <p:cTn id="34" presetID="23" presetClass="entr" presetSubtype="16" fill="hold" grpId="0" nodeType="with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p:cTn id="36" dur="500" fill="hold"/>
                                        <p:tgtEl>
                                          <p:spTgt spid="35"/>
                                        </p:tgtEl>
                                        <p:attrNameLst>
                                          <p:attrName>ppt_w</p:attrName>
                                        </p:attrNameLst>
                                      </p:cBhvr>
                                      <p:tavLst>
                                        <p:tav tm="0">
                                          <p:val>
                                            <p:fltVal val="0"/>
                                          </p:val>
                                        </p:tav>
                                        <p:tav tm="100000">
                                          <p:val>
                                            <p:strVal val="#ppt_w"/>
                                          </p:val>
                                        </p:tav>
                                      </p:tavLst>
                                    </p:anim>
                                    <p:anim calcmode="lin" valueType="num">
                                      <p:cBhvr>
                                        <p:cTn id="37" dur="500" fill="hold"/>
                                        <p:tgtEl>
                                          <p:spTgt spid="35"/>
                                        </p:tgtEl>
                                        <p:attrNameLst>
                                          <p:attrName>ppt_h</p:attrName>
                                        </p:attrNameLst>
                                      </p:cBhvr>
                                      <p:tavLst>
                                        <p:tav tm="0">
                                          <p:val>
                                            <p:fltVal val="0"/>
                                          </p:val>
                                        </p:tav>
                                        <p:tav tm="100000">
                                          <p:val>
                                            <p:strVal val="#ppt_h"/>
                                          </p:val>
                                        </p:tav>
                                      </p:tavLst>
                                    </p:anim>
                                  </p:childTnLst>
                                </p:cTn>
                              </p:par>
                              <p:par>
                                <p:cTn id="38" presetID="23" presetClass="entr" presetSubtype="16" fill="hold" grpId="0" nodeType="with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500" fill="hold"/>
                                        <p:tgtEl>
                                          <p:spTgt spid="36"/>
                                        </p:tgtEl>
                                        <p:attrNameLst>
                                          <p:attrName>ppt_w</p:attrName>
                                        </p:attrNameLst>
                                      </p:cBhvr>
                                      <p:tavLst>
                                        <p:tav tm="0">
                                          <p:val>
                                            <p:fltVal val="0"/>
                                          </p:val>
                                        </p:tav>
                                        <p:tav tm="100000">
                                          <p:val>
                                            <p:strVal val="#ppt_w"/>
                                          </p:val>
                                        </p:tav>
                                      </p:tavLst>
                                    </p:anim>
                                    <p:anim calcmode="lin" valueType="num">
                                      <p:cBhvr>
                                        <p:cTn id="41" dur="500" fill="hold"/>
                                        <p:tgtEl>
                                          <p:spTgt spid="36"/>
                                        </p:tgtEl>
                                        <p:attrNameLst>
                                          <p:attrName>ppt_h</p:attrName>
                                        </p:attrNameLst>
                                      </p:cBhvr>
                                      <p:tavLst>
                                        <p:tav tm="0">
                                          <p:val>
                                            <p:fltVal val="0"/>
                                          </p:val>
                                        </p:tav>
                                        <p:tav tm="100000">
                                          <p:val>
                                            <p:strVal val="#ppt_h"/>
                                          </p:val>
                                        </p:tav>
                                      </p:tavLst>
                                    </p:anim>
                                  </p:childTnLst>
                                </p:cTn>
                              </p:par>
                              <p:par>
                                <p:cTn id="42" presetID="23" presetClass="entr" presetSubtype="16"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 calcmode="lin" valueType="num">
                                      <p:cBhvr>
                                        <p:cTn id="44" dur="500" fill="hold"/>
                                        <p:tgtEl>
                                          <p:spTgt spid="37"/>
                                        </p:tgtEl>
                                        <p:attrNameLst>
                                          <p:attrName>ppt_w</p:attrName>
                                        </p:attrNameLst>
                                      </p:cBhvr>
                                      <p:tavLst>
                                        <p:tav tm="0">
                                          <p:val>
                                            <p:fltVal val="0"/>
                                          </p:val>
                                        </p:tav>
                                        <p:tav tm="100000">
                                          <p:val>
                                            <p:strVal val="#ppt_w"/>
                                          </p:val>
                                        </p:tav>
                                      </p:tavLst>
                                    </p:anim>
                                    <p:anim calcmode="lin" valueType="num">
                                      <p:cBhvr>
                                        <p:cTn id="45" dur="500" fill="hold"/>
                                        <p:tgtEl>
                                          <p:spTgt spid="37"/>
                                        </p:tgtEl>
                                        <p:attrNameLst>
                                          <p:attrName>ppt_h</p:attrName>
                                        </p:attrNameLst>
                                      </p:cBhvr>
                                      <p:tavLst>
                                        <p:tav tm="0">
                                          <p:val>
                                            <p:fltVal val="0"/>
                                          </p:val>
                                        </p:tav>
                                        <p:tav tm="100000">
                                          <p:val>
                                            <p:strVal val="#ppt_h"/>
                                          </p:val>
                                        </p:tav>
                                      </p:tavLst>
                                    </p:anim>
                                  </p:childTnLst>
                                </p:cTn>
                              </p:par>
                              <p:par>
                                <p:cTn id="46" presetID="23" presetClass="entr" presetSubtype="16" fill="hold" grpId="0" nodeType="withEffect">
                                  <p:stCondLst>
                                    <p:cond delay="0"/>
                                  </p:stCondLst>
                                  <p:childTnLst>
                                    <p:set>
                                      <p:cBhvr>
                                        <p:cTn id="47" dur="1" fill="hold">
                                          <p:stCondLst>
                                            <p:cond delay="0"/>
                                          </p:stCondLst>
                                        </p:cTn>
                                        <p:tgtEl>
                                          <p:spTgt spid="38"/>
                                        </p:tgtEl>
                                        <p:attrNameLst>
                                          <p:attrName>style.visibility</p:attrName>
                                        </p:attrNameLst>
                                      </p:cBhvr>
                                      <p:to>
                                        <p:strVal val="visible"/>
                                      </p:to>
                                    </p:set>
                                    <p:anim calcmode="lin" valueType="num">
                                      <p:cBhvr>
                                        <p:cTn id="48" dur="500" fill="hold"/>
                                        <p:tgtEl>
                                          <p:spTgt spid="38"/>
                                        </p:tgtEl>
                                        <p:attrNameLst>
                                          <p:attrName>ppt_w</p:attrName>
                                        </p:attrNameLst>
                                      </p:cBhvr>
                                      <p:tavLst>
                                        <p:tav tm="0">
                                          <p:val>
                                            <p:fltVal val="0"/>
                                          </p:val>
                                        </p:tav>
                                        <p:tav tm="100000">
                                          <p:val>
                                            <p:strVal val="#ppt_w"/>
                                          </p:val>
                                        </p:tav>
                                      </p:tavLst>
                                    </p:anim>
                                    <p:anim calcmode="lin" valueType="num">
                                      <p:cBhvr>
                                        <p:cTn id="49" dur="500" fill="hold"/>
                                        <p:tgtEl>
                                          <p:spTgt spid="38"/>
                                        </p:tgtEl>
                                        <p:attrNameLst>
                                          <p:attrName>ppt_h</p:attrName>
                                        </p:attrNameLst>
                                      </p:cBhvr>
                                      <p:tavLst>
                                        <p:tav tm="0">
                                          <p:val>
                                            <p:fltVal val="0"/>
                                          </p:val>
                                        </p:tav>
                                        <p:tav tm="100000">
                                          <p:val>
                                            <p:strVal val="#ppt_h"/>
                                          </p:val>
                                        </p:tav>
                                      </p:tavLst>
                                    </p:anim>
                                  </p:childTnLst>
                                </p:cTn>
                              </p:par>
                              <p:par>
                                <p:cTn id="50" presetID="23" presetClass="entr" presetSubtype="16" fill="hold" grpId="0" nodeType="with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p:cTn id="52" dur="500" fill="hold"/>
                                        <p:tgtEl>
                                          <p:spTgt spid="43"/>
                                        </p:tgtEl>
                                        <p:attrNameLst>
                                          <p:attrName>ppt_w</p:attrName>
                                        </p:attrNameLst>
                                      </p:cBhvr>
                                      <p:tavLst>
                                        <p:tav tm="0">
                                          <p:val>
                                            <p:fltVal val="0"/>
                                          </p:val>
                                        </p:tav>
                                        <p:tav tm="100000">
                                          <p:val>
                                            <p:strVal val="#ppt_w"/>
                                          </p:val>
                                        </p:tav>
                                      </p:tavLst>
                                    </p:anim>
                                    <p:anim calcmode="lin" valueType="num">
                                      <p:cBhvr>
                                        <p:cTn id="53" dur="500" fill="hold"/>
                                        <p:tgtEl>
                                          <p:spTgt spid="43"/>
                                        </p:tgtEl>
                                        <p:attrNameLst>
                                          <p:attrName>ppt_h</p:attrName>
                                        </p:attrNameLst>
                                      </p:cBhvr>
                                      <p:tavLst>
                                        <p:tav tm="0">
                                          <p:val>
                                            <p:fltVal val="0"/>
                                          </p:val>
                                        </p:tav>
                                        <p:tav tm="100000">
                                          <p:val>
                                            <p:strVal val="#ppt_h"/>
                                          </p:val>
                                        </p:tav>
                                      </p:tavLst>
                                    </p:anim>
                                  </p:childTnLst>
                                </p:cTn>
                              </p:par>
                              <p:par>
                                <p:cTn id="54" presetID="23" presetClass="entr" presetSubtype="16" fill="hold" nodeType="withEffect">
                                  <p:stCondLst>
                                    <p:cond delay="0"/>
                                  </p:stCondLst>
                                  <p:childTnLst>
                                    <p:set>
                                      <p:cBhvr>
                                        <p:cTn id="55" dur="1" fill="hold">
                                          <p:stCondLst>
                                            <p:cond delay="0"/>
                                          </p:stCondLst>
                                        </p:cTn>
                                        <p:tgtEl>
                                          <p:spTgt spid="44"/>
                                        </p:tgtEl>
                                        <p:attrNameLst>
                                          <p:attrName>style.visibility</p:attrName>
                                        </p:attrNameLst>
                                      </p:cBhvr>
                                      <p:to>
                                        <p:strVal val="visible"/>
                                      </p:to>
                                    </p:set>
                                    <p:anim calcmode="lin" valueType="num">
                                      <p:cBhvr>
                                        <p:cTn id="56" dur="500" fill="hold"/>
                                        <p:tgtEl>
                                          <p:spTgt spid="44"/>
                                        </p:tgtEl>
                                        <p:attrNameLst>
                                          <p:attrName>ppt_w</p:attrName>
                                        </p:attrNameLst>
                                      </p:cBhvr>
                                      <p:tavLst>
                                        <p:tav tm="0">
                                          <p:val>
                                            <p:fltVal val="0"/>
                                          </p:val>
                                        </p:tav>
                                        <p:tav tm="100000">
                                          <p:val>
                                            <p:strVal val="#ppt_w"/>
                                          </p:val>
                                        </p:tav>
                                      </p:tavLst>
                                    </p:anim>
                                    <p:anim calcmode="lin" valueType="num">
                                      <p:cBhvr>
                                        <p:cTn id="57" dur="500" fill="hold"/>
                                        <p:tgtEl>
                                          <p:spTgt spid="44"/>
                                        </p:tgtEl>
                                        <p:attrNameLst>
                                          <p:attrName>ppt_h</p:attrName>
                                        </p:attrNameLst>
                                      </p:cBhvr>
                                      <p:tavLst>
                                        <p:tav tm="0">
                                          <p:val>
                                            <p:fltVal val="0"/>
                                          </p:val>
                                        </p:tav>
                                        <p:tav tm="100000">
                                          <p:val>
                                            <p:strVal val="#ppt_h"/>
                                          </p:val>
                                        </p:tav>
                                      </p:tavLst>
                                    </p:anim>
                                  </p:childTnLst>
                                </p:cTn>
                              </p:par>
                              <p:par>
                                <p:cTn id="58" presetID="23" presetClass="entr" presetSubtype="16" fill="hold" nodeType="withEffect">
                                  <p:stCondLst>
                                    <p:cond delay="0"/>
                                  </p:stCondLst>
                                  <p:childTnLst>
                                    <p:set>
                                      <p:cBhvr>
                                        <p:cTn id="59" dur="1" fill="hold">
                                          <p:stCondLst>
                                            <p:cond delay="0"/>
                                          </p:stCondLst>
                                        </p:cTn>
                                        <p:tgtEl>
                                          <p:spTgt spid="2"/>
                                        </p:tgtEl>
                                        <p:attrNameLst>
                                          <p:attrName>style.visibility</p:attrName>
                                        </p:attrNameLst>
                                      </p:cBhvr>
                                      <p:to>
                                        <p:strVal val="visible"/>
                                      </p:to>
                                    </p:set>
                                    <p:anim calcmode="lin" valueType="num">
                                      <p:cBhvr>
                                        <p:cTn id="60" dur="500" fill="hold"/>
                                        <p:tgtEl>
                                          <p:spTgt spid="2"/>
                                        </p:tgtEl>
                                        <p:attrNameLst>
                                          <p:attrName>ppt_w</p:attrName>
                                        </p:attrNameLst>
                                      </p:cBhvr>
                                      <p:tavLst>
                                        <p:tav tm="0">
                                          <p:val>
                                            <p:fltVal val="0"/>
                                          </p:val>
                                        </p:tav>
                                        <p:tav tm="100000">
                                          <p:val>
                                            <p:strVal val="#ppt_w"/>
                                          </p:val>
                                        </p:tav>
                                      </p:tavLst>
                                    </p:anim>
                                    <p:anim calcmode="lin" valueType="num">
                                      <p:cBhvr>
                                        <p:cTn id="61" dur="500" fill="hold"/>
                                        <p:tgtEl>
                                          <p:spTgt spid="2"/>
                                        </p:tgtEl>
                                        <p:attrNameLst>
                                          <p:attrName>ppt_h</p:attrName>
                                        </p:attrNameLst>
                                      </p:cBhvr>
                                      <p:tavLst>
                                        <p:tav tm="0">
                                          <p:val>
                                            <p:fltVal val="0"/>
                                          </p:val>
                                        </p:tav>
                                        <p:tav tm="100000">
                                          <p:val>
                                            <p:strVal val="#ppt_h"/>
                                          </p:val>
                                        </p:tav>
                                      </p:tavLst>
                                    </p:anim>
                                  </p:childTnLst>
                                </p:cTn>
                              </p:par>
                              <p:par>
                                <p:cTn id="62" presetID="23" presetClass="entr" presetSubtype="16" fill="hold" nodeType="withEffect">
                                  <p:stCondLst>
                                    <p:cond delay="0"/>
                                  </p:stCondLst>
                                  <p:childTnLst>
                                    <p:set>
                                      <p:cBhvr>
                                        <p:cTn id="63" dur="1" fill="hold">
                                          <p:stCondLst>
                                            <p:cond delay="0"/>
                                          </p:stCondLst>
                                        </p:cTn>
                                        <p:tgtEl>
                                          <p:spTgt spid="3"/>
                                        </p:tgtEl>
                                        <p:attrNameLst>
                                          <p:attrName>style.visibility</p:attrName>
                                        </p:attrNameLst>
                                      </p:cBhvr>
                                      <p:to>
                                        <p:strVal val="visible"/>
                                      </p:to>
                                    </p:set>
                                    <p:anim calcmode="lin" valueType="num">
                                      <p:cBhvr>
                                        <p:cTn id="64" dur="500" fill="hold"/>
                                        <p:tgtEl>
                                          <p:spTgt spid="3"/>
                                        </p:tgtEl>
                                        <p:attrNameLst>
                                          <p:attrName>ppt_w</p:attrName>
                                        </p:attrNameLst>
                                      </p:cBhvr>
                                      <p:tavLst>
                                        <p:tav tm="0">
                                          <p:val>
                                            <p:fltVal val="0"/>
                                          </p:val>
                                        </p:tav>
                                        <p:tav tm="100000">
                                          <p:val>
                                            <p:strVal val="#ppt_w"/>
                                          </p:val>
                                        </p:tav>
                                      </p:tavLst>
                                    </p:anim>
                                    <p:anim calcmode="lin" valueType="num">
                                      <p:cBhvr>
                                        <p:cTn id="65" dur="500" fill="hold"/>
                                        <p:tgtEl>
                                          <p:spTgt spid="3"/>
                                        </p:tgtEl>
                                        <p:attrNameLst>
                                          <p:attrName>ppt_h</p:attrName>
                                        </p:attrNameLst>
                                      </p:cBhvr>
                                      <p:tavLst>
                                        <p:tav tm="0">
                                          <p:val>
                                            <p:fltVal val="0"/>
                                          </p:val>
                                        </p:tav>
                                        <p:tav tm="100000">
                                          <p:val>
                                            <p:strVal val="#ppt_h"/>
                                          </p:val>
                                        </p:tav>
                                      </p:tavLst>
                                    </p:anim>
                                  </p:childTnLst>
                                </p:cTn>
                              </p:par>
                              <p:par>
                                <p:cTn id="66" presetID="35" presetClass="entr" presetSubtype="0" fill="hold" nodeType="with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fade">
                                      <p:cBhvr>
                                        <p:cTn id="68" dur="2000"/>
                                        <p:tgtEl>
                                          <p:spTgt spid="7"/>
                                        </p:tgtEl>
                                      </p:cBhvr>
                                    </p:animEffect>
                                    <p:anim calcmode="lin" valueType="num">
                                      <p:cBhvr>
                                        <p:cTn id="69" dur="2000" fill="hold"/>
                                        <p:tgtEl>
                                          <p:spTgt spid="7"/>
                                        </p:tgtEl>
                                        <p:attrNameLst>
                                          <p:attrName>style.rotation</p:attrName>
                                        </p:attrNameLst>
                                      </p:cBhvr>
                                      <p:tavLst>
                                        <p:tav tm="0">
                                          <p:val>
                                            <p:fltVal val="720"/>
                                          </p:val>
                                        </p:tav>
                                        <p:tav tm="100000">
                                          <p:val>
                                            <p:fltVal val="0"/>
                                          </p:val>
                                        </p:tav>
                                      </p:tavLst>
                                    </p:anim>
                                    <p:anim calcmode="lin" valueType="num">
                                      <p:cBhvr>
                                        <p:cTn id="70" dur="2000" fill="hold"/>
                                        <p:tgtEl>
                                          <p:spTgt spid="7"/>
                                        </p:tgtEl>
                                        <p:attrNameLst>
                                          <p:attrName>ppt_h</p:attrName>
                                        </p:attrNameLst>
                                      </p:cBhvr>
                                      <p:tavLst>
                                        <p:tav tm="0">
                                          <p:val>
                                            <p:fltVal val="0"/>
                                          </p:val>
                                        </p:tav>
                                        <p:tav tm="100000">
                                          <p:val>
                                            <p:strVal val="#ppt_h"/>
                                          </p:val>
                                        </p:tav>
                                      </p:tavLst>
                                    </p:anim>
                                    <p:anim calcmode="lin" valueType="num">
                                      <p:cBhvr>
                                        <p:cTn id="71" dur="2000" fill="hold"/>
                                        <p:tgtEl>
                                          <p:spTgt spid="7"/>
                                        </p:tgtEl>
                                        <p:attrNameLst>
                                          <p:attrName>ppt_w</p:attrName>
                                        </p:attrNameLst>
                                      </p:cBhvr>
                                      <p:tavLst>
                                        <p:tav tm="0">
                                          <p:val>
                                            <p:fltVal val="0"/>
                                          </p:val>
                                        </p:tav>
                                        <p:tav tm="100000">
                                          <p:val>
                                            <p:strVal val="#ppt_w"/>
                                          </p:val>
                                        </p:tav>
                                      </p:tavLst>
                                    </p:anim>
                                  </p:childTnLst>
                                </p:cTn>
                              </p:par>
                              <p:par>
                                <p:cTn id="72" presetID="5" presetClass="entr" presetSubtype="10" fill="hold" grpId="0" nodeType="with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checkerboard(across)">
                                      <p:cBhvr>
                                        <p:cTn id="74" dur="500"/>
                                        <p:tgtEl>
                                          <p:spTgt spid="18"/>
                                        </p:tgtEl>
                                      </p:cBhvr>
                                    </p:animEffect>
                                  </p:childTnLst>
                                </p:cTn>
                              </p:par>
                              <p:par>
                                <p:cTn id="75" presetID="35"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2000"/>
                                        <p:tgtEl>
                                          <p:spTgt spid="25"/>
                                        </p:tgtEl>
                                      </p:cBhvr>
                                    </p:animEffect>
                                    <p:anim calcmode="lin" valueType="num">
                                      <p:cBhvr>
                                        <p:cTn id="78" dur="2000" fill="hold"/>
                                        <p:tgtEl>
                                          <p:spTgt spid="25"/>
                                        </p:tgtEl>
                                        <p:attrNameLst>
                                          <p:attrName>style.rotation</p:attrName>
                                        </p:attrNameLst>
                                      </p:cBhvr>
                                      <p:tavLst>
                                        <p:tav tm="0">
                                          <p:val>
                                            <p:fltVal val="720"/>
                                          </p:val>
                                        </p:tav>
                                        <p:tav tm="100000">
                                          <p:val>
                                            <p:fltVal val="0"/>
                                          </p:val>
                                        </p:tav>
                                      </p:tavLst>
                                    </p:anim>
                                    <p:anim calcmode="lin" valueType="num">
                                      <p:cBhvr>
                                        <p:cTn id="79" dur="2000" fill="hold"/>
                                        <p:tgtEl>
                                          <p:spTgt spid="25"/>
                                        </p:tgtEl>
                                        <p:attrNameLst>
                                          <p:attrName>ppt_h</p:attrName>
                                        </p:attrNameLst>
                                      </p:cBhvr>
                                      <p:tavLst>
                                        <p:tav tm="0">
                                          <p:val>
                                            <p:fltVal val="0"/>
                                          </p:val>
                                        </p:tav>
                                        <p:tav tm="100000">
                                          <p:val>
                                            <p:strVal val="#ppt_h"/>
                                          </p:val>
                                        </p:tav>
                                      </p:tavLst>
                                    </p:anim>
                                    <p:anim calcmode="lin" valueType="num">
                                      <p:cBhvr>
                                        <p:cTn id="80" dur="2000" fill="hold"/>
                                        <p:tgtEl>
                                          <p:spTgt spid="25"/>
                                        </p:tgtEl>
                                        <p:attrNameLst>
                                          <p:attrName>ppt_w</p:attrName>
                                        </p:attrNameLst>
                                      </p:cBhvr>
                                      <p:tavLst>
                                        <p:tav tm="0">
                                          <p:val>
                                            <p:fltVal val="0"/>
                                          </p:val>
                                        </p:tav>
                                        <p:tav tm="100000">
                                          <p:val>
                                            <p:strVal val="#ppt_w"/>
                                          </p:val>
                                        </p:tav>
                                      </p:tavLst>
                                    </p:anim>
                                  </p:childTnLst>
                                </p:cTn>
                              </p:par>
                              <p:par>
                                <p:cTn id="81" presetID="35" presetClass="entr" presetSubtype="0" fill="hold" grpId="0" nodeType="with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fade">
                                      <p:cBhvr>
                                        <p:cTn id="83" dur="2000"/>
                                        <p:tgtEl>
                                          <p:spTgt spid="26"/>
                                        </p:tgtEl>
                                      </p:cBhvr>
                                    </p:animEffect>
                                    <p:anim calcmode="lin" valueType="num">
                                      <p:cBhvr>
                                        <p:cTn id="84" dur="2000" fill="hold"/>
                                        <p:tgtEl>
                                          <p:spTgt spid="26"/>
                                        </p:tgtEl>
                                        <p:attrNameLst>
                                          <p:attrName>style.rotation</p:attrName>
                                        </p:attrNameLst>
                                      </p:cBhvr>
                                      <p:tavLst>
                                        <p:tav tm="0">
                                          <p:val>
                                            <p:fltVal val="720"/>
                                          </p:val>
                                        </p:tav>
                                        <p:tav tm="100000">
                                          <p:val>
                                            <p:fltVal val="0"/>
                                          </p:val>
                                        </p:tav>
                                      </p:tavLst>
                                    </p:anim>
                                    <p:anim calcmode="lin" valueType="num">
                                      <p:cBhvr>
                                        <p:cTn id="85" dur="2000" fill="hold"/>
                                        <p:tgtEl>
                                          <p:spTgt spid="26"/>
                                        </p:tgtEl>
                                        <p:attrNameLst>
                                          <p:attrName>ppt_h</p:attrName>
                                        </p:attrNameLst>
                                      </p:cBhvr>
                                      <p:tavLst>
                                        <p:tav tm="0">
                                          <p:val>
                                            <p:fltVal val="0"/>
                                          </p:val>
                                        </p:tav>
                                        <p:tav tm="100000">
                                          <p:val>
                                            <p:strVal val="#ppt_h"/>
                                          </p:val>
                                        </p:tav>
                                      </p:tavLst>
                                    </p:anim>
                                    <p:anim calcmode="lin" valueType="num">
                                      <p:cBhvr>
                                        <p:cTn id="86" dur="2000" fill="hold"/>
                                        <p:tgtEl>
                                          <p:spTgt spid="2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6" grpId="0"/>
      <p:bldP spid="37" grpId="0"/>
      <p:bldP spid="38" grpId="0"/>
      <p:bldP spid="43" grpId="0" animBg="1"/>
      <p:bldP spid="18" grpId="0" animBg="1"/>
      <p:bldP spid="25" grpId="0" animBg="1"/>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矩形: 圆顶角 3"/>
          <p:cNvSpPr/>
          <p:nvPr/>
        </p:nvSpPr>
        <p:spPr>
          <a:xfrm rot="16200000" flipH="1" flipV="1">
            <a:off x="-2193925" y="3239770"/>
            <a:ext cx="5925820" cy="1532890"/>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A70D2"/>
              </a:solidFill>
            </a:endParaRPr>
          </a:p>
        </p:txBody>
      </p:sp>
      <p:grpSp>
        <p:nvGrpSpPr>
          <p:cNvPr id="2" name="组合 1"/>
          <p:cNvGrpSpPr/>
          <p:nvPr/>
        </p:nvGrpSpPr>
        <p:grpSpPr>
          <a:xfrm>
            <a:off x="5100841" y="523855"/>
            <a:ext cx="2045970" cy="882015"/>
            <a:chOff x="5350396" y="542270"/>
            <a:chExt cx="2045970" cy="882015"/>
          </a:xfrm>
        </p:grpSpPr>
        <p:sp>
          <p:nvSpPr>
            <p:cNvPr id="30" name="文本框 29"/>
            <p:cNvSpPr txBox="1"/>
            <p:nvPr/>
          </p:nvSpPr>
          <p:spPr>
            <a:xfrm>
              <a:off x="5350396" y="542270"/>
              <a:ext cx="2045970" cy="645160"/>
            </a:xfrm>
            <a:prstGeom prst="rect">
              <a:avLst/>
            </a:prstGeom>
            <a:noFill/>
          </p:spPr>
          <p:txBody>
            <a:bodyPr wrap="square" rtlCol="0">
              <a:spAutoFit/>
            </a:bodyPr>
            <a:lstStyle/>
            <a:p>
              <a:pPr algn="ctr"/>
              <a:r>
                <a:rPr lang="zh-CN" altLang="en-US" sz="3600" b="1" spc="600" dirty="0">
                  <a:solidFill>
                    <a:srgbClr val="1E4A7A"/>
                  </a:solidFill>
                  <a:latin typeface="字魂35号-经典雅黑" panose="00000500000000000000" pitchFamily="2" charset="-122"/>
                  <a:ea typeface="字魂35号-经典雅黑" panose="00000500000000000000" pitchFamily="2" charset="-122"/>
                </a:rPr>
                <a:t>目  录</a:t>
              </a:r>
            </a:p>
          </p:txBody>
        </p:sp>
        <p:sp>
          <p:nvSpPr>
            <p:cNvPr id="33" name="矩形: 圆角 32"/>
            <p:cNvSpPr/>
            <p:nvPr/>
          </p:nvSpPr>
          <p:spPr>
            <a:xfrm flipV="1">
              <a:off x="5372621" y="1187430"/>
              <a:ext cx="1948180" cy="23685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A70D2"/>
                </a:solidFill>
              </a:endParaRPr>
            </a:p>
          </p:txBody>
        </p:sp>
      </p:grpSp>
      <p:cxnSp>
        <p:nvCxnSpPr>
          <p:cNvPr id="3" name="直接连接符 2"/>
          <p:cNvCxnSpPr/>
          <p:nvPr userDrawn="1"/>
        </p:nvCxnSpPr>
        <p:spPr>
          <a:xfrm>
            <a:off x="2848610" y="1175385"/>
            <a:ext cx="6668135" cy="0"/>
          </a:xfrm>
          <a:prstGeom prst="line">
            <a:avLst/>
          </a:prstGeom>
          <a:ln w="25400">
            <a:solidFill>
              <a:srgbClr val="1E4A7A"/>
            </a:solidFill>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2258060" y="2908300"/>
            <a:ext cx="1901190" cy="1990090"/>
            <a:chOff x="2315" y="4021"/>
            <a:chExt cx="2994" cy="3134"/>
          </a:xfrm>
        </p:grpSpPr>
        <p:sp>
          <p:nvSpPr>
            <p:cNvPr id="6" name="椭圆 5"/>
            <p:cNvSpPr/>
            <p:nvPr/>
          </p:nvSpPr>
          <p:spPr>
            <a:xfrm>
              <a:off x="3138" y="4291"/>
              <a:ext cx="1348" cy="1348"/>
            </a:xfrm>
            <a:prstGeom prst="ellipse">
              <a:avLst/>
            </a:prstGeom>
            <a:noFill/>
            <a:ln w="57150" cmpd="thickThin">
              <a:solidFill>
                <a:srgbClr val="1E4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A70D2"/>
                </a:solidFill>
              </a:endParaRPr>
            </a:p>
          </p:txBody>
        </p:sp>
        <p:sp>
          <p:nvSpPr>
            <p:cNvPr id="7" name="文本框 6"/>
            <p:cNvSpPr txBox="1"/>
            <p:nvPr/>
          </p:nvSpPr>
          <p:spPr>
            <a:xfrm>
              <a:off x="2315" y="5803"/>
              <a:ext cx="2994" cy="628"/>
            </a:xfrm>
            <a:prstGeom prst="rect">
              <a:avLst/>
            </a:prstGeom>
            <a:noFill/>
          </p:spPr>
          <p:txBody>
            <a:bodyPr wrap="square" rtlCol="0">
              <a:spAutoFit/>
            </a:bodyPr>
            <a:lstStyle/>
            <a:p>
              <a:pPr algn="ctr"/>
              <a:r>
                <a:rPr lang="zh-CN" altLang="en-US" sz="2000" b="1" dirty="0">
                  <a:solidFill>
                    <a:srgbClr val="1E4A7A"/>
                  </a:solidFill>
                  <a:latin typeface="字魂5号-无外润黑体" panose="00000500000000000000" pitchFamily="2" charset="-122"/>
                  <a:ea typeface="字魂5号-无外润黑体" panose="00000500000000000000" pitchFamily="2" charset="-122"/>
                </a:rPr>
                <a:t>工作完成情况</a:t>
              </a:r>
            </a:p>
          </p:txBody>
        </p:sp>
        <p:sp>
          <p:nvSpPr>
            <p:cNvPr id="8" name="文本框 7"/>
            <p:cNvSpPr txBox="1"/>
            <p:nvPr/>
          </p:nvSpPr>
          <p:spPr>
            <a:xfrm>
              <a:off x="2446" y="6431"/>
              <a:ext cx="2732" cy="725"/>
            </a:xfrm>
            <a:prstGeom prst="rect">
              <a:avLst/>
            </a:prstGeom>
            <a:noFill/>
          </p:spPr>
          <p:txBody>
            <a:bodyPr wrap="square" rtlCol="0">
              <a:spAutoFit/>
            </a:bodyPr>
            <a:lstStyle/>
            <a:p>
              <a:pPr lvl="0" algn="ctr">
                <a:buClrTx/>
                <a:buSzTx/>
                <a:buFontTx/>
              </a:pPr>
              <a:r>
                <a:rPr lang="zh-CN" altLang="en-US" sz="1200" dirty="0">
                  <a:latin typeface="思源黑体 CN Bold" panose="020B0800000000000000" charset="-122"/>
                  <a:ea typeface="思源黑体 CN Bold" panose="020B0800000000000000" charset="-122"/>
                  <a:sym typeface="+mn-ea"/>
                </a:rPr>
                <a:t>内容简介请输入简短介绍内容简介请输</a:t>
              </a:r>
            </a:p>
          </p:txBody>
        </p:sp>
        <p:sp>
          <p:nvSpPr>
            <p:cNvPr id="27" name="position_169401"/>
            <p:cNvSpPr>
              <a:spLocks noChangeAspect="1"/>
            </p:cNvSpPr>
            <p:nvPr/>
          </p:nvSpPr>
          <p:spPr bwMode="auto">
            <a:xfrm>
              <a:off x="3442" y="4645"/>
              <a:ext cx="653" cy="640"/>
            </a:xfrm>
            <a:custGeom>
              <a:avLst/>
              <a:gdLst>
                <a:gd name="connsiteX0" fmla="*/ 407068 w 608274"/>
                <a:gd name="connsiteY0" fmla="*/ 369622 h 595643"/>
                <a:gd name="connsiteX1" fmla="*/ 474717 w 608274"/>
                <a:gd name="connsiteY1" fmla="*/ 369622 h 595643"/>
                <a:gd name="connsiteX2" fmla="*/ 486901 w 608274"/>
                <a:gd name="connsiteY2" fmla="*/ 381689 h 595643"/>
                <a:gd name="connsiteX3" fmla="*/ 474717 w 608274"/>
                <a:gd name="connsiteY3" fmla="*/ 393755 h 595643"/>
                <a:gd name="connsiteX4" fmla="*/ 407068 w 608274"/>
                <a:gd name="connsiteY4" fmla="*/ 393755 h 595643"/>
                <a:gd name="connsiteX5" fmla="*/ 394884 w 608274"/>
                <a:gd name="connsiteY5" fmla="*/ 381689 h 595643"/>
                <a:gd name="connsiteX6" fmla="*/ 407068 w 608274"/>
                <a:gd name="connsiteY6" fmla="*/ 369622 h 595643"/>
                <a:gd name="connsiteX7" fmla="*/ 265103 w 608274"/>
                <a:gd name="connsiteY7" fmla="*/ 163596 h 595643"/>
                <a:gd name="connsiteX8" fmla="*/ 226751 w 608274"/>
                <a:gd name="connsiteY8" fmla="*/ 201982 h 595643"/>
                <a:gd name="connsiteX9" fmla="*/ 226751 w 608274"/>
                <a:gd name="connsiteY9" fmla="*/ 293365 h 595643"/>
                <a:gd name="connsiteX10" fmla="*/ 245745 w 608274"/>
                <a:gd name="connsiteY10" fmla="*/ 293365 h 595643"/>
                <a:gd name="connsiteX11" fmla="*/ 257833 w 608274"/>
                <a:gd name="connsiteY11" fmla="*/ 305434 h 595643"/>
                <a:gd name="connsiteX12" fmla="*/ 257833 w 608274"/>
                <a:gd name="connsiteY12" fmla="*/ 464060 h 595643"/>
                <a:gd name="connsiteX13" fmla="*/ 292004 w 608274"/>
                <a:gd name="connsiteY13" fmla="*/ 464060 h 595643"/>
                <a:gd name="connsiteX14" fmla="*/ 292004 w 608274"/>
                <a:gd name="connsiteY14" fmla="*/ 362514 h 595643"/>
                <a:gd name="connsiteX15" fmla="*/ 304183 w 608274"/>
                <a:gd name="connsiteY15" fmla="*/ 350445 h 595643"/>
                <a:gd name="connsiteX16" fmla="*/ 316270 w 608274"/>
                <a:gd name="connsiteY16" fmla="*/ 362514 h 595643"/>
                <a:gd name="connsiteX17" fmla="*/ 316270 w 608274"/>
                <a:gd name="connsiteY17" fmla="*/ 464060 h 595643"/>
                <a:gd name="connsiteX18" fmla="*/ 350442 w 608274"/>
                <a:gd name="connsiteY18" fmla="*/ 464060 h 595643"/>
                <a:gd name="connsiteX19" fmla="*/ 350442 w 608274"/>
                <a:gd name="connsiteY19" fmla="*/ 305434 h 595643"/>
                <a:gd name="connsiteX20" fmla="*/ 362529 w 608274"/>
                <a:gd name="connsiteY20" fmla="*/ 293365 h 595643"/>
                <a:gd name="connsiteX21" fmla="*/ 381614 w 608274"/>
                <a:gd name="connsiteY21" fmla="*/ 293365 h 595643"/>
                <a:gd name="connsiteX22" fmla="*/ 381614 w 608274"/>
                <a:gd name="connsiteY22" fmla="*/ 201982 h 595643"/>
                <a:gd name="connsiteX23" fmla="*/ 343171 w 608274"/>
                <a:gd name="connsiteY23" fmla="*/ 163596 h 595643"/>
                <a:gd name="connsiteX24" fmla="*/ 265103 w 608274"/>
                <a:gd name="connsiteY24" fmla="*/ 139367 h 595643"/>
                <a:gd name="connsiteX25" fmla="*/ 343171 w 608274"/>
                <a:gd name="connsiteY25" fmla="*/ 139367 h 595643"/>
                <a:gd name="connsiteX26" fmla="*/ 405789 w 608274"/>
                <a:gd name="connsiteY26" fmla="*/ 201982 h 595643"/>
                <a:gd name="connsiteX27" fmla="*/ 405789 w 608274"/>
                <a:gd name="connsiteY27" fmla="*/ 305434 h 595643"/>
                <a:gd name="connsiteX28" fmla="*/ 393702 w 608274"/>
                <a:gd name="connsiteY28" fmla="*/ 317594 h 595643"/>
                <a:gd name="connsiteX29" fmla="*/ 374707 w 608274"/>
                <a:gd name="connsiteY29" fmla="*/ 317594 h 595643"/>
                <a:gd name="connsiteX30" fmla="*/ 374707 w 608274"/>
                <a:gd name="connsiteY30" fmla="*/ 476129 h 595643"/>
                <a:gd name="connsiteX31" fmla="*/ 362529 w 608274"/>
                <a:gd name="connsiteY31" fmla="*/ 488289 h 595643"/>
                <a:gd name="connsiteX32" fmla="*/ 245745 w 608274"/>
                <a:gd name="connsiteY32" fmla="*/ 488289 h 595643"/>
                <a:gd name="connsiteX33" fmla="*/ 233658 w 608274"/>
                <a:gd name="connsiteY33" fmla="*/ 476129 h 595643"/>
                <a:gd name="connsiteX34" fmla="*/ 233658 w 608274"/>
                <a:gd name="connsiteY34" fmla="*/ 393459 h 595643"/>
                <a:gd name="connsiteX35" fmla="*/ 113330 w 608274"/>
                <a:gd name="connsiteY35" fmla="*/ 393459 h 595643"/>
                <a:gd name="connsiteX36" fmla="*/ 24265 w 608274"/>
                <a:gd name="connsiteY36" fmla="*/ 482391 h 595643"/>
                <a:gd name="connsiteX37" fmla="*/ 113330 w 608274"/>
                <a:gd name="connsiteY37" fmla="*/ 571414 h 595643"/>
                <a:gd name="connsiteX38" fmla="*/ 494944 w 608274"/>
                <a:gd name="connsiteY38" fmla="*/ 571414 h 595643"/>
                <a:gd name="connsiteX39" fmla="*/ 584100 w 608274"/>
                <a:gd name="connsiteY39" fmla="*/ 482391 h 595643"/>
                <a:gd name="connsiteX40" fmla="*/ 516211 w 608274"/>
                <a:gd name="connsiteY40" fmla="*/ 396000 h 595643"/>
                <a:gd name="connsiteX41" fmla="*/ 507304 w 608274"/>
                <a:gd name="connsiteY41" fmla="*/ 381389 h 595643"/>
                <a:gd name="connsiteX42" fmla="*/ 522027 w 608274"/>
                <a:gd name="connsiteY42" fmla="*/ 372496 h 595643"/>
                <a:gd name="connsiteX43" fmla="*/ 583645 w 608274"/>
                <a:gd name="connsiteY43" fmla="*/ 412153 h 595643"/>
                <a:gd name="connsiteX44" fmla="*/ 608274 w 608274"/>
                <a:gd name="connsiteY44" fmla="*/ 482391 h 595643"/>
                <a:gd name="connsiteX45" fmla="*/ 494944 w 608274"/>
                <a:gd name="connsiteY45" fmla="*/ 595643 h 595643"/>
                <a:gd name="connsiteX46" fmla="*/ 113330 w 608274"/>
                <a:gd name="connsiteY46" fmla="*/ 595643 h 595643"/>
                <a:gd name="connsiteX47" fmla="*/ 0 w 608274"/>
                <a:gd name="connsiteY47" fmla="*/ 482391 h 595643"/>
                <a:gd name="connsiteX48" fmla="*/ 113330 w 608274"/>
                <a:gd name="connsiteY48" fmla="*/ 369229 h 595643"/>
                <a:gd name="connsiteX49" fmla="*/ 233658 w 608274"/>
                <a:gd name="connsiteY49" fmla="*/ 369229 h 595643"/>
                <a:gd name="connsiteX50" fmla="*/ 233658 w 608274"/>
                <a:gd name="connsiteY50" fmla="*/ 317594 h 595643"/>
                <a:gd name="connsiteX51" fmla="*/ 214572 w 608274"/>
                <a:gd name="connsiteY51" fmla="*/ 317594 h 595643"/>
                <a:gd name="connsiteX52" fmla="*/ 202485 w 608274"/>
                <a:gd name="connsiteY52" fmla="*/ 305434 h 595643"/>
                <a:gd name="connsiteX53" fmla="*/ 202485 w 608274"/>
                <a:gd name="connsiteY53" fmla="*/ 201982 h 595643"/>
                <a:gd name="connsiteX54" fmla="*/ 265103 w 608274"/>
                <a:gd name="connsiteY54" fmla="*/ 139367 h 595643"/>
                <a:gd name="connsiteX55" fmla="*/ 304183 w 608274"/>
                <a:gd name="connsiteY55" fmla="*/ 24139 h 595643"/>
                <a:gd name="connsiteX56" fmla="*/ 267569 w 608274"/>
                <a:gd name="connsiteY56" fmla="*/ 60712 h 595643"/>
                <a:gd name="connsiteX57" fmla="*/ 304183 w 608274"/>
                <a:gd name="connsiteY57" fmla="*/ 97284 h 595643"/>
                <a:gd name="connsiteX58" fmla="*/ 340707 w 608274"/>
                <a:gd name="connsiteY58" fmla="*/ 60712 h 595643"/>
                <a:gd name="connsiteX59" fmla="*/ 304183 w 608274"/>
                <a:gd name="connsiteY59" fmla="*/ 24139 h 595643"/>
                <a:gd name="connsiteX60" fmla="*/ 304183 w 608274"/>
                <a:gd name="connsiteY60" fmla="*/ 0 h 595643"/>
                <a:gd name="connsiteX61" fmla="*/ 364965 w 608274"/>
                <a:gd name="connsiteY61" fmla="*/ 60712 h 595643"/>
                <a:gd name="connsiteX62" fmla="*/ 304183 w 608274"/>
                <a:gd name="connsiteY62" fmla="*/ 121514 h 595643"/>
                <a:gd name="connsiteX63" fmla="*/ 243310 w 608274"/>
                <a:gd name="connsiteY63" fmla="*/ 60712 h 595643"/>
                <a:gd name="connsiteX64" fmla="*/ 304183 w 608274"/>
                <a:gd name="connsiteY64" fmla="*/ 0 h 595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08274" h="595643">
                  <a:moveTo>
                    <a:pt x="407068" y="369622"/>
                  </a:moveTo>
                  <a:lnTo>
                    <a:pt x="474717" y="369622"/>
                  </a:lnTo>
                  <a:cubicBezTo>
                    <a:pt x="481446" y="369622"/>
                    <a:pt x="486901" y="374975"/>
                    <a:pt x="486901" y="381689"/>
                  </a:cubicBezTo>
                  <a:cubicBezTo>
                    <a:pt x="486901" y="388402"/>
                    <a:pt x="481446" y="393755"/>
                    <a:pt x="474717" y="393755"/>
                  </a:cubicBezTo>
                  <a:lnTo>
                    <a:pt x="407068" y="393755"/>
                  </a:lnTo>
                  <a:cubicBezTo>
                    <a:pt x="400340" y="393755"/>
                    <a:pt x="394884" y="388402"/>
                    <a:pt x="394884" y="381689"/>
                  </a:cubicBezTo>
                  <a:cubicBezTo>
                    <a:pt x="394884" y="374975"/>
                    <a:pt x="400340" y="369622"/>
                    <a:pt x="407068" y="369622"/>
                  </a:cubicBezTo>
                  <a:close/>
                  <a:moveTo>
                    <a:pt x="265103" y="163596"/>
                  </a:moveTo>
                  <a:cubicBezTo>
                    <a:pt x="243928" y="163596"/>
                    <a:pt x="226751" y="180748"/>
                    <a:pt x="226751" y="201982"/>
                  </a:cubicBezTo>
                  <a:lnTo>
                    <a:pt x="226751" y="293365"/>
                  </a:lnTo>
                  <a:lnTo>
                    <a:pt x="245745" y="293365"/>
                  </a:lnTo>
                  <a:cubicBezTo>
                    <a:pt x="252471" y="293365"/>
                    <a:pt x="257833" y="298810"/>
                    <a:pt x="257833" y="305434"/>
                  </a:cubicBezTo>
                  <a:lnTo>
                    <a:pt x="257833" y="464060"/>
                  </a:lnTo>
                  <a:lnTo>
                    <a:pt x="292004" y="464060"/>
                  </a:lnTo>
                  <a:lnTo>
                    <a:pt x="292004" y="362514"/>
                  </a:lnTo>
                  <a:cubicBezTo>
                    <a:pt x="292004" y="355889"/>
                    <a:pt x="297457" y="350445"/>
                    <a:pt x="304183" y="350445"/>
                  </a:cubicBezTo>
                  <a:cubicBezTo>
                    <a:pt x="310817" y="350445"/>
                    <a:pt x="316270" y="355889"/>
                    <a:pt x="316270" y="362514"/>
                  </a:cubicBezTo>
                  <a:lnTo>
                    <a:pt x="316270" y="464060"/>
                  </a:lnTo>
                  <a:lnTo>
                    <a:pt x="350442" y="464060"/>
                  </a:lnTo>
                  <a:lnTo>
                    <a:pt x="350442" y="305434"/>
                  </a:lnTo>
                  <a:cubicBezTo>
                    <a:pt x="350442" y="298810"/>
                    <a:pt x="355895" y="293365"/>
                    <a:pt x="362529" y="293365"/>
                  </a:cubicBezTo>
                  <a:lnTo>
                    <a:pt x="381614" y="293365"/>
                  </a:lnTo>
                  <a:lnTo>
                    <a:pt x="381614" y="201982"/>
                  </a:lnTo>
                  <a:cubicBezTo>
                    <a:pt x="381614" y="180838"/>
                    <a:pt x="364347" y="163596"/>
                    <a:pt x="343171" y="163596"/>
                  </a:cubicBezTo>
                  <a:close/>
                  <a:moveTo>
                    <a:pt x="265103" y="139367"/>
                  </a:moveTo>
                  <a:lnTo>
                    <a:pt x="343171" y="139367"/>
                  </a:lnTo>
                  <a:cubicBezTo>
                    <a:pt x="377706" y="139367"/>
                    <a:pt x="405789" y="167408"/>
                    <a:pt x="405789" y="201982"/>
                  </a:cubicBezTo>
                  <a:lnTo>
                    <a:pt x="405789" y="305434"/>
                  </a:lnTo>
                  <a:cubicBezTo>
                    <a:pt x="405789" y="312149"/>
                    <a:pt x="400427" y="317594"/>
                    <a:pt x="393702" y="317594"/>
                  </a:cubicBezTo>
                  <a:lnTo>
                    <a:pt x="374707" y="317594"/>
                  </a:lnTo>
                  <a:lnTo>
                    <a:pt x="374707" y="476129"/>
                  </a:lnTo>
                  <a:cubicBezTo>
                    <a:pt x="374707" y="482844"/>
                    <a:pt x="369254" y="488289"/>
                    <a:pt x="362529" y="488289"/>
                  </a:cubicBezTo>
                  <a:lnTo>
                    <a:pt x="245745" y="488289"/>
                  </a:lnTo>
                  <a:cubicBezTo>
                    <a:pt x="239020" y="488289"/>
                    <a:pt x="233658" y="482844"/>
                    <a:pt x="233658" y="476129"/>
                  </a:cubicBezTo>
                  <a:lnTo>
                    <a:pt x="233658" y="393459"/>
                  </a:lnTo>
                  <a:lnTo>
                    <a:pt x="113330" y="393459"/>
                  </a:lnTo>
                  <a:cubicBezTo>
                    <a:pt x="64253" y="393459"/>
                    <a:pt x="24265" y="433387"/>
                    <a:pt x="24265" y="482391"/>
                  </a:cubicBezTo>
                  <a:cubicBezTo>
                    <a:pt x="24265" y="531485"/>
                    <a:pt x="64253" y="571414"/>
                    <a:pt x="113330" y="571414"/>
                  </a:cubicBezTo>
                  <a:lnTo>
                    <a:pt x="494944" y="571414"/>
                  </a:lnTo>
                  <a:cubicBezTo>
                    <a:pt x="544111" y="571414"/>
                    <a:pt x="584100" y="531485"/>
                    <a:pt x="584100" y="482391"/>
                  </a:cubicBezTo>
                  <a:cubicBezTo>
                    <a:pt x="584100" y="441373"/>
                    <a:pt x="556199" y="405891"/>
                    <a:pt x="516211" y="396000"/>
                  </a:cubicBezTo>
                  <a:cubicBezTo>
                    <a:pt x="509667" y="394366"/>
                    <a:pt x="505759" y="387832"/>
                    <a:pt x="507304" y="381389"/>
                  </a:cubicBezTo>
                  <a:cubicBezTo>
                    <a:pt x="508940" y="374856"/>
                    <a:pt x="515484" y="370863"/>
                    <a:pt x="522027" y="372496"/>
                  </a:cubicBezTo>
                  <a:cubicBezTo>
                    <a:pt x="546111" y="378485"/>
                    <a:pt x="568013" y="392551"/>
                    <a:pt x="583645" y="412153"/>
                  </a:cubicBezTo>
                  <a:cubicBezTo>
                    <a:pt x="599550" y="432117"/>
                    <a:pt x="608274" y="457072"/>
                    <a:pt x="608274" y="482391"/>
                  </a:cubicBezTo>
                  <a:cubicBezTo>
                    <a:pt x="608274" y="544825"/>
                    <a:pt x="557471" y="595643"/>
                    <a:pt x="494944" y="595643"/>
                  </a:cubicBezTo>
                  <a:lnTo>
                    <a:pt x="113330" y="595643"/>
                  </a:lnTo>
                  <a:cubicBezTo>
                    <a:pt x="50894" y="595643"/>
                    <a:pt x="0" y="544825"/>
                    <a:pt x="0" y="482391"/>
                  </a:cubicBezTo>
                  <a:cubicBezTo>
                    <a:pt x="0" y="419957"/>
                    <a:pt x="50894" y="369229"/>
                    <a:pt x="113330" y="369229"/>
                  </a:cubicBezTo>
                  <a:lnTo>
                    <a:pt x="233658" y="369229"/>
                  </a:lnTo>
                  <a:lnTo>
                    <a:pt x="233658" y="317594"/>
                  </a:lnTo>
                  <a:lnTo>
                    <a:pt x="214572" y="317594"/>
                  </a:lnTo>
                  <a:cubicBezTo>
                    <a:pt x="207938" y="317594"/>
                    <a:pt x="202485" y="312149"/>
                    <a:pt x="202485" y="305434"/>
                  </a:cubicBezTo>
                  <a:lnTo>
                    <a:pt x="202485" y="201982"/>
                  </a:lnTo>
                  <a:cubicBezTo>
                    <a:pt x="202485" y="167408"/>
                    <a:pt x="230568" y="139367"/>
                    <a:pt x="265103" y="139367"/>
                  </a:cubicBezTo>
                  <a:close/>
                  <a:moveTo>
                    <a:pt x="304183" y="24139"/>
                  </a:moveTo>
                  <a:cubicBezTo>
                    <a:pt x="284013" y="24139"/>
                    <a:pt x="267569" y="40565"/>
                    <a:pt x="267569" y="60712"/>
                  </a:cubicBezTo>
                  <a:cubicBezTo>
                    <a:pt x="267569" y="80858"/>
                    <a:pt x="284013" y="97284"/>
                    <a:pt x="304183" y="97284"/>
                  </a:cubicBezTo>
                  <a:cubicBezTo>
                    <a:pt x="324353" y="97284"/>
                    <a:pt x="340707" y="80858"/>
                    <a:pt x="340707" y="60712"/>
                  </a:cubicBezTo>
                  <a:cubicBezTo>
                    <a:pt x="340707" y="40565"/>
                    <a:pt x="324353" y="24139"/>
                    <a:pt x="304183" y="24139"/>
                  </a:cubicBezTo>
                  <a:close/>
                  <a:moveTo>
                    <a:pt x="304183" y="0"/>
                  </a:moveTo>
                  <a:cubicBezTo>
                    <a:pt x="337709" y="0"/>
                    <a:pt x="364965" y="27225"/>
                    <a:pt x="364965" y="60712"/>
                  </a:cubicBezTo>
                  <a:cubicBezTo>
                    <a:pt x="364965" y="94198"/>
                    <a:pt x="337709" y="121514"/>
                    <a:pt x="304183" y="121514"/>
                  </a:cubicBezTo>
                  <a:cubicBezTo>
                    <a:pt x="270658" y="121514"/>
                    <a:pt x="243310" y="94198"/>
                    <a:pt x="243310" y="60712"/>
                  </a:cubicBezTo>
                  <a:cubicBezTo>
                    <a:pt x="243310" y="27225"/>
                    <a:pt x="270658" y="0"/>
                    <a:pt x="304183" y="0"/>
                  </a:cubicBezTo>
                  <a:close/>
                </a:path>
              </a:pathLst>
            </a:custGeom>
            <a:solidFill>
              <a:srgbClr val="1E4A7A"/>
            </a:solidFill>
            <a:ln>
              <a:noFill/>
            </a:ln>
          </p:spPr>
        </p:sp>
        <p:sp>
          <p:nvSpPr>
            <p:cNvPr id="5" name="椭圆 4"/>
            <p:cNvSpPr/>
            <p:nvPr/>
          </p:nvSpPr>
          <p:spPr>
            <a:xfrm>
              <a:off x="3581" y="4021"/>
              <a:ext cx="410" cy="443"/>
            </a:xfrm>
            <a:prstGeom prst="ellips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a:t>1</a:t>
              </a:r>
            </a:p>
          </p:txBody>
        </p:sp>
      </p:grpSp>
      <p:grpSp>
        <p:nvGrpSpPr>
          <p:cNvPr id="24" name="组合 23"/>
          <p:cNvGrpSpPr/>
          <p:nvPr/>
        </p:nvGrpSpPr>
        <p:grpSpPr>
          <a:xfrm>
            <a:off x="4470400" y="2908300"/>
            <a:ext cx="1901190" cy="1990725"/>
            <a:chOff x="2315" y="4021"/>
            <a:chExt cx="2994" cy="3135"/>
          </a:xfrm>
        </p:grpSpPr>
        <p:sp>
          <p:nvSpPr>
            <p:cNvPr id="25" name="椭圆 24"/>
            <p:cNvSpPr/>
            <p:nvPr/>
          </p:nvSpPr>
          <p:spPr>
            <a:xfrm>
              <a:off x="3138" y="4291"/>
              <a:ext cx="1348" cy="1348"/>
            </a:xfrm>
            <a:prstGeom prst="ellipse">
              <a:avLst/>
            </a:prstGeom>
            <a:noFill/>
            <a:ln w="57150" cmpd="thickThin">
              <a:solidFill>
                <a:srgbClr val="1E4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A70D2"/>
                </a:solidFill>
              </a:endParaRPr>
            </a:p>
          </p:txBody>
        </p:sp>
        <p:sp>
          <p:nvSpPr>
            <p:cNvPr id="31" name="文本框 30"/>
            <p:cNvSpPr txBox="1"/>
            <p:nvPr/>
          </p:nvSpPr>
          <p:spPr>
            <a:xfrm>
              <a:off x="2315" y="5803"/>
              <a:ext cx="2994" cy="628"/>
            </a:xfrm>
            <a:prstGeom prst="rect">
              <a:avLst/>
            </a:prstGeom>
            <a:noFill/>
          </p:spPr>
          <p:txBody>
            <a:bodyPr wrap="square" rtlCol="0">
              <a:spAutoFit/>
            </a:bodyPr>
            <a:lstStyle/>
            <a:p>
              <a:pPr algn="ctr"/>
              <a:r>
                <a:rPr lang="zh-CN" altLang="en-US" sz="2000" b="1" dirty="0">
                  <a:solidFill>
                    <a:srgbClr val="1E4A7A"/>
                  </a:solidFill>
                  <a:latin typeface="字魂5号-无外润黑体" panose="00000500000000000000" pitchFamily="2" charset="-122"/>
                  <a:ea typeface="字魂5号-无外润黑体" panose="00000500000000000000" pitchFamily="2" charset="-122"/>
                </a:rPr>
                <a:t>亮点工作推进</a:t>
              </a:r>
            </a:p>
          </p:txBody>
        </p:sp>
        <p:sp>
          <p:nvSpPr>
            <p:cNvPr id="32" name="文本框 31"/>
            <p:cNvSpPr txBox="1"/>
            <p:nvPr/>
          </p:nvSpPr>
          <p:spPr>
            <a:xfrm>
              <a:off x="2446" y="6431"/>
              <a:ext cx="2732" cy="725"/>
            </a:xfrm>
            <a:prstGeom prst="rect">
              <a:avLst/>
            </a:prstGeom>
            <a:noFill/>
          </p:spPr>
          <p:txBody>
            <a:bodyPr wrap="square" rtlCol="0">
              <a:spAutoFit/>
            </a:bodyPr>
            <a:lstStyle/>
            <a:p>
              <a:pPr lvl="0" algn="ctr">
                <a:buClrTx/>
                <a:buSzTx/>
                <a:buFontTx/>
              </a:pPr>
              <a:r>
                <a:rPr lang="zh-CN" altLang="en-US" sz="1200" dirty="0">
                  <a:latin typeface="思源黑体 CN Bold" panose="020B0800000000000000" charset="-122"/>
                  <a:ea typeface="思源黑体 CN Bold" panose="020B0800000000000000" charset="-122"/>
                  <a:sym typeface="+mn-ea"/>
                </a:rPr>
                <a:t>内容简介请输入简短介绍内容简介请输</a:t>
              </a:r>
            </a:p>
          </p:txBody>
        </p:sp>
        <p:sp>
          <p:nvSpPr>
            <p:cNvPr id="35" name="椭圆 34"/>
            <p:cNvSpPr/>
            <p:nvPr/>
          </p:nvSpPr>
          <p:spPr>
            <a:xfrm>
              <a:off x="3581" y="4021"/>
              <a:ext cx="410" cy="443"/>
            </a:xfrm>
            <a:prstGeom prst="ellips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a:t>2</a:t>
              </a:r>
            </a:p>
          </p:txBody>
        </p:sp>
      </p:grpSp>
      <p:grpSp>
        <p:nvGrpSpPr>
          <p:cNvPr id="36" name="组合 35"/>
          <p:cNvGrpSpPr/>
          <p:nvPr/>
        </p:nvGrpSpPr>
        <p:grpSpPr>
          <a:xfrm>
            <a:off x="6682740" y="2908300"/>
            <a:ext cx="1901190" cy="1990725"/>
            <a:chOff x="2315" y="4021"/>
            <a:chExt cx="2994" cy="3135"/>
          </a:xfrm>
        </p:grpSpPr>
        <p:sp>
          <p:nvSpPr>
            <p:cNvPr id="37" name="椭圆 36"/>
            <p:cNvSpPr/>
            <p:nvPr/>
          </p:nvSpPr>
          <p:spPr>
            <a:xfrm>
              <a:off x="3138" y="4291"/>
              <a:ext cx="1348" cy="1348"/>
            </a:xfrm>
            <a:prstGeom prst="ellipse">
              <a:avLst/>
            </a:prstGeom>
            <a:noFill/>
            <a:ln w="57150" cmpd="thickThin">
              <a:solidFill>
                <a:srgbClr val="1E4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A70D2"/>
                </a:solidFill>
              </a:endParaRPr>
            </a:p>
          </p:txBody>
        </p:sp>
        <p:sp>
          <p:nvSpPr>
            <p:cNvPr id="38" name="文本框 37"/>
            <p:cNvSpPr txBox="1"/>
            <p:nvPr/>
          </p:nvSpPr>
          <p:spPr>
            <a:xfrm>
              <a:off x="2315" y="5803"/>
              <a:ext cx="2994" cy="628"/>
            </a:xfrm>
            <a:prstGeom prst="rect">
              <a:avLst/>
            </a:prstGeom>
            <a:noFill/>
          </p:spPr>
          <p:txBody>
            <a:bodyPr wrap="square" rtlCol="0">
              <a:spAutoFit/>
            </a:bodyPr>
            <a:lstStyle/>
            <a:p>
              <a:pPr algn="ctr"/>
              <a:r>
                <a:rPr lang="zh-CN" altLang="en-US" sz="2000" b="1" dirty="0">
                  <a:solidFill>
                    <a:srgbClr val="1E4A7A"/>
                  </a:solidFill>
                  <a:latin typeface="字魂5号-无外润黑体" panose="00000500000000000000" pitchFamily="2" charset="-122"/>
                  <a:ea typeface="字魂5号-无外润黑体" panose="00000500000000000000" pitchFamily="2" charset="-122"/>
                </a:rPr>
                <a:t>工作经验总结</a:t>
              </a:r>
            </a:p>
          </p:txBody>
        </p:sp>
        <p:sp>
          <p:nvSpPr>
            <p:cNvPr id="39" name="文本框 38"/>
            <p:cNvSpPr txBox="1"/>
            <p:nvPr/>
          </p:nvSpPr>
          <p:spPr>
            <a:xfrm>
              <a:off x="2446" y="6431"/>
              <a:ext cx="2732" cy="725"/>
            </a:xfrm>
            <a:prstGeom prst="rect">
              <a:avLst/>
            </a:prstGeom>
            <a:noFill/>
          </p:spPr>
          <p:txBody>
            <a:bodyPr wrap="square" rtlCol="0">
              <a:spAutoFit/>
            </a:bodyPr>
            <a:lstStyle/>
            <a:p>
              <a:pPr lvl="0" algn="ctr">
                <a:buClrTx/>
                <a:buSzTx/>
                <a:buFontTx/>
              </a:pPr>
              <a:r>
                <a:rPr lang="zh-CN" altLang="en-US" sz="1200" dirty="0">
                  <a:latin typeface="思源黑体 CN Bold" panose="020B0800000000000000" charset="-122"/>
                  <a:ea typeface="思源黑体 CN Bold" panose="020B0800000000000000" charset="-122"/>
                  <a:sym typeface="+mn-ea"/>
                </a:rPr>
                <a:t>内容简介请输入简短介绍内容简介请输</a:t>
              </a:r>
            </a:p>
          </p:txBody>
        </p:sp>
        <p:sp>
          <p:nvSpPr>
            <p:cNvPr id="41" name="椭圆 40"/>
            <p:cNvSpPr/>
            <p:nvPr/>
          </p:nvSpPr>
          <p:spPr>
            <a:xfrm>
              <a:off x="3581" y="4021"/>
              <a:ext cx="410" cy="443"/>
            </a:xfrm>
            <a:prstGeom prst="ellips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a:t>3</a:t>
              </a:r>
            </a:p>
          </p:txBody>
        </p:sp>
      </p:grpSp>
      <p:grpSp>
        <p:nvGrpSpPr>
          <p:cNvPr id="42" name="组合 41"/>
          <p:cNvGrpSpPr/>
          <p:nvPr/>
        </p:nvGrpSpPr>
        <p:grpSpPr>
          <a:xfrm>
            <a:off x="8831580" y="2908935"/>
            <a:ext cx="2063750" cy="1990725"/>
            <a:chOff x="2059" y="4021"/>
            <a:chExt cx="3250" cy="3135"/>
          </a:xfrm>
        </p:grpSpPr>
        <p:sp>
          <p:nvSpPr>
            <p:cNvPr id="43" name="椭圆 42"/>
            <p:cNvSpPr/>
            <p:nvPr/>
          </p:nvSpPr>
          <p:spPr>
            <a:xfrm>
              <a:off x="3138" y="4291"/>
              <a:ext cx="1348" cy="1348"/>
            </a:xfrm>
            <a:prstGeom prst="ellipse">
              <a:avLst/>
            </a:prstGeom>
            <a:noFill/>
            <a:ln w="57150" cmpd="thickThin">
              <a:solidFill>
                <a:srgbClr val="1E4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A70D2"/>
                </a:solidFill>
              </a:endParaRPr>
            </a:p>
          </p:txBody>
        </p:sp>
        <p:sp>
          <p:nvSpPr>
            <p:cNvPr id="44" name="文本框 43"/>
            <p:cNvSpPr txBox="1"/>
            <p:nvPr/>
          </p:nvSpPr>
          <p:spPr>
            <a:xfrm>
              <a:off x="2059" y="5803"/>
              <a:ext cx="3250" cy="628"/>
            </a:xfrm>
            <a:prstGeom prst="rect">
              <a:avLst/>
            </a:prstGeom>
            <a:noFill/>
          </p:spPr>
          <p:txBody>
            <a:bodyPr wrap="square" rtlCol="0">
              <a:spAutoFit/>
            </a:bodyPr>
            <a:lstStyle/>
            <a:p>
              <a:pPr algn="ctr"/>
              <a:r>
                <a:rPr lang="zh-CN" altLang="en-US" sz="2000" b="1" dirty="0">
                  <a:solidFill>
                    <a:srgbClr val="1E4A7A"/>
                  </a:solidFill>
                  <a:latin typeface="字魂5号-无外润黑体" panose="00000500000000000000" pitchFamily="2" charset="-122"/>
                  <a:ea typeface="字魂5号-无外润黑体" panose="00000500000000000000" pitchFamily="2" charset="-122"/>
                </a:rPr>
                <a:t>下一步工作思路</a:t>
              </a:r>
            </a:p>
          </p:txBody>
        </p:sp>
        <p:sp>
          <p:nvSpPr>
            <p:cNvPr id="45" name="文本框 44"/>
            <p:cNvSpPr txBox="1"/>
            <p:nvPr/>
          </p:nvSpPr>
          <p:spPr>
            <a:xfrm>
              <a:off x="2446" y="6431"/>
              <a:ext cx="2732" cy="725"/>
            </a:xfrm>
            <a:prstGeom prst="rect">
              <a:avLst/>
            </a:prstGeom>
            <a:noFill/>
          </p:spPr>
          <p:txBody>
            <a:bodyPr wrap="square" rtlCol="0">
              <a:spAutoFit/>
            </a:bodyPr>
            <a:lstStyle/>
            <a:p>
              <a:pPr lvl="0" algn="ctr">
                <a:buClrTx/>
                <a:buSzTx/>
                <a:buFontTx/>
              </a:pPr>
              <a:r>
                <a:rPr lang="zh-CN" altLang="en-US" sz="1200" dirty="0">
                  <a:latin typeface="思源黑体 CN Bold" panose="020B0800000000000000" charset="-122"/>
                  <a:ea typeface="思源黑体 CN Bold" panose="020B0800000000000000" charset="-122"/>
                  <a:sym typeface="+mn-ea"/>
                </a:rPr>
                <a:t>内容简介请输入简短介绍内容简介请输</a:t>
              </a:r>
            </a:p>
          </p:txBody>
        </p:sp>
        <p:sp>
          <p:nvSpPr>
            <p:cNvPr id="47" name="椭圆 46"/>
            <p:cNvSpPr/>
            <p:nvPr/>
          </p:nvSpPr>
          <p:spPr>
            <a:xfrm>
              <a:off x="3581" y="4021"/>
              <a:ext cx="410" cy="443"/>
            </a:xfrm>
            <a:prstGeom prst="ellips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a:t>4</a:t>
              </a:r>
            </a:p>
          </p:txBody>
        </p:sp>
      </p:grpSp>
      <p:sp>
        <p:nvSpPr>
          <p:cNvPr id="48" name="business-growth-chart_38128"/>
          <p:cNvSpPr>
            <a:spLocks noChangeAspect="1"/>
          </p:cNvSpPr>
          <p:nvPr/>
        </p:nvSpPr>
        <p:spPr bwMode="auto">
          <a:xfrm>
            <a:off x="5274310" y="3368040"/>
            <a:ext cx="348615" cy="280035"/>
          </a:xfrm>
          <a:custGeom>
            <a:avLst/>
            <a:gdLst>
              <a:gd name="connsiteX0" fmla="*/ 594903 w 606093"/>
              <a:gd name="connsiteY0" fmla="*/ 192344 h 486480"/>
              <a:gd name="connsiteX1" fmla="*/ 606093 w 606093"/>
              <a:gd name="connsiteY1" fmla="*/ 204396 h 486480"/>
              <a:gd name="connsiteX2" fmla="*/ 606093 w 606093"/>
              <a:gd name="connsiteY2" fmla="*/ 259489 h 486480"/>
              <a:gd name="connsiteX3" fmla="*/ 594903 w 606093"/>
              <a:gd name="connsiteY3" fmla="*/ 270679 h 486480"/>
              <a:gd name="connsiteX4" fmla="*/ 583712 w 606093"/>
              <a:gd name="connsiteY4" fmla="*/ 259489 h 486480"/>
              <a:gd name="connsiteX5" fmla="*/ 583712 w 606093"/>
              <a:gd name="connsiteY5" fmla="*/ 204396 h 486480"/>
              <a:gd name="connsiteX6" fmla="*/ 594903 w 606093"/>
              <a:gd name="connsiteY6" fmla="*/ 192344 h 486480"/>
              <a:gd name="connsiteX7" fmla="*/ 11192 w 606093"/>
              <a:gd name="connsiteY7" fmla="*/ 137358 h 486480"/>
              <a:gd name="connsiteX8" fmla="*/ 361587 w 606093"/>
              <a:gd name="connsiteY8" fmla="*/ 137358 h 486480"/>
              <a:gd name="connsiteX9" fmla="*/ 372779 w 606093"/>
              <a:gd name="connsiteY9" fmla="*/ 148537 h 486480"/>
              <a:gd name="connsiteX10" fmla="*/ 361587 w 606093"/>
              <a:gd name="connsiteY10" fmla="*/ 159715 h 486480"/>
              <a:gd name="connsiteX11" fmla="*/ 23245 w 606093"/>
              <a:gd name="connsiteY11" fmla="*/ 159715 h 486480"/>
              <a:gd name="connsiteX12" fmla="*/ 23245 w 606093"/>
              <a:gd name="connsiteY12" fmla="*/ 211310 h 486480"/>
              <a:gd name="connsiteX13" fmla="*/ 78344 w 606093"/>
              <a:gd name="connsiteY13" fmla="*/ 211310 h 486480"/>
              <a:gd name="connsiteX14" fmla="*/ 89536 w 606093"/>
              <a:gd name="connsiteY14" fmla="*/ 223349 h 486480"/>
              <a:gd name="connsiteX15" fmla="*/ 78344 w 606093"/>
              <a:gd name="connsiteY15" fmla="*/ 234528 h 486480"/>
              <a:gd name="connsiteX16" fmla="*/ 23245 w 606093"/>
              <a:gd name="connsiteY16" fmla="*/ 234528 h 486480"/>
              <a:gd name="connsiteX17" fmla="*/ 23245 w 606093"/>
              <a:gd name="connsiteY17" fmla="*/ 267204 h 486480"/>
              <a:gd name="connsiteX18" fmla="*/ 78344 w 606093"/>
              <a:gd name="connsiteY18" fmla="*/ 267204 h 486480"/>
              <a:gd name="connsiteX19" fmla="*/ 89536 w 606093"/>
              <a:gd name="connsiteY19" fmla="*/ 278383 h 486480"/>
              <a:gd name="connsiteX20" fmla="*/ 78344 w 606093"/>
              <a:gd name="connsiteY20" fmla="*/ 289562 h 486480"/>
              <a:gd name="connsiteX21" fmla="*/ 23245 w 606093"/>
              <a:gd name="connsiteY21" fmla="*/ 289562 h 486480"/>
              <a:gd name="connsiteX22" fmla="*/ 23245 w 606093"/>
              <a:gd name="connsiteY22" fmla="*/ 326538 h 486480"/>
              <a:gd name="connsiteX23" fmla="*/ 44768 w 606093"/>
              <a:gd name="connsiteY23" fmla="*/ 326538 h 486480"/>
              <a:gd name="connsiteX24" fmla="*/ 56821 w 606093"/>
              <a:gd name="connsiteY24" fmla="*/ 337716 h 486480"/>
              <a:gd name="connsiteX25" fmla="*/ 44768 w 606093"/>
              <a:gd name="connsiteY25" fmla="*/ 348895 h 486480"/>
              <a:gd name="connsiteX26" fmla="*/ 23245 w 606093"/>
              <a:gd name="connsiteY26" fmla="*/ 348895 h 486480"/>
              <a:gd name="connsiteX27" fmla="*/ 23245 w 606093"/>
              <a:gd name="connsiteY27" fmla="*/ 464123 h 486480"/>
              <a:gd name="connsiteX28" fmla="*/ 148939 w 606093"/>
              <a:gd name="connsiteY28" fmla="*/ 464123 h 486480"/>
              <a:gd name="connsiteX29" fmla="*/ 148939 w 606093"/>
              <a:gd name="connsiteY29" fmla="*/ 406509 h 486480"/>
              <a:gd name="connsiteX30" fmla="*/ 160992 w 606093"/>
              <a:gd name="connsiteY30" fmla="*/ 394470 h 486480"/>
              <a:gd name="connsiteX31" fmla="*/ 172184 w 606093"/>
              <a:gd name="connsiteY31" fmla="*/ 406509 h 486480"/>
              <a:gd name="connsiteX32" fmla="*/ 172184 w 606093"/>
              <a:gd name="connsiteY32" fmla="*/ 464123 h 486480"/>
              <a:gd name="connsiteX33" fmla="*/ 206621 w 606093"/>
              <a:gd name="connsiteY33" fmla="*/ 464123 h 486480"/>
              <a:gd name="connsiteX34" fmla="*/ 206621 w 606093"/>
              <a:gd name="connsiteY34" fmla="*/ 406509 h 486480"/>
              <a:gd name="connsiteX35" fmla="*/ 217813 w 606093"/>
              <a:gd name="connsiteY35" fmla="*/ 394470 h 486480"/>
              <a:gd name="connsiteX36" fmla="*/ 229866 w 606093"/>
              <a:gd name="connsiteY36" fmla="*/ 406509 h 486480"/>
              <a:gd name="connsiteX37" fmla="*/ 229866 w 606093"/>
              <a:gd name="connsiteY37" fmla="*/ 464123 h 486480"/>
              <a:gd name="connsiteX38" fmla="*/ 250528 w 606093"/>
              <a:gd name="connsiteY38" fmla="*/ 464123 h 486480"/>
              <a:gd name="connsiteX39" fmla="*/ 250528 w 606093"/>
              <a:gd name="connsiteY39" fmla="*/ 406509 h 486480"/>
              <a:gd name="connsiteX40" fmla="*/ 261720 w 606093"/>
              <a:gd name="connsiteY40" fmla="*/ 394470 h 486480"/>
              <a:gd name="connsiteX41" fmla="*/ 272912 w 606093"/>
              <a:gd name="connsiteY41" fmla="*/ 406509 h 486480"/>
              <a:gd name="connsiteX42" fmla="*/ 272912 w 606093"/>
              <a:gd name="connsiteY42" fmla="*/ 464123 h 486480"/>
              <a:gd name="connsiteX43" fmla="*/ 315958 w 606093"/>
              <a:gd name="connsiteY43" fmla="*/ 464123 h 486480"/>
              <a:gd name="connsiteX44" fmla="*/ 315958 w 606093"/>
              <a:gd name="connsiteY44" fmla="*/ 406509 h 486480"/>
              <a:gd name="connsiteX45" fmla="*/ 327150 w 606093"/>
              <a:gd name="connsiteY45" fmla="*/ 394470 h 486480"/>
              <a:gd name="connsiteX46" fmla="*/ 338342 w 606093"/>
              <a:gd name="connsiteY46" fmla="*/ 406509 h 486480"/>
              <a:gd name="connsiteX47" fmla="*/ 338342 w 606093"/>
              <a:gd name="connsiteY47" fmla="*/ 464123 h 486480"/>
              <a:gd name="connsiteX48" fmla="*/ 376223 w 606093"/>
              <a:gd name="connsiteY48" fmla="*/ 464123 h 486480"/>
              <a:gd name="connsiteX49" fmla="*/ 376223 w 606093"/>
              <a:gd name="connsiteY49" fmla="*/ 393610 h 486480"/>
              <a:gd name="connsiteX50" fmla="*/ 387415 w 606093"/>
              <a:gd name="connsiteY50" fmla="*/ 381572 h 486480"/>
              <a:gd name="connsiteX51" fmla="*/ 398607 w 606093"/>
              <a:gd name="connsiteY51" fmla="*/ 393610 h 486480"/>
              <a:gd name="connsiteX52" fmla="*/ 398607 w 606093"/>
              <a:gd name="connsiteY52" fmla="*/ 464123 h 486480"/>
              <a:gd name="connsiteX53" fmla="*/ 448541 w 606093"/>
              <a:gd name="connsiteY53" fmla="*/ 464123 h 486480"/>
              <a:gd name="connsiteX54" fmla="*/ 448541 w 606093"/>
              <a:gd name="connsiteY54" fmla="*/ 273223 h 486480"/>
              <a:gd name="connsiteX55" fmla="*/ 448541 w 606093"/>
              <a:gd name="connsiteY55" fmla="*/ 272364 h 486480"/>
              <a:gd name="connsiteX56" fmla="*/ 449401 w 606093"/>
              <a:gd name="connsiteY56" fmla="*/ 270644 h 486480"/>
              <a:gd name="connsiteX57" fmla="*/ 450262 w 606093"/>
              <a:gd name="connsiteY57" fmla="*/ 268064 h 486480"/>
              <a:gd name="connsiteX58" fmla="*/ 451123 w 606093"/>
              <a:gd name="connsiteY58" fmla="*/ 266344 h 486480"/>
              <a:gd name="connsiteX59" fmla="*/ 452845 w 606093"/>
              <a:gd name="connsiteY59" fmla="*/ 264624 h 486480"/>
              <a:gd name="connsiteX60" fmla="*/ 453706 w 606093"/>
              <a:gd name="connsiteY60" fmla="*/ 263764 h 486480"/>
              <a:gd name="connsiteX61" fmla="*/ 527745 w 606093"/>
              <a:gd name="connsiteY61" fmla="*/ 213890 h 486480"/>
              <a:gd name="connsiteX62" fmla="*/ 543242 w 606093"/>
              <a:gd name="connsiteY62" fmla="*/ 216470 h 486480"/>
              <a:gd name="connsiteX63" fmla="*/ 540659 w 606093"/>
              <a:gd name="connsiteY63" fmla="*/ 232808 h 486480"/>
              <a:gd name="connsiteX64" fmla="*/ 471785 w 606093"/>
              <a:gd name="connsiteY64" fmla="*/ 279243 h 486480"/>
              <a:gd name="connsiteX65" fmla="*/ 471785 w 606093"/>
              <a:gd name="connsiteY65" fmla="*/ 475301 h 486480"/>
              <a:gd name="connsiteX66" fmla="*/ 459733 w 606093"/>
              <a:gd name="connsiteY66" fmla="*/ 486480 h 486480"/>
              <a:gd name="connsiteX67" fmla="*/ 11192 w 606093"/>
              <a:gd name="connsiteY67" fmla="*/ 486480 h 486480"/>
              <a:gd name="connsiteX68" fmla="*/ 0 w 606093"/>
              <a:gd name="connsiteY68" fmla="*/ 475301 h 486480"/>
              <a:gd name="connsiteX69" fmla="*/ 0 w 606093"/>
              <a:gd name="connsiteY69" fmla="*/ 148537 h 486480"/>
              <a:gd name="connsiteX70" fmla="*/ 11192 w 606093"/>
              <a:gd name="connsiteY70" fmla="*/ 137358 h 486480"/>
              <a:gd name="connsiteX71" fmla="*/ 315993 w 606093"/>
              <a:gd name="connsiteY71" fmla="*/ 89279 h 486480"/>
              <a:gd name="connsiteX72" fmla="*/ 375375 w 606093"/>
              <a:gd name="connsiteY72" fmla="*/ 89279 h 486480"/>
              <a:gd name="connsiteX73" fmla="*/ 386563 w 606093"/>
              <a:gd name="connsiteY73" fmla="*/ 101314 h 486480"/>
              <a:gd name="connsiteX74" fmla="*/ 375375 w 606093"/>
              <a:gd name="connsiteY74" fmla="*/ 112489 h 486480"/>
              <a:gd name="connsiteX75" fmla="*/ 315993 w 606093"/>
              <a:gd name="connsiteY75" fmla="*/ 112489 h 486480"/>
              <a:gd name="connsiteX76" fmla="*/ 303945 w 606093"/>
              <a:gd name="connsiteY76" fmla="*/ 101314 h 486480"/>
              <a:gd name="connsiteX77" fmla="*/ 315993 w 606093"/>
              <a:gd name="connsiteY77" fmla="*/ 89279 h 486480"/>
              <a:gd name="connsiteX78" fmla="*/ 488083 w 606093"/>
              <a:gd name="connsiteY78" fmla="*/ 59161 h 486480"/>
              <a:gd name="connsiteX79" fmla="*/ 533700 w 606093"/>
              <a:gd name="connsiteY79" fmla="*/ 59161 h 486480"/>
              <a:gd name="connsiteX80" fmla="*/ 534561 w 606093"/>
              <a:gd name="connsiteY80" fmla="*/ 59161 h 486480"/>
              <a:gd name="connsiteX81" fmla="*/ 537143 w 606093"/>
              <a:gd name="connsiteY81" fmla="*/ 59161 h 486480"/>
              <a:gd name="connsiteX82" fmla="*/ 539725 w 606093"/>
              <a:gd name="connsiteY82" fmla="*/ 60880 h 486480"/>
              <a:gd name="connsiteX83" fmla="*/ 540585 w 606093"/>
              <a:gd name="connsiteY83" fmla="*/ 60880 h 486480"/>
              <a:gd name="connsiteX84" fmla="*/ 541446 w 606093"/>
              <a:gd name="connsiteY84" fmla="*/ 61739 h 486480"/>
              <a:gd name="connsiteX85" fmla="*/ 542307 w 606093"/>
              <a:gd name="connsiteY85" fmla="*/ 63458 h 486480"/>
              <a:gd name="connsiteX86" fmla="*/ 544028 w 606093"/>
              <a:gd name="connsiteY86" fmla="*/ 65177 h 486480"/>
              <a:gd name="connsiteX87" fmla="*/ 544889 w 606093"/>
              <a:gd name="connsiteY87" fmla="*/ 66896 h 486480"/>
              <a:gd name="connsiteX88" fmla="*/ 544889 w 606093"/>
              <a:gd name="connsiteY88" fmla="*/ 69475 h 486480"/>
              <a:gd name="connsiteX89" fmla="*/ 544889 w 606093"/>
              <a:gd name="connsiteY89" fmla="*/ 70335 h 486480"/>
              <a:gd name="connsiteX90" fmla="*/ 544889 w 606093"/>
              <a:gd name="connsiteY90" fmla="*/ 114171 h 486480"/>
              <a:gd name="connsiteX91" fmla="*/ 533700 w 606093"/>
              <a:gd name="connsiteY91" fmla="*/ 125344 h 486480"/>
              <a:gd name="connsiteX92" fmla="*/ 522511 w 606093"/>
              <a:gd name="connsiteY92" fmla="*/ 114171 h 486480"/>
              <a:gd name="connsiteX93" fmla="*/ 522511 w 606093"/>
              <a:gd name="connsiteY93" fmla="*/ 105575 h 486480"/>
              <a:gd name="connsiteX94" fmla="*/ 383940 w 606093"/>
              <a:gd name="connsiteY94" fmla="*/ 294672 h 486480"/>
              <a:gd name="connsiteX95" fmla="*/ 380497 w 606093"/>
              <a:gd name="connsiteY95" fmla="*/ 297250 h 486480"/>
              <a:gd name="connsiteX96" fmla="*/ 379637 w 606093"/>
              <a:gd name="connsiteY96" fmla="*/ 298110 h 486480"/>
              <a:gd name="connsiteX97" fmla="*/ 375333 w 606093"/>
              <a:gd name="connsiteY97" fmla="*/ 298969 h 486480"/>
              <a:gd name="connsiteX98" fmla="*/ 371030 w 606093"/>
              <a:gd name="connsiteY98" fmla="*/ 298110 h 486480"/>
              <a:gd name="connsiteX99" fmla="*/ 307339 w 606093"/>
              <a:gd name="connsiteY99" fmla="*/ 272324 h 486480"/>
              <a:gd name="connsiteX100" fmla="*/ 225574 w 606093"/>
              <a:gd name="connsiteY100" fmla="*/ 346243 h 486480"/>
              <a:gd name="connsiteX101" fmla="*/ 222992 w 606093"/>
              <a:gd name="connsiteY101" fmla="*/ 347962 h 486480"/>
              <a:gd name="connsiteX102" fmla="*/ 222131 w 606093"/>
              <a:gd name="connsiteY102" fmla="*/ 348822 h 486480"/>
              <a:gd name="connsiteX103" fmla="*/ 217827 w 606093"/>
              <a:gd name="connsiteY103" fmla="*/ 348822 h 486480"/>
              <a:gd name="connsiteX104" fmla="*/ 215245 w 606093"/>
              <a:gd name="connsiteY104" fmla="*/ 348822 h 486480"/>
              <a:gd name="connsiteX105" fmla="*/ 154997 w 606093"/>
              <a:gd name="connsiteY105" fmla="*/ 333350 h 486480"/>
              <a:gd name="connsiteX106" fmla="*/ 87003 w 606093"/>
              <a:gd name="connsiteY106" fmla="*/ 401253 h 486480"/>
              <a:gd name="connsiteX107" fmla="*/ 78396 w 606093"/>
              <a:gd name="connsiteY107" fmla="*/ 404691 h 486480"/>
              <a:gd name="connsiteX108" fmla="*/ 70650 w 606093"/>
              <a:gd name="connsiteY108" fmla="*/ 401253 h 486480"/>
              <a:gd name="connsiteX109" fmla="*/ 70650 w 606093"/>
              <a:gd name="connsiteY109" fmla="*/ 384922 h 486480"/>
              <a:gd name="connsiteX110" fmla="*/ 142948 w 606093"/>
              <a:gd name="connsiteY110" fmla="*/ 312722 h 486480"/>
              <a:gd name="connsiteX111" fmla="*/ 143808 w 606093"/>
              <a:gd name="connsiteY111" fmla="*/ 311862 h 486480"/>
              <a:gd name="connsiteX112" fmla="*/ 146390 w 606093"/>
              <a:gd name="connsiteY112" fmla="*/ 310143 h 486480"/>
              <a:gd name="connsiteX113" fmla="*/ 148112 w 606093"/>
              <a:gd name="connsiteY113" fmla="*/ 309284 h 486480"/>
              <a:gd name="connsiteX114" fmla="*/ 150694 w 606093"/>
              <a:gd name="connsiteY114" fmla="*/ 309284 h 486480"/>
              <a:gd name="connsiteX115" fmla="*/ 152415 w 606093"/>
              <a:gd name="connsiteY115" fmla="*/ 309284 h 486480"/>
              <a:gd name="connsiteX116" fmla="*/ 154137 w 606093"/>
              <a:gd name="connsiteY116" fmla="*/ 309284 h 486480"/>
              <a:gd name="connsiteX117" fmla="*/ 215245 w 606093"/>
              <a:gd name="connsiteY117" fmla="*/ 324755 h 486480"/>
              <a:gd name="connsiteX118" fmla="*/ 297871 w 606093"/>
              <a:gd name="connsiteY118" fmla="*/ 250836 h 486480"/>
              <a:gd name="connsiteX119" fmla="*/ 298732 w 606093"/>
              <a:gd name="connsiteY119" fmla="*/ 249976 h 486480"/>
              <a:gd name="connsiteX120" fmla="*/ 301314 w 606093"/>
              <a:gd name="connsiteY120" fmla="*/ 249117 h 486480"/>
              <a:gd name="connsiteX121" fmla="*/ 303036 w 606093"/>
              <a:gd name="connsiteY121" fmla="*/ 248257 h 486480"/>
              <a:gd name="connsiteX122" fmla="*/ 305618 w 606093"/>
              <a:gd name="connsiteY122" fmla="*/ 248257 h 486480"/>
              <a:gd name="connsiteX123" fmla="*/ 308200 w 606093"/>
              <a:gd name="connsiteY123" fmla="*/ 248257 h 486480"/>
              <a:gd name="connsiteX124" fmla="*/ 309060 w 606093"/>
              <a:gd name="connsiteY124" fmla="*/ 249117 h 486480"/>
              <a:gd name="connsiteX125" fmla="*/ 371030 w 606093"/>
              <a:gd name="connsiteY125" fmla="*/ 274043 h 486480"/>
              <a:gd name="connsiteX126" fmla="*/ 511322 w 606093"/>
              <a:gd name="connsiteY126" fmla="*/ 81508 h 486480"/>
              <a:gd name="connsiteX127" fmla="*/ 488083 w 606093"/>
              <a:gd name="connsiteY127" fmla="*/ 81508 h 486480"/>
              <a:gd name="connsiteX128" fmla="*/ 476034 w 606093"/>
              <a:gd name="connsiteY128" fmla="*/ 70335 h 486480"/>
              <a:gd name="connsiteX129" fmla="*/ 488083 w 606093"/>
              <a:gd name="connsiteY129" fmla="*/ 59161 h 486480"/>
              <a:gd name="connsiteX130" fmla="*/ 353005 w 606093"/>
              <a:gd name="connsiteY130" fmla="*/ 3224 h 486480"/>
              <a:gd name="connsiteX131" fmla="*/ 369338 w 606093"/>
              <a:gd name="connsiteY131" fmla="*/ 3224 h 486480"/>
              <a:gd name="connsiteX132" fmla="*/ 420917 w 606093"/>
              <a:gd name="connsiteY132" fmla="*/ 52234 h 486480"/>
              <a:gd name="connsiteX133" fmla="*/ 421777 w 606093"/>
              <a:gd name="connsiteY133" fmla="*/ 68570 h 486480"/>
              <a:gd name="connsiteX134" fmla="*/ 413180 w 606093"/>
              <a:gd name="connsiteY134" fmla="*/ 72010 h 486480"/>
              <a:gd name="connsiteX135" fmla="*/ 405443 w 606093"/>
              <a:gd name="connsiteY135" fmla="*/ 68570 h 486480"/>
              <a:gd name="connsiteX136" fmla="*/ 353865 w 606093"/>
              <a:gd name="connsiteY136" fmla="*/ 19561 h 486480"/>
              <a:gd name="connsiteX137" fmla="*/ 353005 w 606093"/>
              <a:gd name="connsiteY137" fmla="*/ 3224 h 486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Lst>
            <a:rect l="l" t="t" r="r" b="b"/>
            <a:pathLst>
              <a:path w="606093" h="486480">
                <a:moveTo>
                  <a:pt x="594903" y="192344"/>
                </a:moveTo>
                <a:cubicBezTo>
                  <a:pt x="601789" y="192344"/>
                  <a:pt x="606093" y="197509"/>
                  <a:pt x="606093" y="204396"/>
                </a:cubicBezTo>
                <a:lnTo>
                  <a:pt x="606093" y="259489"/>
                </a:lnTo>
                <a:cubicBezTo>
                  <a:pt x="606093" y="265514"/>
                  <a:pt x="601789" y="270679"/>
                  <a:pt x="594903" y="270679"/>
                </a:cubicBezTo>
                <a:cubicBezTo>
                  <a:pt x="588877" y="270679"/>
                  <a:pt x="583712" y="265514"/>
                  <a:pt x="583712" y="259489"/>
                </a:cubicBezTo>
                <a:lnTo>
                  <a:pt x="583712" y="204396"/>
                </a:lnTo>
                <a:cubicBezTo>
                  <a:pt x="583712" y="197509"/>
                  <a:pt x="588877" y="192344"/>
                  <a:pt x="594903" y="192344"/>
                </a:cubicBezTo>
                <a:close/>
                <a:moveTo>
                  <a:pt x="11192" y="137358"/>
                </a:moveTo>
                <a:lnTo>
                  <a:pt x="361587" y="137358"/>
                </a:lnTo>
                <a:cubicBezTo>
                  <a:pt x="367614" y="137358"/>
                  <a:pt x="372779" y="142517"/>
                  <a:pt x="372779" y="148537"/>
                </a:cubicBezTo>
                <a:cubicBezTo>
                  <a:pt x="372779" y="154556"/>
                  <a:pt x="367614" y="159715"/>
                  <a:pt x="361587" y="159715"/>
                </a:cubicBezTo>
                <a:lnTo>
                  <a:pt x="23245" y="159715"/>
                </a:lnTo>
                <a:lnTo>
                  <a:pt x="23245" y="211310"/>
                </a:lnTo>
                <a:lnTo>
                  <a:pt x="78344" y="211310"/>
                </a:lnTo>
                <a:cubicBezTo>
                  <a:pt x="84370" y="211310"/>
                  <a:pt x="89536" y="216470"/>
                  <a:pt x="89536" y="223349"/>
                </a:cubicBezTo>
                <a:cubicBezTo>
                  <a:pt x="89536" y="229368"/>
                  <a:pt x="84370" y="234528"/>
                  <a:pt x="78344" y="234528"/>
                </a:cubicBezTo>
                <a:lnTo>
                  <a:pt x="23245" y="234528"/>
                </a:lnTo>
                <a:lnTo>
                  <a:pt x="23245" y="267204"/>
                </a:lnTo>
                <a:lnTo>
                  <a:pt x="78344" y="267204"/>
                </a:lnTo>
                <a:cubicBezTo>
                  <a:pt x="84370" y="267204"/>
                  <a:pt x="89536" y="272364"/>
                  <a:pt x="89536" y="278383"/>
                </a:cubicBezTo>
                <a:cubicBezTo>
                  <a:pt x="89536" y="284402"/>
                  <a:pt x="84370" y="289562"/>
                  <a:pt x="78344" y="289562"/>
                </a:cubicBezTo>
                <a:lnTo>
                  <a:pt x="23245" y="289562"/>
                </a:lnTo>
                <a:lnTo>
                  <a:pt x="23245" y="326538"/>
                </a:lnTo>
                <a:lnTo>
                  <a:pt x="44768" y="326538"/>
                </a:lnTo>
                <a:cubicBezTo>
                  <a:pt x="51655" y="326538"/>
                  <a:pt x="56821" y="331697"/>
                  <a:pt x="56821" y="337716"/>
                </a:cubicBezTo>
                <a:cubicBezTo>
                  <a:pt x="56821" y="343736"/>
                  <a:pt x="51655" y="348895"/>
                  <a:pt x="44768" y="348895"/>
                </a:cubicBezTo>
                <a:lnTo>
                  <a:pt x="23245" y="348895"/>
                </a:lnTo>
                <a:lnTo>
                  <a:pt x="23245" y="464123"/>
                </a:lnTo>
                <a:lnTo>
                  <a:pt x="148939" y="464123"/>
                </a:lnTo>
                <a:lnTo>
                  <a:pt x="148939" y="406509"/>
                </a:lnTo>
                <a:cubicBezTo>
                  <a:pt x="148939" y="399630"/>
                  <a:pt x="154105" y="394470"/>
                  <a:pt x="160992" y="394470"/>
                </a:cubicBezTo>
                <a:cubicBezTo>
                  <a:pt x="167019" y="394470"/>
                  <a:pt x="172184" y="399630"/>
                  <a:pt x="172184" y="406509"/>
                </a:cubicBezTo>
                <a:lnTo>
                  <a:pt x="172184" y="464123"/>
                </a:lnTo>
                <a:lnTo>
                  <a:pt x="206621" y="464123"/>
                </a:lnTo>
                <a:lnTo>
                  <a:pt x="206621" y="406509"/>
                </a:lnTo>
                <a:cubicBezTo>
                  <a:pt x="206621" y="399630"/>
                  <a:pt x="211787" y="394470"/>
                  <a:pt x="217813" y="394470"/>
                </a:cubicBezTo>
                <a:cubicBezTo>
                  <a:pt x="224701" y="394470"/>
                  <a:pt x="229866" y="399630"/>
                  <a:pt x="229866" y="406509"/>
                </a:cubicBezTo>
                <a:lnTo>
                  <a:pt x="229866" y="464123"/>
                </a:lnTo>
                <a:lnTo>
                  <a:pt x="250528" y="464123"/>
                </a:lnTo>
                <a:lnTo>
                  <a:pt x="250528" y="406509"/>
                </a:lnTo>
                <a:cubicBezTo>
                  <a:pt x="250528" y="399630"/>
                  <a:pt x="255694" y="394470"/>
                  <a:pt x="261720" y="394470"/>
                </a:cubicBezTo>
                <a:cubicBezTo>
                  <a:pt x="267747" y="394470"/>
                  <a:pt x="272912" y="399630"/>
                  <a:pt x="272912" y="406509"/>
                </a:cubicBezTo>
                <a:lnTo>
                  <a:pt x="272912" y="464123"/>
                </a:lnTo>
                <a:lnTo>
                  <a:pt x="315958" y="464123"/>
                </a:lnTo>
                <a:lnTo>
                  <a:pt x="315958" y="406509"/>
                </a:lnTo>
                <a:cubicBezTo>
                  <a:pt x="315958" y="399630"/>
                  <a:pt x="321124" y="394470"/>
                  <a:pt x="327150" y="394470"/>
                </a:cubicBezTo>
                <a:cubicBezTo>
                  <a:pt x="333177" y="394470"/>
                  <a:pt x="338342" y="399630"/>
                  <a:pt x="338342" y="406509"/>
                </a:cubicBezTo>
                <a:lnTo>
                  <a:pt x="338342" y="464123"/>
                </a:lnTo>
                <a:lnTo>
                  <a:pt x="376223" y="464123"/>
                </a:lnTo>
                <a:lnTo>
                  <a:pt x="376223" y="393610"/>
                </a:lnTo>
                <a:cubicBezTo>
                  <a:pt x="376223" y="386731"/>
                  <a:pt x="381389" y="381572"/>
                  <a:pt x="387415" y="381572"/>
                </a:cubicBezTo>
                <a:cubicBezTo>
                  <a:pt x="393442" y="381572"/>
                  <a:pt x="398607" y="386731"/>
                  <a:pt x="398607" y="393610"/>
                </a:cubicBezTo>
                <a:lnTo>
                  <a:pt x="398607" y="464123"/>
                </a:lnTo>
                <a:lnTo>
                  <a:pt x="448541" y="464123"/>
                </a:lnTo>
                <a:lnTo>
                  <a:pt x="448541" y="273223"/>
                </a:lnTo>
                <a:cubicBezTo>
                  <a:pt x="448541" y="273223"/>
                  <a:pt x="448541" y="273223"/>
                  <a:pt x="448541" y="272364"/>
                </a:cubicBezTo>
                <a:cubicBezTo>
                  <a:pt x="448541" y="271504"/>
                  <a:pt x="449401" y="270644"/>
                  <a:pt x="449401" y="270644"/>
                </a:cubicBezTo>
                <a:cubicBezTo>
                  <a:pt x="449401" y="269784"/>
                  <a:pt x="449401" y="268924"/>
                  <a:pt x="450262" y="268064"/>
                </a:cubicBezTo>
                <a:cubicBezTo>
                  <a:pt x="450262" y="268064"/>
                  <a:pt x="451123" y="267204"/>
                  <a:pt x="451123" y="266344"/>
                </a:cubicBezTo>
                <a:cubicBezTo>
                  <a:pt x="451984" y="266344"/>
                  <a:pt x="451984" y="265484"/>
                  <a:pt x="452845" y="264624"/>
                </a:cubicBezTo>
                <a:cubicBezTo>
                  <a:pt x="452845" y="264624"/>
                  <a:pt x="453706" y="264624"/>
                  <a:pt x="453706" y="263764"/>
                </a:cubicBezTo>
                <a:lnTo>
                  <a:pt x="527745" y="213890"/>
                </a:lnTo>
                <a:cubicBezTo>
                  <a:pt x="532911" y="210450"/>
                  <a:pt x="539798" y="211310"/>
                  <a:pt x="543242" y="216470"/>
                </a:cubicBezTo>
                <a:cubicBezTo>
                  <a:pt x="546686" y="221629"/>
                  <a:pt x="545825" y="229368"/>
                  <a:pt x="540659" y="232808"/>
                </a:cubicBezTo>
                <a:lnTo>
                  <a:pt x="471785" y="279243"/>
                </a:lnTo>
                <a:lnTo>
                  <a:pt x="471785" y="475301"/>
                </a:lnTo>
                <a:cubicBezTo>
                  <a:pt x="471785" y="481321"/>
                  <a:pt x="466620" y="486480"/>
                  <a:pt x="459733" y="486480"/>
                </a:cubicBezTo>
                <a:lnTo>
                  <a:pt x="11192" y="486480"/>
                </a:lnTo>
                <a:cubicBezTo>
                  <a:pt x="5165" y="486480"/>
                  <a:pt x="0" y="481321"/>
                  <a:pt x="0" y="475301"/>
                </a:cubicBezTo>
                <a:lnTo>
                  <a:pt x="0" y="148537"/>
                </a:lnTo>
                <a:cubicBezTo>
                  <a:pt x="0" y="142517"/>
                  <a:pt x="5165" y="137358"/>
                  <a:pt x="11192" y="137358"/>
                </a:cubicBezTo>
                <a:close/>
                <a:moveTo>
                  <a:pt x="315993" y="89279"/>
                </a:moveTo>
                <a:lnTo>
                  <a:pt x="375375" y="89279"/>
                </a:lnTo>
                <a:cubicBezTo>
                  <a:pt x="381399" y="89279"/>
                  <a:pt x="386563" y="94437"/>
                  <a:pt x="386563" y="101314"/>
                </a:cubicBezTo>
                <a:cubicBezTo>
                  <a:pt x="386563" y="107331"/>
                  <a:pt x="381399" y="112489"/>
                  <a:pt x="375375" y="112489"/>
                </a:cubicBezTo>
                <a:lnTo>
                  <a:pt x="315993" y="112489"/>
                </a:lnTo>
                <a:cubicBezTo>
                  <a:pt x="309108" y="112489"/>
                  <a:pt x="303945" y="107331"/>
                  <a:pt x="303945" y="101314"/>
                </a:cubicBezTo>
                <a:cubicBezTo>
                  <a:pt x="303945" y="94437"/>
                  <a:pt x="309108" y="89279"/>
                  <a:pt x="315993" y="89279"/>
                </a:cubicBezTo>
                <a:close/>
                <a:moveTo>
                  <a:pt x="488083" y="59161"/>
                </a:moveTo>
                <a:lnTo>
                  <a:pt x="533700" y="59161"/>
                </a:lnTo>
                <a:cubicBezTo>
                  <a:pt x="534561" y="59161"/>
                  <a:pt x="534561" y="59161"/>
                  <a:pt x="534561" y="59161"/>
                </a:cubicBezTo>
                <a:cubicBezTo>
                  <a:pt x="535421" y="59161"/>
                  <a:pt x="536282" y="59161"/>
                  <a:pt x="537143" y="59161"/>
                </a:cubicBezTo>
                <a:cubicBezTo>
                  <a:pt x="538003" y="60020"/>
                  <a:pt x="538864" y="60020"/>
                  <a:pt x="539725" y="60880"/>
                </a:cubicBezTo>
                <a:cubicBezTo>
                  <a:pt x="539725" y="60880"/>
                  <a:pt x="539725" y="60880"/>
                  <a:pt x="540585" y="60880"/>
                </a:cubicBezTo>
                <a:cubicBezTo>
                  <a:pt x="540585" y="60880"/>
                  <a:pt x="540585" y="61739"/>
                  <a:pt x="541446" y="61739"/>
                </a:cubicBezTo>
                <a:cubicBezTo>
                  <a:pt x="541446" y="62599"/>
                  <a:pt x="542307" y="62599"/>
                  <a:pt x="542307" y="63458"/>
                </a:cubicBezTo>
                <a:cubicBezTo>
                  <a:pt x="543167" y="64318"/>
                  <a:pt x="543167" y="64318"/>
                  <a:pt x="544028" y="65177"/>
                </a:cubicBezTo>
                <a:cubicBezTo>
                  <a:pt x="544028" y="66037"/>
                  <a:pt x="544028" y="66896"/>
                  <a:pt x="544889" y="66896"/>
                </a:cubicBezTo>
                <a:cubicBezTo>
                  <a:pt x="544889" y="67756"/>
                  <a:pt x="544889" y="68616"/>
                  <a:pt x="544889" y="69475"/>
                </a:cubicBezTo>
                <a:cubicBezTo>
                  <a:pt x="544889" y="69475"/>
                  <a:pt x="544889" y="70335"/>
                  <a:pt x="544889" y="70335"/>
                </a:cubicBezTo>
                <a:lnTo>
                  <a:pt x="544889" y="114171"/>
                </a:lnTo>
                <a:cubicBezTo>
                  <a:pt x="544889" y="120187"/>
                  <a:pt x="539725" y="125344"/>
                  <a:pt x="533700" y="125344"/>
                </a:cubicBezTo>
                <a:cubicBezTo>
                  <a:pt x="527675" y="125344"/>
                  <a:pt x="522511" y="120187"/>
                  <a:pt x="522511" y="114171"/>
                </a:cubicBezTo>
                <a:lnTo>
                  <a:pt x="522511" y="105575"/>
                </a:lnTo>
                <a:lnTo>
                  <a:pt x="383940" y="294672"/>
                </a:lnTo>
                <a:cubicBezTo>
                  <a:pt x="383079" y="295531"/>
                  <a:pt x="381358" y="296391"/>
                  <a:pt x="380497" y="297250"/>
                </a:cubicBezTo>
                <a:cubicBezTo>
                  <a:pt x="380497" y="298110"/>
                  <a:pt x="379637" y="298110"/>
                  <a:pt x="379637" y="298110"/>
                </a:cubicBezTo>
                <a:cubicBezTo>
                  <a:pt x="377915" y="298969"/>
                  <a:pt x="376194" y="298969"/>
                  <a:pt x="375333" y="298969"/>
                </a:cubicBezTo>
                <a:cubicBezTo>
                  <a:pt x="373612" y="298969"/>
                  <a:pt x="371891" y="298969"/>
                  <a:pt x="371030" y="298110"/>
                </a:cubicBezTo>
                <a:lnTo>
                  <a:pt x="307339" y="272324"/>
                </a:lnTo>
                <a:lnTo>
                  <a:pt x="225574" y="346243"/>
                </a:lnTo>
                <a:cubicBezTo>
                  <a:pt x="224713" y="347103"/>
                  <a:pt x="223852" y="347103"/>
                  <a:pt x="222992" y="347962"/>
                </a:cubicBezTo>
                <a:cubicBezTo>
                  <a:pt x="222992" y="347962"/>
                  <a:pt x="222131" y="347962"/>
                  <a:pt x="222131" y="348822"/>
                </a:cubicBezTo>
                <a:cubicBezTo>
                  <a:pt x="220410" y="348822"/>
                  <a:pt x="219549" y="348822"/>
                  <a:pt x="217827" y="348822"/>
                </a:cubicBezTo>
                <a:cubicBezTo>
                  <a:pt x="216967" y="348822"/>
                  <a:pt x="216106" y="348822"/>
                  <a:pt x="215245" y="348822"/>
                </a:cubicBezTo>
                <a:lnTo>
                  <a:pt x="154997" y="333350"/>
                </a:lnTo>
                <a:lnTo>
                  <a:pt x="87003" y="401253"/>
                </a:lnTo>
                <a:cubicBezTo>
                  <a:pt x="84421" y="403832"/>
                  <a:pt x="81839" y="404691"/>
                  <a:pt x="78396" y="404691"/>
                </a:cubicBezTo>
                <a:cubicBezTo>
                  <a:pt x="75814" y="404691"/>
                  <a:pt x="72371" y="403832"/>
                  <a:pt x="70650" y="401253"/>
                </a:cubicBezTo>
                <a:cubicBezTo>
                  <a:pt x="65486" y="396955"/>
                  <a:pt x="65486" y="389220"/>
                  <a:pt x="70650" y="384922"/>
                </a:cubicBezTo>
                <a:lnTo>
                  <a:pt x="142948" y="312722"/>
                </a:lnTo>
                <a:cubicBezTo>
                  <a:pt x="143808" y="311862"/>
                  <a:pt x="143808" y="311862"/>
                  <a:pt x="143808" y="311862"/>
                </a:cubicBezTo>
                <a:cubicBezTo>
                  <a:pt x="144669" y="311003"/>
                  <a:pt x="145530" y="311003"/>
                  <a:pt x="146390" y="310143"/>
                </a:cubicBezTo>
                <a:cubicBezTo>
                  <a:pt x="147251" y="310143"/>
                  <a:pt x="147251" y="310143"/>
                  <a:pt x="148112" y="309284"/>
                </a:cubicBezTo>
                <a:cubicBezTo>
                  <a:pt x="148972" y="309284"/>
                  <a:pt x="149833" y="309284"/>
                  <a:pt x="150694" y="309284"/>
                </a:cubicBezTo>
                <a:cubicBezTo>
                  <a:pt x="150694" y="309284"/>
                  <a:pt x="151555" y="309284"/>
                  <a:pt x="152415" y="309284"/>
                </a:cubicBezTo>
                <a:cubicBezTo>
                  <a:pt x="153276" y="309284"/>
                  <a:pt x="153276" y="309284"/>
                  <a:pt x="154137" y="309284"/>
                </a:cubicBezTo>
                <a:lnTo>
                  <a:pt x="215245" y="324755"/>
                </a:lnTo>
                <a:lnTo>
                  <a:pt x="297871" y="250836"/>
                </a:lnTo>
                <a:cubicBezTo>
                  <a:pt x="297871" y="250836"/>
                  <a:pt x="298732" y="249976"/>
                  <a:pt x="298732" y="249976"/>
                </a:cubicBezTo>
                <a:cubicBezTo>
                  <a:pt x="299593" y="249976"/>
                  <a:pt x="300453" y="249117"/>
                  <a:pt x="301314" y="249117"/>
                </a:cubicBezTo>
                <a:cubicBezTo>
                  <a:pt x="302175" y="248257"/>
                  <a:pt x="302175" y="248257"/>
                  <a:pt x="303036" y="248257"/>
                </a:cubicBezTo>
                <a:cubicBezTo>
                  <a:pt x="303896" y="248257"/>
                  <a:pt x="304757" y="248257"/>
                  <a:pt x="305618" y="248257"/>
                </a:cubicBezTo>
                <a:cubicBezTo>
                  <a:pt x="306478" y="248257"/>
                  <a:pt x="307339" y="248257"/>
                  <a:pt x="308200" y="248257"/>
                </a:cubicBezTo>
                <a:cubicBezTo>
                  <a:pt x="308200" y="248257"/>
                  <a:pt x="309060" y="248257"/>
                  <a:pt x="309060" y="249117"/>
                </a:cubicBezTo>
                <a:lnTo>
                  <a:pt x="371030" y="274043"/>
                </a:lnTo>
                <a:lnTo>
                  <a:pt x="511322" y="81508"/>
                </a:lnTo>
                <a:lnTo>
                  <a:pt x="488083" y="81508"/>
                </a:lnTo>
                <a:cubicBezTo>
                  <a:pt x="481198" y="81508"/>
                  <a:pt x="476034" y="76351"/>
                  <a:pt x="476034" y="70335"/>
                </a:cubicBezTo>
                <a:cubicBezTo>
                  <a:pt x="476034" y="64318"/>
                  <a:pt x="481198" y="59161"/>
                  <a:pt x="488083" y="59161"/>
                </a:cubicBezTo>
                <a:close/>
                <a:moveTo>
                  <a:pt x="353005" y="3224"/>
                </a:moveTo>
                <a:cubicBezTo>
                  <a:pt x="358163" y="-1075"/>
                  <a:pt x="365040" y="-1075"/>
                  <a:pt x="369338" y="3224"/>
                </a:cubicBezTo>
                <a:lnTo>
                  <a:pt x="420917" y="52234"/>
                </a:lnTo>
                <a:cubicBezTo>
                  <a:pt x="426075" y="56533"/>
                  <a:pt x="426075" y="64271"/>
                  <a:pt x="421777" y="68570"/>
                </a:cubicBezTo>
                <a:cubicBezTo>
                  <a:pt x="419198" y="71150"/>
                  <a:pt x="416619" y="72010"/>
                  <a:pt x="413180" y="72010"/>
                </a:cubicBezTo>
                <a:cubicBezTo>
                  <a:pt x="410601" y="72010"/>
                  <a:pt x="407163" y="71150"/>
                  <a:pt x="405443" y="68570"/>
                </a:cubicBezTo>
                <a:lnTo>
                  <a:pt x="353865" y="19561"/>
                </a:lnTo>
                <a:cubicBezTo>
                  <a:pt x="349566" y="15261"/>
                  <a:pt x="348707" y="7523"/>
                  <a:pt x="353005" y="3224"/>
                </a:cubicBezTo>
                <a:close/>
              </a:path>
            </a:pathLst>
          </a:custGeom>
          <a:solidFill>
            <a:srgbClr val="1E4A7A"/>
          </a:solidFill>
          <a:ln>
            <a:noFill/>
          </a:ln>
        </p:spPr>
      </p:sp>
      <p:sp>
        <p:nvSpPr>
          <p:cNvPr id="49" name="notepad_137910"/>
          <p:cNvSpPr>
            <a:spLocks noChangeAspect="1"/>
          </p:cNvSpPr>
          <p:nvPr/>
        </p:nvSpPr>
        <p:spPr bwMode="auto">
          <a:xfrm>
            <a:off x="7486650" y="3340100"/>
            <a:ext cx="308610" cy="335915"/>
          </a:xfrm>
          <a:custGeom>
            <a:avLst/>
            <a:gdLst>
              <a:gd name="connsiteX0" fmla="*/ 71311 w 557416"/>
              <a:gd name="connsiteY0" fmla="*/ 464940 h 606761"/>
              <a:gd name="connsiteX1" fmla="*/ 202734 w 557416"/>
              <a:gd name="connsiteY1" fmla="*/ 464940 h 606761"/>
              <a:gd name="connsiteX2" fmla="*/ 212610 w 557416"/>
              <a:gd name="connsiteY2" fmla="*/ 475554 h 606761"/>
              <a:gd name="connsiteX3" fmla="*/ 202734 w 557416"/>
              <a:gd name="connsiteY3" fmla="*/ 485409 h 606761"/>
              <a:gd name="connsiteX4" fmla="*/ 71311 w 557416"/>
              <a:gd name="connsiteY4" fmla="*/ 485409 h 606761"/>
              <a:gd name="connsiteX5" fmla="*/ 60676 w 557416"/>
              <a:gd name="connsiteY5" fmla="*/ 475554 h 606761"/>
              <a:gd name="connsiteX6" fmla="*/ 71311 w 557416"/>
              <a:gd name="connsiteY6" fmla="*/ 464940 h 606761"/>
              <a:gd name="connsiteX7" fmla="*/ 492155 w 557416"/>
              <a:gd name="connsiteY7" fmla="*/ 417167 h 606761"/>
              <a:gd name="connsiteX8" fmla="*/ 494433 w 557416"/>
              <a:gd name="connsiteY8" fmla="*/ 431576 h 606761"/>
              <a:gd name="connsiteX9" fmla="*/ 431401 w 557416"/>
              <a:gd name="connsiteY9" fmla="*/ 521824 h 606761"/>
              <a:gd name="connsiteX10" fmla="*/ 424567 w 557416"/>
              <a:gd name="connsiteY10" fmla="*/ 525616 h 606761"/>
              <a:gd name="connsiteX11" fmla="*/ 423048 w 557416"/>
              <a:gd name="connsiteY11" fmla="*/ 525616 h 606761"/>
              <a:gd name="connsiteX12" fmla="*/ 416972 w 557416"/>
              <a:gd name="connsiteY12" fmla="*/ 523341 h 606761"/>
              <a:gd name="connsiteX13" fmla="*/ 368370 w 557416"/>
              <a:gd name="connsiteY13" fmla="*/ 483905 h 606761"/>
              <a:gd name="connsiteX14" fmla="*/ 366851 w 557416"/>
              <a:gd name="connsiteY14" fmla="*/ 469495 h 606761"/>
              <a:gd name="connsiteX15" fmla="*/ 381280 w 557416"/>
              <a:gd name="connsiteY15" fmla="*/ 467979 h 606761"/>
              <a:gd name="connsiteX16" fmla="*/ 421529 w 557416"/>
              <a:gd name="connsiteY16" fmla="*/ 501348 h 606761"/>
              <a:gd name="connsiteX17" fmla="*/ 477726 w 557416"/>
              <a:gd name="connsiteY17" fmla="*/ 419442 h 606761"/>
              <a:gd name="connsiteX18" fmla="*/ 492155 w 557416"/>
              <a:gd name="connsiteY18" fmla="*/ 417167 h 606761"/>
              <a:gd name="connsiteX19" fmla="*/ 71313 w 557416"/>
              <a:gd name="connsiteY19" fmla="*/ 404264 h 606761"/>
              <a:gd name="connsiteX20" fmla="*/ 263531 w 557416"/>
              <a:gd name="connsiteY20" fmla="*/ 404264 h 606761"/>
              <a:gd name="connsiteX21" fmla="*/ 273408 w 557416"/>
              <a:gd name="connsiteY21" fmla="*/ 414878 h 606761"/>
              <a:gd name="connsiteX22" fmla="*/ 263531 w 557416"/>
              <a:gd name="connsiteY22" fmla="*/ 424733 h 606761"/>
              <a:gd name="connsiteX23" fmla="*/ 71313 w 557416"/>
              <a:gd name="connsiteY23" fmla="*/ 424733 h 606761"/>
              <a:gd name="connsiteX24" fmla="*/ 60676 w 557416"/>
              <a:gd name="connsiteY24" fmla="*/ 414878 h 606761"/>
              <a:gd name="connsiteX25" fmla="*/ 71313 w 557416"/>
              <a:gd name="connsiteY25" fmla="*/ 404264 h 606761"/>
              <a:gd name="connsiteX26" fmla="*/ 425277 w 557416"/>
              <a:gd name="connsiteY26" fmla="*/ 364057 h 606761"/>
              <a:gd name="connsiteX27" fmla="*/ 314401 w 557416"/>
              <a:gd name="connsiteY27" fmla="*/ 475549 h 606761"/>
              <a:gd name="connsiteX28" fmla="*/ 315160 w 557416"/>
              <a:gd name="connsiteY28" fmla="*/ 488443 h 606761"/>
              <a:gd name="connsiteX29" fmla="*/ 315160 w 557416"/>
              <a:gd name="connsiteY29" fmla="*/ 492235 h 606761"/>
              <a:gd name="connsiteX30" fmla="*/ 317439 w 557416"/>
              <a:gd name="connsiteY30" fmla="*/ 500578 h 606761"/>
              <a:gd name="connsiteX31" fmla="*/ 318198 w 557416"/>
              <a:gd name="connsiteY31" fmla="*/ 505129 h 606761"/>
              <a:gd name="connsiteX32" fmla="*/ 320476 w 557416"/>
              <a:gd name="connsiteY32" fmla="*/ 512713 h 606761"/>
              <a:gd name="connsiteX33" fmla="*/ 321995 w 557416"/>
              <a:gd name="connsiteY33" fmla="*/ 517264 h 606761"/>
              <a:gd name="connsiteX34" fmla="*/ 326552 w 557416"/>
              <a:gd name="connsiteY34" fmla="*/ 525607 h 606761"/>
              <a:gd name="connsiteX35" fmla="*/ 327311 w 557416"/>
              <a:gd name="connsiteY35" fmla="*/ 527882 h 606761"/>
              <a:gd name="connsiteX36" fmla="*/ 334146 w 557416"/>
              <a:gd name="connsiteY36" fmla="*/ 538500 h 606761"/>
              <a:gd name="connsiteX37" fmla="*/ 336424 w 557416"/>
              <a:gd name="connsiteY37" fmla="*/ 542293 h 606761"/>
              <a:gd name="connsiteX38" fmla="*/ 341740 w 557416"/>
              <a:gd name="connsiteY38" fmla="*/ 548360 h 606761"/>
              <a:gd name="connsiteX39" fmla="*/ 344778 w 557416"/>
              <a:gd name="connsiteY39" fmla="*/ 552153 h 606761"/>
              <a:gd name="connsiteX40" fmla="*/ 350853 w 557416"/>
              <a:gd name="connsiteY40" fmla="*/ 557462 h 606761"/>
              <a:gd name="connsiteX41" fmla="*/ 353891 w 557416"/>
              <a:gd name="connsiteY41" fmla="*/ 560496 h 606761"/>
              <a:gd name="connsiteX42" fmla="*/ 363763 w 557416"/>
              <a:gd name="connsiteY42" fmla="*/ 568080 h 606761"/>
              <a:gd name="connsiteX43" fmla="*/ 425277 w 557416"/>
              <a:gd name="connsiteY43" fmla="*/ 586283 h 606761"/>
              <a:gd name="connsiteX44" fmla="*/ 536912 w 557416"/>
              <a:gd name="connsiteY44" fmla="*/ 475549 h 606761"/>
              <a:gd name="connsiteX45" fmla="*/ 425277 w 557416"/>
              <a:gd name="connsiteY45" fmla="*/ 364057 h 606761"/>
              <a:gd name="connsiteX46" fmla="*/ 71314 w 557416"/>
              <a:gd name="connsiteY46" fmla="*/ 343588 h 606761"/>
              <a:gd name="connsiteX47" fmla="*/ 314459 w 557416"/>
              <a:gd name="connsiteY47" fmla="*/ 343588 h 606761"/>
              <a:gd name="connsiteX48" fmla="*/ 324337 w 557416"/>
              <a:gd name="connsiteY48" fmla="*/ 354202 h 606761"/>
              <a:gd name="connsiteX49" fmla="*/ 314459 w 557416"/>
              <a:gd name="connsiteY49" fmla="*/ 364057 h 606761"/>
              <a:gd name="connsiteX50" fmla="*/ 71314 w 557416"/>
              <a:gd name="connsiteY50" fmla="*/ 364057 h 606761"/>
              <a:gd name="connsiteX51" fmla="*/ 60676 w 557416"/>
              <a:gd name="connsiteY51" fmla="*/ 354202 h 606761"/>
              <a:gd name="connsiteX52" fmla="*/ 71314 w 557416"/>
              <a:gd name="connsiteY52" fmla="*/ 343588 h 606761"/>
              <a:gd name="connsiteX53" fmla="*/ 246102 w 557416"/>
              <a:gd name="connsiteY53" fmla="*/ 285966 h 606761"/>
              <a:gd name="connsiteX54" fmla="*/ 260507 w 557416"/>
              <a:gd name="connsiteY54" fmla="*/ 285966 h 606761"/>
              <a:gd name="connsiteX55" fmla="*/ 263539 w 557416"/>
              <a:gd name="connsiteY55" fmla="*/ 293537 h 606761"/>
              <a:gd name="connsiteX56" fmla="*/ 260507 w 557416"/>
              <a:gd name="connsiteY56" fmla="*/ 300351 h 606761"/>
              <a:gd name="connsiteX57" fmla="*/ 253684 w 557416"/>
              <a:gd name="connsiteY57" fmla="*/ 303380 h 606761"/>
              <a:gd name="connsiteX58" fmla="*/ 246102 w 557416"/>
              <a:gd name="connsiteY58" fmla="*/ 300351 h 606761"/>
              <a:gd name="connsiteX59" fmla="*/ 243070 w 557416"/>
              <a:gd name="connsiteY59" fmla="*/ 293537 h 606761"/>
              <a:gd name="connsiteX60" fmla="*/ 246102 w 557416"/>
              <a:gd name="connsiteY60" fmla="*/ 285966 h 606761"/>
              <a:gd name="connsiteX61" fmla="*/ 293881 w 557416"/>
              <a:gd name="connsiteY61" fmla="*/ 282911 h 606761"/>
              <a:gd name="connsiteX62" fmla="*/ 364511 w 557416"/>
              <a:gd name="connsiteY62" fmla="*/ 282911 h 606761"/>
              <a:gd name="connsiteX63" fmla="*/ 375144 w 557416"/>
              <a:gd name="connsiteY63" fmla="*/ 293525 h 606761"/>
              <a:gd name="connsiteX64" fmla="*/ 364511 w 557416"/>
              <a:gd name="connsiteY64" fmla="*/ 303380 h 606761"/>
              <a:gd name="connsiteX65" fmla="*/ 293881 w 557416"/>
              <a:gd name="connsiteY65" fmla="*/ 303380 h 606761"/>
              <a:gd name="connsiteX66" fmla="*/ 284008 w 557416"/>
              <a:gd name="connsiteY66" fmla="*/ 293525 h 606761"/>
              <a:gd name="connsiteX67" fmla="*/ 293881 w 557416"/>
              <a:gd name="connsiteY67" fmla="*/ 282911 h 606761"/>
              <a:gd name="connsiteX68" fmla="*/ 71317 w 557416"/>
              <a:gd name="connsiteY68" fmla="*/ 282911 h 606761"/>
              <a:gd name="connsiteX69" fmla="*/ 212691 w 557416"/>
              <a:gd name="connsiteY69" fmla="*/ 282911 h 606761"/>
              <a:gd name="connsiteX70" fmla="*/ 223332 w 557416"/>
              <a:gd name="connsiteY70" fmla="*/ 293525 h 606761"/>
              <a:gd name="connsiteX71" fmla="*/ 212691 w 557416"/>
              <a:gd name="connsiteY71" fmla="*/ 303380 h 606761"/>
              <a:gd name="connsiteX72" fmla="*/ 71317 w 557416"/>
              <a:gd name="connsiteY72" fmla="*/ 303380 h 606761"/>
              <a:gd name="connsiteX73" fmla="*/ 60676 w 557416"/>
              <a:gd name="connsiteY73" fmla="*/ 293525 h 606761"/>
              <a:gd name="connsiteX74" fmla="*/ 71317 w 557416"/>
              <a:gd name="connsiteY74" fmla="*/ 282911 h 606761"/>
              <a:gd name="connsiteX75" fmla="*/ 71310 w 557416"/>
              <a:gd name="connsiteY75" fmla="*/ 222235 h 606761"/>
              <a:gd name="connsiteX76" fmla="*/ 364510 w 557416"/>
              <a:gd name="connsiteY76" fmla="*/ 222235 h 606761"/>
              <a:gd name="connsiteX77" fmla="*/ 375144 w 557416"/>
              <a:gd name="connsiteY77" fmla="*/ 232849 h 606761"/>
              <a:gd name="connsiteX78" fmla="*/ 364510 w 557416"/>
              <a:gd name="connsiteY78" fmla="*/ 242704 h 606761"/>
              <a:gd name="connsiteX79" fmla="*/ 71310 w 557416"/>
              <a:gd name="connsiteY79" fmla="*/ 242704 h 606761"/>
              <a:gd name="connsiteX80" fmla="*/ 60676 w 557416"/>
              <a:gd name="connsiteY80" fmla="*/ 232849 h 606761"/>
              <a:gd name="connsiteX81" fmla="*/ 71310 w 557416"/>
              <a:gd name="connsiteY81" fmla="*/ 222235 h 606761"/>
              <a:gd name="connsiteX82" fmla="*/ 71311 w 557416"/>
              <a:gd name="connsiteY82" fmla="*/ 161559 h 606761"/>
              <a:gd name="connsiteX83" fmla="*/ 202734 w 557416"/>
              <a:gd name="connsiteY83" fmla="*/ 161559 h 606761"/>
              <a:gd name="connsiteX84" fmla="*/ 212610 w 557416"/>
              <a:gd name="connsiteY84" fmla="*/ 172173 h 606761"/>
              <a:gd name="connsiteX85" fmla="*/ 202734 w 557416"/>
              <a:gd name="connsiteY85" fmla="*/ 182028 h 606761"/>
              <a:gd name="connsiteX86" fmla="*/ 71311 w 557416"/>
              <a:gd name="connsiteY86" fmla="*/ 182028 h 606761"/>
              <a:gd name="connsiteX87" fmla="*/ 60676 w 557416"/>
              <a:gd name="connsiteY87" fmla="*/ 172173 h 606761"/>
              <a:gd name="connsiteX88" fmla="*/ 71311 w 557416"/>
              <a:gd name="connsiteY88" fmla="*/ 161559 h 606761"/>
              <a:gd name="connsiteX89" fmla="*/ 20504 w 557416"/>
              <a:gd name="connsiteY89" fmla="*/ 81154 h 606761"/>
              <a:gd name="connsiteX90" fmla="*/ 20504 w 557416"/>
              <a:gd name="connsiteY90" fmla="*/ 566563 h 606761"/>
              <a:gd name="connsiteX91" fmla="*/ 330349 w 557416"/>
              <a:gd name="connsiteY91" fmla="*/ 566563 h 606761"/>
              <a:gd name="connsiteX92" fmla="*/ 325792 w 557416"/>
              <a:gd name="connsiteY92" fmla="*/ 561254 h 606761"/>
              <a:gd name="connsiteX93" fmla="*/ 323514 w 557416"/>
              <a:gd name="connsiteY93" fmla="*/ 558220 h 606761"/>
              <a:gd name="connsiteX94" fmla="*/ 318198 w 557416"/>
              <a:gd name="connsiteY94" fmla="*/ 550636 h 606761"/>
              <a:gd name="connsiteX95" fmla="*/ 315920 w 557416"/>
              <a:gd name="connsiteY95" fmla="*/ 548360 h 606761"/>
              <a:gd name="connsiteX96" fmla="*/ 311363 w 557416"/>
              <a:gd name="connsiteY96" fmla="*/ 540776 h 606761"/>
              <a:gd name="connsiteX97" fmla="*/ 309844 w 557416"/>
              <a:gd name="connsiteY97" fmla="*/ 536984 h 606761"/>
              <a:gd name="connsiteX98" fmla="*/ 306047 w 557416"/>
              <a:gd name="connsiteY98" fmla="*/ 529399 h 606761"/>
              <a:gd name="connsiteX99" fmla="*/ 303769 w 557416"/>
              <a:gd name="connsiteY99" fmla="*/ 525607 h 606761"/>
              <a:gd name="connsiteX100" fmla="*/ 301491 w 557416"/>
              <a:gd name="connsiteY100" fmla="*/ 518022 h 606761"/>
              <a:gd name="connsiteX101" fmla="*/ 299972 w 557416"/>
              <a:gd name="connsiteY101" fmla="*/ 513472 h 606761"/>
              <a:gd name="connsiteX102" fmla="*/ 297694 w 557416"/>
              <a:gd name="connsiteY102" fmla="*/ 506645 h 606761"/>
              <a:gd name="connsiteX103" fmla="*/ 296175 w 557416"/>
              <a:gd name="connsiteY103" fmla="*/ 501336 h 606761"/>
              <a:gd name="connsiteX104" fmla="*/ 295415 w 557416"/>
              <a:gd name="connsiteY104" fmla="*/ 492993 h 606761"/>
              <a:gd name="connsiteX105" fmla="*/ 294656 w 557416"/>
              <a:gd name="connsiteY105" fmla="*/ 488443 h 606761"/>
              <a:gd name="connsiteX106" fmla="*/ 293896 w 557416"/>
              <a:gd name="connsiteY106" fmla="*/ 475549 h 606761"/>
              <a:gd name="connsiteX107" fmla="*/ 294656 w 557416"/>
              <a:gd name="connsiteY107" fmla="*/ 461897 h 606761"/>
              <a:gd name="connsiteX108" fmla="*/ 295415 w 557416"/>
              <a:gd name="connsiteY108" fmla="*/ 458105 h 606761"/>
              <a:gd name="connsiteX109" fmla="*/ 296175 w 557416"/>
              <a:gd name="connsiteY109" fmla="*/ 449762 h 606761"/>
              <a:gd name="connsiteX110" fmla="*/ 297694 w 557416"/>
              <a:gd name="connsiteY110" fmla="*/ 444452 h 606761"/>
              <a:gd name="connsiteX111" fmla="*/ 299972 w 557416"/>
              <a:gd name="connsiteY111" fmla="*/ 436868 h 606761"/>
              <a:gd name="connsiteX112" fmla="*/ 301491 w 557416"/>
              <a:gd name="connsiteY112" fmla="*/ 432317 h 606761"/>
              <a:gd name="connsiteX113" fmla="*/ 303769 w 557416"/>
              <a:gd name="connsiteY113" fmla="*/ 425491 h 606761"/>
              <a:gd name="connsiteX114" fmla="*/ 306047 w 557416"/>
              <a:gd name="connsiteY114" fmla="*/ 420182 h 606761"/>
              <a:gd name="connsiteX115" fmla="*/ 309085 w 557416"/>
              <a:gd name="connsiteY115" fmla="*/ 414114 h 606761"/>
              <a:gd name="connsiteX116" fmla="*/ 312123 w 557416"/>
              <a:gd name="connsiteY116" fmla="*/ 408805 h 606761"/>
              <a:gd name="connsiteX117" fmla="*/ 315160 w 557416"/>
              <a:gd name="connsiteY117" fmla="*/ 403496 h 606761"/>
              <a:gd name="connsiteX118" fmla="*/ 318957 w 557416"/>
              <a:gd name="connsiteY118" fmla="*/ 398945 h 606761"/>
              <a:gd name="connsiteX119" fmla="*/ 322755 w 557416"/>
              <a:gd name="connsiteY119" fmla="*/ 393636 h 606761"/>
              <a:gd name="connsiteX120" fmla="*/ 326552 w 557416"/>
              <a:gd name="connsiteY120" fmla="*/ 389086 h 606761"/>
              <a:gd name="connsiteX121" fmla="*/ 331108 w 557416"/>
              <a:gd name="connsiteY121" fmla="*/ 383776 h 606761"/>
              <a:gd name="connsiteX122" fmla="*/ 334905 w 557416"/>
              <a:gd name="connsiteY122" fmla="*/ 379984 h 606761"/>
              <a:gd name="connsiteX123" fmla="*/ 340221 w 557416"/>
              <a:gd name="connsiteY123" fmla="*/ 375433 h 606761"/>
              <a:gd name="connsiteX124" fmla="*/ 344778 w 557416"/>
              <a:gd name="connsiteY124" fmla="*/ 371641 h 606761"/>
              <a:gd name="connsiteX125" fmla="*/ 349334 w 557416"/>
              <a:gd name="connsiteY125" fmla="*/ 367849 h 606761"/>
              <a:gd name="connsiteX126" fmla="*/ 354650 w 557416"/>
              <a:gd name="connsiteY126" fmla="*/ 364815 h 606761"/>
              <a:gd name="connsiteX127" fmla="*/ 359966 w 557416"/>
              <a:gd name="connsiteY127" fmla="*/ 361023 h 606761"/>
              <a:gd name="connsiteX128" fmla="*/ 365282 w 557416"/>
              <a:gd name="connsiteY128" fmla="*/ 358747 h 606761"/>
              <a:gd name="connsiteX129" fmla="*/ 371358 w 557416"/>
              <a:gd name="connsiteY129" fmla="*/ 355714 h 606761"/>
              <a:gd name="connsiteX130" fmla="*/ 376673 w 557416"/>
              <a:gd name="connsiteY130" fmla="*/ 353438 h 606761"/>
              <a:gd name="connsiteX131" fmla="*/ 382749 w 557416"/>
              <a:gd name="connsiteY131" fmla="*/ 351163 h 606761"/>
              <a:gd name="connsiteX132" fmla="*/ 388824 w 557416"/>
              <a:gd name="connsiteY132" fmla="*/ 348888 h 606761"/>
              <a:gd name="connsiteX133" fmla="*/ 394900 w 557416"/>
              <a:gd name="connsiteY133" fmla="*/ 347371 h 606761"/>
              <a:gd name="connsiteX134" fmla="*/ 400975 w 557416"/>
              <a:gd name="connsiteY134" fmla="*/ 345854 h 606761"/>
              <a:gd name="connsiteX135" fmla="*/ 407810 w 557416"/>
              <a:gd name="connsiteY135" fmla="*/ 345095 h 606761"/>
              <a:gd name="connsiteX136" fmla="*/ 413885 w 557416"/>
              <a:gd name="connsiteY136" fmla="*/ 344337 h 606761"/>
              <a:gd name="connsiteX137" fmla="*/ 415404 w 557416"/>
              <a:gd name="connsiteY137" fmla="*/ 344337 h 606761"/>
              <a:gd name="connsiteX138" fmla="*/ 415404 w 557416"/>
              <a:gd name="connsiteY138" fmla="*/ 81154 h 606761"/>
              <a:gd name="connsiteX139" fmla="*/ 344778 w 557416"/>
              <a:gd name="connsiteY139" fmla="*/ 81154 h 606761"/>
              <a:gd name="connsiteX140" fmla="*/ 344778 w 557416"/>
              <a:gd name="connsiteY140" fmla="*/ 100874 h 606761"/>
              <a:gd name="connsiteX141" fmla="*/ 334146 w 557416"/>
              <a:gd name="connsiteY141" fmla="*/ 111492 h 606761"/>
              <a:gd name="connsiteX142" fmla="*/ 101763 w 557416"/>
              <a:gd name="connsiteY142" fmla="*/ 111492 h 606761"/>
              <a:gd name="connsiteX143" fmla="*/ 91131 w 557416"/>
              <a:gd name="connsiteY143" fmla="*/ 100874 h 606761"/>
              <a:gd name="connsiteX144" fmla="*/ 91131 w 557416"/>
              <a:gd name="connsiteY144" fmla="*/ 81154 h 606761"/>
              <a:gd name="connsiteX145" fmla="*/ 111635 w 557416"/>
              <a:gd name="connsiteY145" fmla="*/ 50816 h 606761"/>
              <a:gd name="connsiteX146" fmla="*/ 111635 w 557416"/>
              <a:gd name="connsiteY146" fmla="*/ 70536 h 606761"/>
              <a:gd name="connsiteX147" fmla="*/ 111635 w 557416"/>
              <a:gd name="connsiteY147" fmla="*/ 91014 h 606761"/>
              <a:gd name="connsiteX148" fmla="*/ 324273 w 557416"/>
              <a:gd name="connsiteY148" fmla="*/ 91014 h 606761"/>
              <a:gd name="connsiteX149" fmla="*/ 324273 w 557416"/>
              <a:gd name="connsiteY149" fmla="*/ 70536 h 606761"/>
              <a:gd name="connsiteX150" fmla="*/ 324273 w 557416"/>
              <a:gd name="connsiteY150" fmla="*/ 50816 h 606761"/>
              <a:gd name="connsiteX151" fmla="*/ 273392 w 557416"/>
              <a:gd name="connsiteY151" fmla="*/ 50816 h 606761"/>
              <a:gd name="connsiteX152" fmla="*/ 273392 w 557416"/>
              <a:gd name="connsiteY152" fmla="*/ 70536 h 606761"/>
              <a:gd name="connsiteX153" fmla="*/ 263520 w 557416"/>
              <a:gd name="connsiteY153" fmla="*/ 81154 h 606761"/>
              <a:gd name="connsiteX154" fmla="*/ 172389 w 557416"/>
              <a:gd name="connsiteY154" fmla="*/ 81154 h 606761"/>
              <a:gd name="connsiteX155" fmla="*/ 162516 w 557416"/>
              <a:gd name="connsiteY155" fmla="*/ 70536 h 606761"/>
              <a:gd name="connsiteX156" fmla="*/ 162516 w 557416"/>
              <a:gd name="connsiteY156" fmla="*/ 50816 h 606761"/>
              <a:gd name="connsiteX157" fmla="*/ 182261 w 557416"/>
              <a:gd name="connsiteY157" fmla="*/ 20478 h 606761"/>
              <a:gd name="connsiteX158" fmla="*/ 182261 w 557416"/>
              <a:gd name="connsiteY158" fmla="*/ 40198 h 606761"/>
              <a:gd name="connsiteX159" fmla="*/ 182261 w 557416"/>
              <a:gd name="connsiteY159" fmla="*/ 60676 h 606761"/>
              <a:gd name="connsiteX160" fmla="*/ 253647 w 557416"/>
              <a:gd name="connsiteY160" fmla="*/ 60676 h 606761"/>
              <a:gd name="connsiteX161" fmla="*/ 253647 w 557416"/>
              <a:gd name="connsiteY161" fmla="*/ 40198 h 606761"/>
              <a:gd name="connsiteX162" fmla="*/ 253647 w 557416"/>
              <a:gd name="connsiteY162" fmla="*/ 20478 h 606761"/>
              <a:gd name="connsiteX163" fmla="*/ 172389 w 557416"/>
              <a:gd name="connsiteY163" fmla="*/ 0 h 606761"/>
              <a:gd name="connsiteX164" fmla="*/ 263520 w 557416"/>
              <a:gd name="connsiteY164" fmla="*/ 0 h 606761"/>
              <a:gd name="connsiteX165" fmla="*/ 273392 w 557416"/>
              <a:gd name="connsiteY165" fmla="*/ 9860 h 606761"/>
              <a:gd name="connsiteX166" fmla="*/ 273392 w 557416"/>
              <a:gd name="connsiteY166" fmla="*/ 30338 h 606761"/>
              <a:gd name="connsiteX167" fmla="*/ 334146 w 557416"/>
              <a:gd name="connsiteY167" fmla="*/ 30338 h 606761"/>
              <a:gd name="connsiteX168" fmla="*/ 344778 w 557416"/>
              <a:gd name="connsiteY168" fmla="*/ 40198 h 606761"/>
              <a:gd name="connsiteX169" fmla="*/ 344778 w 557416"/>
              <a:gd name="connsiteY169" fmla="*/ 60676 h 606761"/>
              <a:gd name="connsiteX170" fmla="*/ 425277 w 557416"/>
              <a:gd name="connsiteY170" fmla="*/ 60676 h 606761"/>
              <a:gd name="connsiteX171" fmla="*/ 435908 w 557416"/>
              <a:gd name="connsiteY171" fmla="*/ 70536 h 606761"/>
              <a:gd name="connsiteX172" fmla="*/ 435908 w 557416"/>
              <a:gd name="connsiteY172" fmla="*/ 344337 h 606761"/>
              <a:gd name="connsiteX173" fmla="*/ 557416 w 557416"/>
              <a:gd name="connsiteY173" fmla="*/ 475549 h 606761"/>
              <a:gd name="connsiteX174" fmla="*/ 425277 w 557416"/>
              <a:gd name="connsiteY174" fmla="*/ 606761 h 606761"/>
              <a:gd name="connsiteX175" fmla="*/ 355410 w 557416"/>
              <a:gd name="connsiteY175" fmla="*/ 586283 h 606761"/>
              <a:gd name="connsiteX176" fmla="*/ 10632 w 557416"/>
              <a:gd name="connsiteY176" fmla="*/ 586283 h 606761"/>
              <a:gd name="connsiteX177" fmla="*/ 0 w 557416"/>
              <a:gd name="connsiteY177" fmla="*/ 576423 h 606761"/>
              <a:gd name="connsiteX178" fmla="*/ 0 w 557416"/>
              <a:gd name="connsiteY178" fmla="*/ 70536 h 606761"/>
              <a:gd name="connsiteX179" fmla="*/ 10632 w 557416"/>
              <a:gd name="connsiteY179" fmla="*/ 60676 h 606761"/>
              <a:gd name="connsiteX180" fmla="*/ 91131 w 557416"/>
              <a:gd name="connsiteY180" fmla="*/ 60676 h 606761"/>
              <a:gd name="connsiteX181" fmla="*/ 91131 w 557416"/>
              <a:gd name="connsiteY181" fmla="*/ 40198 h 606761"/>
              <a:gd name="connsiteX182" fmla="*/ 101763 w 557416"/>
              <a:gd name="connsiteY182" fmla="*/ 30338 h 606761"/>
              <a:gd name="connsiteX183" fmla="*/ 162516 w 557416"/>
              <a:gd name="connsiteY183" fmla="*/ 30338 h 606761"/>
              <a:gd name="connsiteX184" fmla="*/ 162516 w 557416"/>
              <a:gd name="connsiteY184" fmla="*/ 9860 h 606761"/>
              <a:gd name="connsiteX185" fmla="*/ 172389 w 557416"/>
              <a:gd name="connsiteY185" fmla="*/ 0 h 60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557416" h="606761">
                <a:moveTo>
                  <a:pt x="71311" y="464940"/>
                </a:moveTo>
                <a:lnTo>
                  <a:pt x="202734" y="464940"/>
                </a:lnTo>
                <a:cubicBezTo>
                  <a:pt x="208052" y="464940"/>
                  <a:pt x="212610" y="469489"/>
                  <a:pt x="212610" y="475554"/>
                </a:cubicBezTo>
                <a:cubicBezTo>
                  <a:pt x="212610" y="480860"/>
                  <a:pt x="208052" y="485409"/>
                  <a:pt x="202734" y="485409"/>
                </a:cubicBezTo>
                <a:lnTo>
                  <a:pt x="71311" y="485409"/>
                </a:lnTo>
                <a:cubicBezTo>
                  <a:pt x="65234" y="485409"/>
                  <a:pt x="60676" y="480860"/>
                  <a:pt x="60676" y="475554"/>
                </a:cubicBezTo>
                <a:cubicBezTo>
                  <a:pt x="60676" y="469489"/>
                  <a:pt x="65234" y="464940"/>
                  <a:pt x="71311" y="464940"/>
                </a:cubicBezTo>
                <a:close/>
                <a:moveTo>
                  <a:pt x="492155" y="417167"/>
                </a:moveTo>
                <a:cubicBezTo>
                  <a:pt x="496712" y="420200"/>
                  <a:pt x="497471" y="427026"/>
                  <a:pt x="494433" y="431576"/>
                </a:cubicBezTo>
                <a:lnTo>
                  <a:pt x="431401" y="521824"/>
                </a:lnTo>
                <a:cubicBezTo>
                  <a:pt x="429883" y="524099"/>
                  <a:pt x="427604" y="525616"/>
                  <a:pt x="424567" y="525616"/>
                </a:cubicBezTo>
                <a:cubicBezTo>
                  <a:pt x="424567" y="525616"/>
                  <a:pt x="423807" y="525616"/>
                  <a:pt x="423048" y="525616"/>
                </a:cubicBezTo>
                <a:cubicBezTo>
                  <a:pt x="420770" y="525616"/>
                  <a:pt x="418491" y="524858"/>
                  <a:pt x="416972" y="523341"/>
                </a:cubicBezTo>
                <a:lnTo>
                  <a:pt x="368370" y="483905"/>
                </a:lnTo>
                <a:cubicBezTo>
                  <a:pt x="364572" y="480113"/>
                  <a:pt x="363813" y="474046"/>
                  <a:pt x="366851" y="469495"/>
                </a:cubicBezTo>
                <a:cubicBezTo>
                  <a:pt x="370648" y="464945"/>
                  <a:pt x="376723" y="464945"/>
                  <a:pt x="381280" y="467979"/>
                </a:cubicBezTo>
                <a:lnTo>
                  <a:pt x="421529" y="501348"/>
                </a:lnTo>
                <a:lnTo>
                  <a:pt x="477726" y="419442"/>
                </a:lnTo>
                <a:cubicBezTo>
                  <a:pt x="481523" y="414891"/>
                  <a:pt x="487599" y="414133"/>
                  <a:pt x="492155" y="417167"/>
                </a:cubicBezTo>
                <a:close/>
                <a:moveTo>
                  <a:pt x="71313" y="404264"/>
                </a:moveTo>
                <a:lnTo>
                  <a:pt x="263531" y="404264"/>
                </a:lnTo>
                <a:cubicBezTo>
                  <a:pt x="268849" y="404264"/>
                  <a:pt x="273408" y="408813"/>
                  <a:pt x="273408" y="414878"/>
                </a:cubicBezTo>
                <a:cubicBezTo>
                  <a:pt x="273408" y="420184"/>
                  <a:pt x="268849" y="424733"/>
                  <a:pt x="263531" y="424733"/>
                </a:cubicBezTo>
                <a:lnTo>
                  <a:pt x="71313" y="424733"/>
                </a:lnTo>
                <a:cubicBezTo>
                  <a:pt x="65235" y="424733"/>
                  <a:pt x="60676" y="420184"/>
                  <a:pt x="60676" y="414878"/>
                </a:cubicBezTo>
                <a:cubicBezTo>
                  <a:pt x="60676" y="408813"/>
                  <a:pt x="65235" y="404264"/>
                  <a:pt x="71313" y="404264"/>
                </a:cubicBezTo>
                <a:close/>
                <a:moveTo>
                  <a:pt x="425277" y="364057"/>
                </a:moveTo>
                <a:cubicBezTo>
                  <a:pt x="363763" y="364057"/>
                  <a:pt x="314401" y="414114"/>
                  <a:pt x="314401" y="475549"/>
                </a:cubicBezTo>
                <a:cubicBezTo>
                  <a:pt x="314401" y="479341"/>
                  <a:pt x="314401" y="483892"/>
                  <a:pt x="315160" y="488443"/>
                </a:cubicBezTo>
                <a:cubicBezTo>
                  <a:pt x="315160" y="489201"/>
                  <a:pt x="315160" y="490718"/>
                  <a:pt x="315160" y="492235"/>
                </a:cubicBezTo>
                <a:cubicBezTo>
                  <a:pt x="315920" y="494510"/>
                  <a:pt x="316679" y="497544"/>
                  <a:pt x="317439" y="500578"/>
                </a:cubicBezTo>
                <a:cubicBezTo>
                  <a:pt x="317439" y="502095"/>
                  <a:pt x="318198" y="503612"/>
                  <a:pt x="318198" y="505129"/>
                </a:cubicBezTo>
                <a:cubicBezTo>
                  <a:pt x="318957" y="507404"/>
                  <a:pt x="319717" y="510438"/>
                  <a:pt x="320476" y="512713"/>
                </a:cubicBezTo>
                <a:cubicBezTo>
                  <a:pt x="321236" y="514230"/>
                  <a:pt x="321995" y="515747"/>
                  <a:pt x="321995" y="517264"/>
                </a:cubicBezTo>
                <a:cubicBezTo>
                  <a:pt x="323514" y="520298"/>
                  <a:pt x="325033" y="522573"/>
                  <a:pt x="326552" y="525607"/>
                </a:cubicBezTo>
                <a:cubicBezTo>
                  <a:pt x="326552" y="526365"/>
                  <a:pt x="327311" y="527124"/>
                  <a:pt x="327311" y="527882"/>
                </a:cubicBezTo>
                <a:cubicBezTo>
                  <a:pt x="329589" y="531674"/>
                  <a:pt x="331868" y="534708"/>
                  <a:pt x="334146" y="538500"/>
                </a:cubicBezTo>
                <a:cubicBezTo>
                  <a:pt x="334905" y="539259"/>
                  <a:pt x="335665" y="540776"/>
                  <a:pt x="336424" y="542293"/>
                </a:cubicBezTo>
                <a:cubicBezTo>
                  <a:pt x="337943" y="543810"/>
                  <a:pt x="339462" y="546085"/>
                  <a:pt x="341740" y="548360"/>
                </a:cubicBezTo>
                <a:cubicBezTo>
                  <a:pt x="342499" y="549119"/>
                  <a:pt x="344018" y="550636"/>
                  <a:pt x="344778" y="552153"/>
                </a:cubicBezTo>
                <a:cubicBezTo>
                  <a:pt x="347056" y="553669"/>
                  <a:pt x="348575" y="555945"/>
                  <a:pt x="350853" y="557462"/>
                </a:cubicBezTo>
                <a:cubicBezTo>
                  <a:pt x="351613" y="558220"/>
                  <a:pt x="353131" y="559737"/>
                  <a:pt x="353891" y="560496"/>
                </a:cubicBezTo>
                <a:cubicBezTo>
                  <a:pt x="356929" y="562771"/>
                  <a:pt x="359966" y="565805"/>
                  <a:pt x="363763" y="568080"/>
                </a:cubicBezTo>
                <a:cubicBezTo>
                  <a:pt x="381230" y="579457"/>
                  <a:pt x="402494" y="586283"/>
                  <a:pt x="425277" y="586283"/>
                </a:cubicBezTo>
                <a:cubicBezTo>
                  <a:pt x="486790" y="586283"/>
                  <a:pt x="536912" y="536984"/>
                  <a:pt x="536912" y="475549"/>
                </a:cubicBezTo>
                <a:cubicBezTo>
                  <a:pt x="536912" y="414114"/>
                  <a:pt x="486790" y="364057"/>
                  <a:pt x="425277" y="364057"/>
                </a:cubicBezTo>
                <a:close/>
                <a:moveTo>
                  <a:pt x="71314" y="343588"/>
                </a:moveTo>
                <a:lnTo>
                  <a:pt x="314459" y="343588"/>
                </a:lnTo>
                <a:cubicBezTo>
                  <a:pt x="319778" y="343588"/>
                  <a:pt x="324337" y="348137"/>
                  <a:pt x="324337" y="354202"/>
                </a:cubicBezTo>
                <a:cubicBezTo>
                  <a:pt x="324337" y="359508"/>
                  <a:pt x="319778" y="364057"/>
                  <a:pt x="314459" y="364057"/>
                </a:cubicBezTo>
                <a:lnTo>
                  <a:pt x="71314" y="364057"/>
                </a:lnTo>
                <a:cubicBezTo>
                  <a:pt x="65235" y="364057"/>
                  <a:pt x="60676" y="359508"/>
                  <a:pt x="60676" y="354202"/>
                </a:cubicBezTo>
                <a:cubicBezTo>
                  <a:pt x="60676" y="348137"/>
                  <a:pt x="65235" y="343588"/>
                  <a:pt x="71314" y="343588"/>
                </a:cubicBezTo>
                <a:close/>
                <a:moveTo>
                  <a:pt x="246102" y="285966"/>
                </a:moveTo>
                <a:cubicBezTo>
                  <a:pt x="249893" y="282180"/>
                  <a:pt x="256716" y="282180"/>
                  <a:pt x="260507" y="285966"/>
                </a:cubicBezTo>
                <a:cubicBezTo>
                  <a:pt x="262781" y="288237"/>
                  <a:pt x="263539" y="290509"/>
                  <a:pt x="263539" y="293537"/>
                </a:cubicBezTo>
                <a:cubicBezTo>
                  <a:pt x="263539" y="295809"/>
                  <a:pt x="262781" y="298837"/>
                  <a:pt x="260507" y="300351"/>
                </a:cubicBezTo>
                <a:cubicBezTo>
                  <a:pt x="258990" y="302623"/>
                  <a:pt x="255958" y="303380"/>
                  <a:pt x="253684" y="303380"/>
                </a:cubicBezTo>
                <a:cubicBezTo>
                  <a:pt x="250651" y="303380"/>
                  <a:pt x="248377" y="302623"/>
                  <a:pt x="246102" y="300351"/>
                </a:cubicBezTo>
                <a:cubicBezTo>
                  <a:pt x="244586" y="298837"/>
                  <a:pt x="243070" y="295809"/>
                  <a:pt x="243070" y="293537"/>
                </a:cubicBezTo>
                <a:cubicBezTo>
                  <a:pt x="243070" y="290509"/>
                  <a:pt x="244586" y="288237"/>
                  <a:pt x="246102" y="285966"/>
                </a:cubicBezTo>
                <a:close/>
                <a:moveTo>
                  <a:pt x="293881" y="282911"/>
                </a:moveTo>
                <a:lnTo>
                  <a:pt x="364511" y="282911"/>
                </a:lnTo>
                <a:cubicBezTo>
                  <a:pt x="370587" y="282911"/>
                  <a:pt x="375144" y="287460"/>
                  <a:pt x="375144" y="293525"/>
                </a:cubicBezTo>
                <a:cubicBezTo>
                  <a:pt x="375144" y="298831"/>
                  <a:pt x="370587" y="303380"/>
                  <a:pt x="364511" y="303380"/>
                </a:cubicBezTo>
                <a:lnTo>
                  <a:pt x="293881" y="303380"/>
                </a:lnTo>
                <a:cubicBezTo>
                  <a:pt x="288565" y="303380"/>
                  <a:pt x="284008" y="298831"/>
                  <a:pt x="284008" y="293525"/>
                </a:cubicBezTo>
                <a:cubicBezTo>
                  <a:pt x="284008" y="287460"/>
                  <a:pt x="288565" y="282911"/>
                  <a:pt x="293881" y="282911"/>
                </a:cubicBezTo>
                <a:close/>
                <a:moveTo>
                  <a:pt x="71317" y="282911"/>
                </a:moveTo>
                <a:lnTo>
                  <a:pt x="212691" y="282911"/>
                </a:lnTo>
                <a:cubicBezTo>
                  <a:pt x="218772" y="282911"/>
                  <a:pt x="223332" y="287460"/>
                  <a:pt x="223332" y="293525"/>
                </a:cubicBezTo>
                <a:cubicBezTo>
                  <a:pt x="223332" y="298831"/>
                  <a:pt x="218772" y="303380"/>
                  <a:pt x="212691" y="303380"/>
                </a:cubicBezTo>
                <a:lnTo>
                  <a:pt x="71317" y="303380"/>
                </a:lnTo>
                <a:cubicBezTo>
                  <a:pt x="65236" y="303380"/>
                  <a:pt x="60676" y="298831"/>
                  <a:pt x="60676" y="293525"/>
                </a:cubicBezTo>
                <a:cubicBezTo>
                  <a:pt x="60676" y="287460"/>
                  <a:pt x="65236" y="282911"/>
                  <a:pt x="71317" y="282911"/>
                </a:cubicBezTo>
                <a:close/>
                <a:moveTo>
                  <a:pt x="71310" y="222235"/>
                </a:moveTo>
                <a:lnTo>
                  <a:pt x="364510" y="222235"/>
                </a:lnTo>
                <a:cubicBezTo>
                  <a:pt x="370587" y="222235"/>
                  <a:pt x="375144" y="226784"/>
                  <a:pt x="375144" y="232849"/>
                </a:cubicBezTo>
                <a:cubicBezTo>
                  <a:pt x="375144" y="238155"/>
                  <a:pt x="370587" y="242704"/>
                  <a:pt x="364510" y="242704"/>
                </a:cubicBezTo>
                <a:lnTo>
                  <a:pt x="71310" y="242704"/>
                </a:lnTo>
                <a:cubicBezTo>
                  <a:pt x="65234" y="242704"/>
                  <a:pt x="60676" y="238155"/>
                  <a:pt x="60676" y="232849"/>
                </a:cubicBezTo>
                <a:cubicBezTo>
                  <a:pt x="60676" y="226784"/>
                  <a:pt x="65234" y="222235"/>
                  <a:pt x="71310" y="222235"/>
                </a:cubicBezTo>
                <a:close/>
                <a:moveTo>
                  <a:pt x="71311" y="161559"/>
                </a:moveTo>
                <a:lnTo>
                  <a:pt x="202734" y="161559"/>
                </a:lnTo>
                <a:cubicBezTo>
                  <a:pt x="208052" y="161559"/>
                  <a:pt x="212610" y="166108"/>
                  <a:pt x="212610" y="172173"/>
                </a:cubicBezTo>
                <a:cubicBezTo>
                  <a:pt x="212610" y="177479"/>
                  <a:pt x="208052" y="182028"/>
                  <a:pt x="202734" y="182028"/>
                </a:cubicBezTo>
                <a:lnTo>
                  <a:pt x="71311" y="182028"/>
                </a:lnTo>
                <a:cubicBezTo>
                  <a:pt x="65234" y="182028"/>
                  <a:pt x="60676" y="177479"/>
                  <a:pt x="60676" y="172173"/>
                </a:cubicBezTo>
                <a:cubicBezTo>
                  <a:pt x="60676" y="166108"/>
                  <a:pt x="65234" y="161559"/>
                  <a:pt x="71311" y="161559"/>
                </a:cubicBezTo>
                <a:close/>
                <a:moveTo>
                  <a:pt x="20504" y="81154"/>
                </a:moveTo>
                <a:lnTo>
                  <a:pt x="20504" y="566563"/>
                </a:lnTo>
                <a:lnTo>
                  <a:pt x="330349" y="566563"/>
                </a:lnTo>
                <a:cubicBezTo>
                  <a:pt x="328830" y="564288"/>
                  <a:pt x="327311" y="562771"/>
                  <a:pt x="325792" y="561254"/>
                </a:cubicBezTo>
                <a:cubicBezTo>
                  <a:pt x="325033" y="559737"/>
                  <a:pt x="324273" y="558979"/>
                  <a:pt x="323514" y="558220"/>
                </a:cubicBezTo>
                <a:cubicBezTo>
                  <a:pt x="321236" y="555945"/>
                  <a:pt x="319717" y="553669"/>
                  <a:pt x="318198" y="550636"/>
                </a:cubicBezTo>
                <a:cubicBezTo>
                  <a:pt x="317439" y="549877"/>
                  <a:pt x="316679" y="549119"/>
                  <a:pt x="315920" y="548360"/>
                </a:cubicBezTo>
                <a:cubicBezTo>
                  <a:pt x="314401" y="545326"/>
                  <a:pt x="312882" y="543051"/>
                  <a:pt x="311363" y="540776"/>
                </a:cubicBezTo>
                <a:cubicBezTo>
                  <a:pt x="310604" y="539259"/>
                  <a:pt x="309844" y="538500"/>
                  <a:pt x="309844" y="536984"/>
                </a:cubicBezTo>
                <a:cubicBezTo>
                  <a:pt x="308325" y="534708"/>
                  <a:pt x="306807" y="532433"/>
                  <a:pt x="306047" y="529399"/>
                </a:cubicBezTo>
                <a:cubicBezTo>
                  <a:pt x="305288" y="528641"/>
                  <a:pt x="304528" y="527124"/>
                  <a:pt x="303769" y="525607"/>
                </a:cubicBezTo>
                <a:cubicBezTo>
                  <a:pt x="303009" y="523331"/>
                  <a:pt x="302250" y="521056"/>
                  <a:pt x="301491" y="518022"/>
                </a:cubicBezTo>
                <a:cubicBezTo>
                  <a:pt x="300731" y="516505"/>
                  <a:pt x="299972" y="514988"/>
                  <a:pt x="299972" y="513472"/>
                </a:cubicBezTo>
                <a:cubicBezTo>
                  <a:pt x="299212" y="511196"/>
                  <a:pt x="298453" y="508921"/>
                  <a:pt x="297694" y="506645"/>
                </a:cubicBezTo>
                <a:cubicBezTo>
                  <a:pt x="297694" y="504370"/>
                  <a:pt x="296934" y="502853"/>
                  <a:pt x="296175" y="501336"/>
                </a:cubicBezTo>
                <a:cubicBezTo>
                  <a:pt x="296175" y="498302"/>
                  <a:pt x="295415" y="496027"/>
                  <a:pt x="295415" y="492993"/>
                </a:cubicBezTo>
                <a:cubicBezTo>
                  <a:pt x="295415" y="491476"/>
                  <a:pt x="294656" y="489960"/>
                  <a:pt x="294656" y="488443"/>
                </a:cubicBezTo>
                <a:cubicBezTo>
                  <a:pt x="293896" y="483892"/>
                  <a:pt x="293896" y="479341"/>
                  <a:pt x="293896" y="475549"/>
                </a:cubicBezTo>
                <a:cubicBezTo>
                  <a:pt x="293896" y="470998"/>
                  <a:pt x="293896" y="466448"/>
                  <a:pt x="294656" y="461897"/>
                </a:cubicBezTo>
                <a:cubicBezTo>
                  <a:pt x="294656" y="460380"/>
                  <a:pt x="294656" y="459621"/>
                  <a:pt x="295415" y="458105"/>
                </a:cubicBezTo>
                <a:cubicBezTo>
                  <a:pt x="295415" y="455071"/>
                  <a:pt x="296175" y="452037"/>
                  <a:pt x="296175" y="449762"/>
                </a:cubicBezTo>
                <a:cubicBezTo>
                  <a:pt x="296934" y="447486"/>
                  <a:pt x="297694" y="445969"/>
                  <a:pt x="297694" y="444452"/>
                </a:cubicBezTo>
                <a:cubicBezTo>
                  <a:pt x="298453" y="442177"/>
                  <a:pt x="299212" y="439143"/>
                  <a:pt x="299972" y="436868"/>
                </a:cubicBezTo>
                <a:cubicBezTo>
                  <a:pt x="299972" y="435351"/>
                  <a:pt x="300731" y="433834"/>
                  <a:pt x="301491" y="432317"/>
                </a:cubicBezTo>
                <a:cubicBezTo>
                  <a:pt x="302250" y="430042"/>
                  <a:pt x="303009" y="427767"/>
                  <a:pt x="303769" y="425491"/>
                </a:cubicBezTo>
                <a:cubicBezTo>
                  <a:pt x="304528" y="423216"/>
                  <a:pt x="305288" y="421699"/>
                  <a:pt x="306047" y="420182"/>
                </a:cubicBezTo>
                <a:cubicBezTo>
                  <a:pt x="306807" y="417907"/>
                  <a:pt x="308325" y="416390"/>
                  <a:pt x="309085" y="414114"/>
                </a:cubicBezTo>
                <a:cubicBezTo>
                  <a:pt x="309844" y="412597"/>
                  <a:pt x="311363" y="411081"/>
                  <a:pt x="312123" y="408805"/>
                </a:cubicBezTo>
                <a:cubicBezTo>
                  <a:pt x="312882" y="407288"/>
                  <a:pt x="314401" y="405013"/>
                  <a:pt x="315160" y="403496"/>
                </a:cubicBezTo>
                <a:cubicBezTo>
                  <a:pt x="316679" y="401979"/>
                  <a:pt x="317439" y="400462"/>
                  <a:pt x="318957" y="398945"/>
                </a:cubicBezTo>
                <a:cubicBezTo>
                  <a:pt x="320476" y="396670"/>
                  <a:pt x="321236" y="395153"/>
                  <a:pt x="322755" y="393636"/>
                </a:cubicBezTo>
                <a:cubicBezTo>
                  <a:pt x="324273" y="392119"/>
                  <a:pt x="325033" y="390602"/>
                  <a:pt x="326552" y="389086"/>
                </a:cubicBezTo>
                <a:cubicBezTo>
                  <a:pt x="328070" y="387569"/>
                  <a:pt x="329589" y="385293"/>
                  <a:pt x="331108" y="383776"/>
                </a:cubicBezTo>
                <a:cubicBezTo>
                  <a:pt x="332627" y="383018"/>
                  <a:pt x="333386" y="381501"/>
                  <a:pt x="334905" y="379984"/>
                </a:cubicBezTo>
                <a:cubicBezTo>
                  <a:pt x="336424" y="378467"/>
                  <a:pt x="337943" y="376950"/>
                  <a:pt x="340221" y="375433"/>
                </a:cubicBezTo>
                <a:cubicBezTo>
                  <a:pt x="341740" y="374675"/>
                  <a:pt x="343259" y="373158"/>
                  <a:pt x="344778" y="371641"/>
                </a:cubicBezTo>
                <a:cubicBezTo>
                  <a:pt x="346297" y="370883"/>
                  <a:pt x="347815" y="369366"/>
                  <a:pt x="349334" y="367849"/>
                </a:cubicBezTo>
                <a:cubicBezTo>
                  <a:pt x="351613" y="367090"/>
                  <a:pt x="353131" y="365574"/>
                  <a:pt x="354650" y="364815"/>
                </a:cubicBezTo>
                <a:cubicBezTo>
                  <a:pt x="356169" y="363298"/>
                  <a:pt x="358447" y="362540"/>
                  <a:pt x="359966" y="361023"/>
                </a:cubicBezTo>
                <a:cubicBezTo>
                  <a:pt x="361485" y="360264"/>
                  <a:pt x="363763" y="359506"/>
                  <a:pt x="365282" y="358747"/>
                </a:cubicBezTo>
                <a:cubicBezTo>
                  <a:pt x="367560" y="357231"/>
                  <a:pt x="369079" y="356472"/>
                  <a:pt x="371358" y="355714"/>
                </a:cubicBezTo>
                <a:cubicBezTo>
                  <a:pt x="372876" y="354955"/>
                  <a:pt x="375155" y="354197"/>
                  <a:pt x="376673" y="353438"/>
                </a:cubicBezTo>
                <a:cubicBezTo>
                  <a:pt x="378952" y="352680"/>
                  <a:pt x="380471" y="351921"/>
                  <a:pt x="382749" y="351163"/>
                </a:cubicBezTo>
                <a:cubicBezTo>
                  <a:pt x="385027" y="350404"/>
                  <a:pt x="386546" y="349646"/>
                  <a:pt x="388824" y="348888"/>
                </a:cubicBezTo>
                <a:cubicBezTo>
                  <a:pt x="390343" y="348888"/>
                  <a:pt x="392621" y="348129"/>
                  <a:pt x="394900" y="347371"/>
                </a:cubicBezTo>
                <a:cubicBezTo>
                  <a:pt x="397178" y="347371"/>
                  <a:pt x="398697" y="346612"/>
                  <a:pt x="400975" y="345854"/>
                </a:cubicBezTo>
                <a:cubicBezTo>
                  <a:pt x="403253" y="345854"/>
                  <a:pt x="405532" y="345854"/>
                  <a:pt x="407810" y="345095"/>
                </a:cubicBezTo>
                <a:cubicBezTo>
                  <a:pt x="410088" y="345095"/>
                  <a:pt x="411607" y="344337"/>
                  <a:pt x="413885" y="344337"/>
                </a:cubicBezTo>
                <a:cubicBezTo>
                  <a:pt x="414645" y="344337"/>
                  <a:pt x="414645" y="344337"/>
                  <a:pt x="415404" y="344337"/>
                </a:cubicBezTo>
                <a:lnTo>
                  <a:pt x="415404" y="81154"/>
                </a:lnTo>
                <a:lnTo>
                  <a:pt x="344778" y="81154"/>
                </a:lnTo>
                <a:lnTo>
                  <a:pt x="344778" y="100874"/>
                </a:lnTo>
                <a:cubicBezTo>
                  <a:pt x="344778" y="106942"/>
                  <a:pt x="340221" y="111492"/>
                  <a:pt x="334146" y="111492"/>
                </a:cubicBezTo>
                <a:lnTo>
                  <a:pt x="101763" y="111492"/>
                </a:lnTo>
                <a:cubicBezTo>
                  <a:pt x="95687" y="111492"/>
                  <a:pt x="91131" y="106942"/>
                  <a:pt x="91131" y="100874"/>
                </a:cubicBezTo>
                <a:lnTo>
                  <a:pt x="91131" y="81154"/>
                </a:lnTo>
                <a:close/>
                <a:moveTo>
                  <a:pt x="111635" y="50816"/>
                </a:moveTo>
                <a:lnTo>
                  <a:pt x="111635" y="70536"/>
                </a:lnTo>
                <a:lnTo>
                  <a:pt x="111635" y="91014"/>
                </a:lnTo>
                <a:lnTo>
                  <a:pt x="324273" y="91014"/>
                </a:lnTo>
                <a:lnTo>
                  <a:pt x="324273" y="70536"/>
                </a:lnTo>
                <a:lnTo>
                  <a:pt x="324273" y="50816"/>
                </a:lnTo>
                <a:lnTo>
                  <a:pt x="273392" y="50816"/>
                </a:lnTo>
                <a:lnTo>
                  <a:pt x="273392" y="70536"/>
                </a:lnTo>
                <a:cubicBezTo>
                  <a:pt x="273392" y="76604"/>
                  <a:pt x="268835" y="81154"/>
                  <a:pt x="263520" y="81154"/>
                </a:cubicBezTo>
                <a:lnTo>
                  <a:pt x="172389" y="81154"/>
                </a:lnTo>
                <a:cubicBezTo>
                  <a:pt x="167073" y="81154"/>
                  <a:pt x="162516" y="76604"/>
                  <a:pt x="162516" y="70536"/>
                </a:cubicBezTo>
                <a:lnTo>
                  <a:pt x="162516" y="50816"/>
                </a:lnTo>
                <a:close/>
                <a:moveTo>
                  <a:pt x="182261" y="20478"/>
                </a:moveTo>
                <a:lnTo>
                  <a:pt x="182261" y="40198"/>
                </a:lnTo>
                <a:lnTo>
                  <a:pt x="182261" y="60676"/>
                </a:lnTo>
                <a:lnTo>
                  <a:pt x="253647" y="60676"/>
                </a:lnTo>
                <a:lnTo>
                  <a:pt x="253647" y="40198"/>
                </a:lnTo>
                <a:lnTo>
                  <a:pt x="253647" y="20478"/>
                </a:lnTo>
                <a:close/>
                <a:moveTo>
                  <a:pt x="172389" y="0"/>
                </a:moveTo>
                <a:lnTo>
                  <a:pt x="263520" y="0"/>
                </a:lnTo>
                <a:cubicBezTo>
                  <a:pt x="268835" y="0"/>
                  <a:pt x="273392" y="4551"/>
                  <a:pt x="273392" y="9860"/>
                </a:cubicBezTo>
                <a:lnTo>
                  <a:pt x="273392" y="30338"/>
                </a:lnTo>
                <a:lnTo>
                  <a:pt x="334146" y="30338"/>
                </a:lnTo>
                <a:cubicBezTo>
                  <a:pt x="340221" y="30338"/>
                  <a:pt x="344778" y="34889"/>
                  <a:pt x="344778" y="40198"/>
                </a:cubicBezTo>
                <a:lnTo>
                  <a:pt x="344778" y="60676"/>
                </a:lnTo>
                <a:lnTo>
                  <a:pt x="425277" y="60676"/>
                </a:lnTo>
                <a:cubicBezTo>
                  <a:pt x="431352" y="60676"/>
                  <a:pt x="435908" y="65227"/>
                  <a:pt x="435908" y="70536"/>
                </a:cubicBezTo>
                <a:lnTo>
                  <a:pt x="435908" y="344337"/>
                </a:lnTo>
                <a:cubicBezTo>
                  <a:pt x="503497" y="349646"/>
                  <a:pt x="557416" y="406530"/>
                  <a:pt x="557416" y="475549"/>
                </a:cubicBezTo>
                <a:cubicBezTo>
                  <a:pt x="557416" y="547602"/>
                  <a:pt x="498181" y="606761"/>
                  <a:pt x="425277" y="606761"/>
                </a:cubicBezTo>
                <a:cubicBezTo>
                  <a:pt x="400216" y="606761"/>
                  <a:pt x="375914" y="599177"/>
                  <a:pt x="355410" y="586283"/>
                </a:cubicBezTo>
                <a:lnTo>
                  <a:pt x="10632" y="586283"/>
                </a:lnTo>
                <a:cubicBezTo>
                  <a:pt x="4557" y="586283"/>
                  <a:pt x="0" y="581732"/>
                  <a:pt x="0" y="576423"/>
                </a:cubicBezTo>
                <a:lnTo>
                  <a:pt x="0" y="70536"/>
                </a:lnTo>
                <a:cubicBezTo>
                  <a:pt x="0" y="65227"/>
                  <a:pt x="4557" y="60676"/>
                  <a:pt x="10632" y="60676"/>
                </a:cubicBezTo>
                <a:lnTo>
                  <a:pt x="91131" y="60676"/>
                </a:lnTo>
                <a:lnTo>
                  <a:pt x="91131" y="40198"/>
                </a:lnTo>
                <a:cubicBezTo>
                  <a:pt x="91131" y="34889"/>
                  <a:pt x="95687" y="30338"/>
                  <a:pt x="101763" y="30338"/>
                </a:cubicBezTo>
                <a:lnTo>
                  <a:pt x="162516" y="30338"/>
                </a:lnTo>
                <a:lnTo>
                  <a:pt x="162516" y="9860"/>
                </a:lnTo>
                <a:cubicBezTo>
                  <a:pt x="162516" y="4551"/>
                  <a:pt x="167073" y="0"/>
                  <a:pt x="172389" y="0"/>
                </a:cubicBezTo>
                <a:close/>
              </a:path>
            </a:pathLst>
          </a:custGeom>
          <a:solidFill>
            <a:srgbClr val="1E4A7A"/>
          </a:solidFill>
          <a:ln>
            <a:noFill/>
          </a:ln>
        </p:spPr>
      </p:sp>
      <p:sp>
        <p:nvSpPr>
          <p:cNvPr id="50" name="idea_301807"/>
          <p:cNvSpPr>
            <a:spLocks noChangeAspect="1"/>
          </p:cNvSpPr>
          <p:nvPr/>
        </p:nvSpPr>
        <p:spPr bwMode="auto">
          <a:xfrm>
            <a:off x="9763125" y="3305175"/>
            <a:ext cx="363220" cy="419100"/>
          </a:xfrm>
          <a:custGeom>
            <a:avLst/>
            <a:gdLst>
              <a:gd name="connsiteX0" fmla="*/ 139184 w 526630"/>
              <a:gd name="connsiteY0" fmla="*/ 367044 h 606722"/>
              <a:gd name="connsiteX1" fmla="*/ 90404 w 526630"/>
              <a:gd name="connsiteY1" fmla="*/ 401702 h 606722"/>
              <a:gd name="connsiteX2" fmla="*/ 65124 w 526630"/>
              <a:gd name="connsiteY2" fmla="*/ 472708 h 606722"/>
              <a:gd name="connsiteX3" fmla="*/ 65124 w 526630"/>
              <a:gd name="connsiteY3" fmla="*/ 570641 h 606722"/>
              <a:gd name="connsiteX4" fmla="*/ 159034 w 526630"/>
              <a:gd name="connsiteY4" fmla="*/ 570641 h 606722"/>
              <a:gd name="connsiteX5" fmla="*/ 155563 w 526630"/>
              <a:gd name="connsiteY5" fmla="*/ 551535 h 606722"/>
              <a:gd name="connsiteX6" fmla="*/ 159034 w 526630"/>
              <a:gd name="connsiteY6" fmla="*/ 532428 h 606722"/>
              <a:gd name="connsiteX7" fmla="*/ 107495 w 526630"/>
              <a:gd name="connsiteY7" fmla="*/ 532428 h 606722"/>
              <a:gd name="connsiteX8" fmla="*/ 107495 w 526630"/>
              <a:gd name="connsiteY8" fmla="*/ 462311 h 606722"/>
              <a:gd name="connsiteX9" fmla="*/ 143546 w 526630"/>
              <a:gd name="connsiteY9" fmla="*/ 462311 h 606722"/>
              <a:gd name="connsiteX10" fmla="*/ 143546 w 526630"/>
              <a:gd name="connsiteY10" fmla="*/ 496347 h 606722"/>
              <a:gd name="connsiteX11" fmla="*/ 210841 w 526630"/>
              <a:gd name="connsiteY11" fmla="*/ 496347 h 606722"/>
              <a:gd name="connsiteX12" fmla="*/ 383084 w 526630"/>
              <a:gd name="connsiteY12" fmla="*/ 496347 h 606722"/>
              <a:gd name="connsiteX13" fmla="*/ 383084 w 526630"/>
              <a:gd name="connsiteY13" fmla="*/ 462311 h 606722"/>
              <a:gd name="connsiteX14" fmla="*/ 419135 w 526630"/>
              <a:gd name="connsiteY14" fmla="*/ 462311 h 606722"/>
              <a:gd name="connsiteX15" fmla="*/ 419135 w 526630"/>
              <a:gd name="connsiteY15" fmla="*/ 532428 h 606722"/>
              <a:gd name="connsiteX16" fmla="*/ 210841 w 526630"/>
              <a:gd name="connsiteY16" fmla="*/ 532428 h 606722"/>
              <a:gd name="connsiteX17" fmla="*/ 191703 w 526630"/>
              <a:gd name="connsiteY17" fmla="*/ 551535 h 606722"/>
              <a:gd name="connsiteX18" fmla="*/ 210841 w 526630"/>
              <a:gd name="connsiteY18" fmla="*/ 570641 h 606722"/>
              <a:gd name="connsiteX19" fmla="*/ 461417 w 526630"/>
              <a:gd name="connsiteY19" fmla="*/ 570641 h 606722"/>
              <a:gd name="connsiteX20" fmla="*/ 461506 w 526630"/>
              <a:gd name="connsiteY20" fmla="*/ 570641 h 606722"/>
              <a:gd name="connsiteX21" fmla="*/ 461506 w 526630"/>
              <a:gd name="connsiteY21" fmla="*/ 472708 h 606722"/>
              <a:gd name="connsiteX22" fmla="*/ 436137 w 526630"/>
              <a:gd name="connsiteY22" fmla="*/ 401702 h 606722"/>
              <a:gd name="connsiteX23" fmla="*/ 387357 w 526630"/>
              <a:gd name="connsiteY23" fmla="*/ 367044 h 606722"/>
              <a:gd name="connsiteX24" fmla="*/ 294693 w 526630"/>
              <a:gd name="connsiteY24" fmla="*/ 441516 h 606722"/>
              <a:gd name="connsiteX25" fmla="*/ 294159 w 526630"/>
              <a:gd name="connsiteY25" fmla="*/ 441604 h 606722"/>
              <a:gd name="connsiteX26" fmla="*/ 291399 w 526630"/>
              <a:gd name="connsiteY26" fmla="*/ 442226 h 606722"/>
              <a:gd name="connsiteX27" fmla="*/ 289797 w 526630"/>
              <a:gd name="connsiteY27" fmla="*/ 442582 h 606722"/>
              <a:gd name="connsiteX28" fmla="*/ 286770 w 526630"/>
              <a:gd name="connsiteY28" fmla="*/ 443115 h 606722"/>
              <a:gd name="connsiteX29" fmla="*/ 283744 w 526630"/>
              <a:gd name="connsiteY29" fmla="*/ 443560 h 606722"/>
              <a:gd name="connsiteX30" fmla="*/ 282053 w 526630"/>
              <a:gd name="connsiteY30" fmla="*/ 443826 h 606722"/>
              <a:gd name="connsiteX31" fmla="*/ 279204 w 526630"/>
              <a:gd name="connsiteY31" fmla="*/ 444182 h 606722"/>
              <a:gd name="connsiteX32" fmla="*/ 277780 w 526630"/>
              <a:gd name="connsiteY32" fmla="*/ 444359 h 606722"/>
              <a:gd name="connsiteX33" fmla="*/ 273596 w 526630"/>
              <a:gd name="connsiteY33" fmla="*/ 444715 h 606722"/>
              <a:gd name="connsiteX34" fmla="*/ 272528 w 526630"/>
              <a:gd name="connsiteY34" fmla="*/ 444804 h 606722"/>
              <a:gd name="connsiteX35" fmla="*/ 269056 w 526630"/>
              <a:gd name="connsiteY35" fmla="*/ 444981 h 606722"/>
              <a:gd name="connsiteX36" fmla="*/ 267810 w 526630"/>
              <a:gd name="connsiteY36" fmla="*/ 445070 h 606722"/>
              <a:gd name="connsiteX37" fmla="*/ 263271 w 526630"/>
              <a:gd name="connsiteY37" fmla="*/ 445159 h 606722"/>
              <a:gd name="connsiteX38" fmla="*/ 258820 w 526630"/>
              <a:gd name="connsiteY38" fmla="*/ 445070 h 606722"/>
              <a:gd name="connsiteX39" fmla="*/ 257574 w 526630"/>
              <a:gd name="connsiteY39" fmla="*/ 444981 h 606722"/>
              <a:gd name="connsiteX40" fmla="*/ 254013 w 526630"/>
              <a:gd name="connsiteY40" fmla="*/ 444804 h 606722"/>
              <a:gd name="connsiteX41" fmla="*/ 253034 w 526630"/>
              <a:gd name="connsiteY41" fmla="*/ 444715 h 606722"/>
              <a:gd name="connsiteX42" fmla="*/ 248850 w 526630"/>
              <a:gd name="connsiteY42" fmla="*/ 444359 h 606722"/>
              <a:gd name="connsiteX43" fmla="*/ 247426 w 526630"/>
              <a:gd name="connsiteY43" fmla="*/ 444182 h 606722"/>
              <a:gd name="connsiteX44" fmla="*/ 244577 w 526630"/>
              <a:gd name="connsiteY44" fmla="*/ 443826 h 606722"/>
              <a:gd name="connsiteX45" fmla="*/ 242797 w 526630"/>
              <a:gd name="connsiteY45" fmla="*/ 443560 h 606722"/>
              <a:gd name="connsiteX46" fmla="*/ 239860 w 526630"/>
              <a:gd name="connsiteY46" fmla="*/ 443115 h 606722"/>
              <a:gd name="connsiteX47" fmla="*/ 236833 w 526630"/>
              <a:gd name="connsiteY47" fmla="*/ 442582 h 606722"/>
              <a:gd name="connsiteX48" fmla="*/ 235231 w 526630"/>
              <a:gd name="connsiteY48" fmla="*/ 442226 h 606722"/>
              <a:gd name="connsiteX49" fmla="*/ 232471 w 526630"/>
              <a:gd name="connsiteY49" fmla="*/ 441604 h 606722"/>
              <a:gd name="connsiteX50" fmla="*/ 231937 w 526630"/>
              <a:gd name="connsiteY50" fmla="*/ 441516 h 606722"/>
              <a:gd name="connsiteX51" fmla="*/ 139184 w 526630"/>
              <a:gd name="connsiteY51" fmla="*/ 367044 h 606722"/>
              <a:gd name="connsiteX52" fmla="*/ 439552 w 526630"/>
              <a:gd name="connsiteY52" fmla="*/ 244933 h 606722"/>
              <a:gd name="connsiteX53" fmla="*/ 526630 w 526630"/>
              <a:gd name="connsiteY53" fmla="*/ 244933 h 606722"/>
              <a:gd name="connsiteX54" fmla="*/ 526630 w 526630"/>
              <a:gd name="connsiteY54" fmla="*/ 280921 h 606722"/>
              <a:gd name="connsiteX55" fmla="*/ 439552 w 526630"/>
              <a:gd name="connsiteY55" fmla="*/ 280921 h 606722"/>
              <a:gd name="connsiteX56" fmla="*/ 0 w 526630"/>
              <a:gd name="connsiteY56" fmla="*/ 244933 h 606722"/>
              <a:gd name="connsiteX57" fmla="*/ 87007 w 526630"/>
              <a:gd name="connsiteY57" fmla="*/ 244933 h 606722"/>
              <a:gd name="connsiteX58" fmla="*/ 87007 w 526630"/>
              <a:gd name="connsiteY58" fmla="*/ 280921 h 606722"/>
              <a:gd name="connsiteX59" fmla="*/ 0 w 526630"/>
              <a:gd name="connsiteY59" fmla="*/ 280921 h 606722"/>
              <a:gd name="connsiteX60" fmla="*/ 170161 w 526630"/>
              <a:gd name="connsiteY60" fmla="*/ 223166 h 606722"/>
              <a:gd name="connsiteX61" fmla="*/ 161972 w 526630"/>
              <a:gd name="connsiteY61" fmla="*/ 262890 h 606722"/>
              <a:gd name="connsiteX62" fmla="*/ 161972 w 526630"/>
              <a:gd name="connsiteY62" fmla="*/ 307857 h 606722"/>
              <a:gd name="connsiteX63" fmla="*/ 237901 w 526630"/>
              <a:gd name="connsiteY63" fmla="*/ 405879 h 606722"/>
              <a:gd name="connsiteX64" fmla="*/ 238079 w 526630"/>
              <a:gd name="connsiteY64" fmla="*/ 405879 h 606722"/>
              <a:gd name="connsiteX65" fmla="*/ 247693 w 526630"/>
              <a:gd name="connsiteY65" fmla="*/ 407834 h 606722"/>
              <a:gd name="connsiteX66" fmla="*/ 248494 w 526630"/>
              <a:gd name="connsiteY66" fmla="*/ 408012 h 606722"/>
              <a:gd name="connsiteX67" fmla="*/ 252322 w 526630"/>
              <a:gd name="connsiteY67" fmla="*/ 408456 h 606722"/>
              <a:gd name="connsiteX68" fmla="*/ 253746 w 526630"/>
              <a:gd name="connsiteY68" fmla="*/ 408634 h 606722"/>
              <a:gd name="connsiteX69" fmla="*/ 257128 w 526630"/>
              <a:gd name="connsiteY69" fmla="*/ 408901 h 606722"/>
              <a:gd name="connsiteX70" fmla="*/ 258553 w 526630"/>
              <a:gd name="connsiteY70" fmla="*/ 408990 h 606722"/>
              <a:gd name="connsiteX71" fmla="*/ 263271 w 526630"/>
              <a:gd name="connsiteY71" fmla="*/ 409079 h 606722"/>
              <a:gd name="connsiteX72" fmla="*/ 268077 w 526630"/>
              <a:gd name="connsiteY72" fmla="*/ 408990 h 606722"/>
              <a:gd name="connsiteX73" fmla="*/ 269502 w 526630"/>
              <a:gd name="connsiteY73" fmla="*/ 408901 h 606722"/>
              <a:gd name="connsiteX74" fmla="*/ 272884 w 526630"/>
              <a:gd name="connsiteY74" fmla="*/ 408634 h 606722"/>
              <a:gd name="connsiteX75" fmla="*/ 274308 w 526630"/>
              <a:gd name="connsiteY75" fmla="*/ 408456 h 606722"/>
              <a:gd name="connsiteX76" fmla="*/ 278136 w 526630"/>
              <a:gd name="connsiteY76" fmla="*/ 408012 h 606722"/>
              <a:gd name="connsiteX77" fmla="*/ 278937 w 526630"/>
              <a:gd name="connsiteY77" fmla="*/ 407834 h 606722"/>
              <a:gd name="connsiteX78" fmla="*/ 288551 w 526630"/>
              <a:gd name="connsiteY78" fmla="*/ 405879 h 606722"/>
              <a:gd name="connsiteX79" fmla="*/ 288640 w 526630"/>
              <a:gd name="connsiteY79" fmla="*/ 405879 h 606722"/>
              <a:gd name="connsiteX80" fmla="*/ 364658 w 526630"/>
              <a:gd name="connsiteY80" fmla="*/ 307857 h 606722"/>
              <a:gd name="connsiteX81" fmla="*/ 364658 w 526630"/>
              <a:gd name="connsiteY81" fmla="*/ 262890 h 606722"/>
              <a:gd name="connsiteX82" fmla="*/ 356469 w 526630"/>
              <a:gd name="connsiteY82" fmla="*/ 223166 h 606722"/>
              <a:gd name="connsiteX83" fmla="*/ 263271 w 526630"/>
              <a:gd name="connsiteY83" fmla="*/ 258180 h 606722"/>
              <a:gd name="connsiteX84" fmla="*/ 170161 w 526630"/>
              <a:gd name="connsiteY84" fmla="*/ 223166 h 606722"/>
              <a:gd name="connsiteX85" fmla="*/ 263271 w 526630"/>
              <a:gd name="connsiteY85" fmla="*/ 161758 h 606722"/>
              <a:gd name="connsiteX86" fmla="*/ 190368 w 526630"/>
              <a:gd name="connsiteY86" fmla="*/ 192773 h 606722"/>
              <a:gd name="connsiteX87" fmla="*/ 263271 w 526630"/>
              <a:gd name="connsiteY87" fmla="*/ 222099 h 606722"/>
              <a:gd name="connsiteX88" fmla="*/ 336263 w 526630"/>
              <a:gd name="connsiteY88" fmla="*/ 192773 h 606722"/>
              <a:gd name="connsiteX89" fmla="*/ 263271 w 526630"/>
              <a:gd name="connsiteY89" fmla="*/ 161758 h 606722"/>
              <a:gd name="connsiteX90" fmla="*/ 263271 w 526630"/>
              <a:gd name="connsiteY90" fmla="*/ 125677 h 606722"/>
              <a:gd name="connsiteX91" fmla="*/ 400798 w 526630"/>
              <a:gd name="connsiteY91" fmla="*/ 262890 h 606722"/>
              <a:gd name="connsiteX92" fmla="*/ 400798 w 526630"/>
              <a:gd name="connsiteY92" fmla="*/ 307857 h 606722"/>
              <a:gd name="connsiteX93" fmla="*/ 398484 w 526630"/>
              <a:gd name="connsiteY93" fmla="*/ 332652 h 606722"/>
              <a:gd name="connsiteX94" fmla="*/ 464177 w 526630"/>
              <a:gd name="connsiteY94" fmla="*/ 378863 h 606722"/>
              <a:gd name="connsiteX95" fmla="*/ 497557 w 526630"/>
              <a:gd name="connsiteY95" fmla="*/ 472708 h 606722"/>
              <a:gd name="connsiteX96" fmla="*/ 497557 w 526630"/>
              <a:gd name="connsiteY96" fmla="*/ 606722 h 606722"/>
              <a:gd name="connsiteX97" fmla="*/ 29073 w 526630"/>
              <a:gd name="connsiteY97" fmla="*/ 606722 h 606722"/>
              <a:gd name="connsiteX98" fmla="*/ 29073 w 526630"/>
              <a:gd name="connsiteY98" fmla="*/ 472708 h 606722"/>
              <a:gd name="connsiteX99" fmla="*/ 62453 w 526630"/>
              <a:gd name="connsiteY99" fmla="*/ 378863 h 606722"/>
              <a:gd name="connsiteX100" fmla="*/ 128057 w 526630"/>
              <a:gd name="connsiteY100" fmla="*/ 332652 h 606722"/>
              <a:gd name="connsiteX101" fmla="*/ 125832 w 526630"/>
              <a:gd name="connsiteY101" fmla="*/ 307857 h 606722"/>
              <a:gd name="connsiteX102" fmla="*/ 125832 w 526630"/>
              <a:gd name="connsiteY102" fmla="*/ 262890 h 606722"/>
              <a:gd name="connsiteX103" fmla="*/ 263271 w 526630"/>
              <a:gd name="connsiteY103" fmla="*/ 125677 h 606722"/>
              <a:gd name="connsiteX104" fmla="*/ 436739 w 526630"/>
              <a:gd name="connsiteY104" fmla="*/ 64285 h 606722"/>
              <a:gd name="connsiteX105" fmla="*/ 462204 w 526630"/>
              <a:gd name="connsiteY105" fmla="*/ 89776 h 606722"/>
              <a:gd name="connsiteX106" fmla="*/ 400680 w 526630"/>
              <a:gd name="connsiteY106" fmla="*/ 151151 h 606722"/>
              <a:gd name="connsiteX107" fmla="*/ 375126 w 526630"/>
              <a:gd name="connsiteY107" fmla="*/ 125660 h 606722"/>
              <a:gd name="connsiteX108" fmla="*/ 89889 w 526630"/>
              <a:gd name="connsiteY108" fmla="*/ 64285 h 606722"/>
              <a:gd name="connsiteX109" fmla="*/ 151363 w 526630"/>
              <a:gd name="connsiteY109" fmla="*/ 125660 h 606722"/>
              <a:gd name="connsiteX110" fmla="*/ 125830 w 526630"/>
              <a:gd name="connsiteY110" fmla="*/ 151151 h 606722"/>
              <a:gd name="connsiteX111" fmla="*/ 64356 w 526630"/>
              <a:gd name="connsiteY111" fmla="*/ 89776 h 606722"/>
              <a:gd name="connsiteX112" fmla="*/ 245286 w 526630"/>
              <a:gd name="connsiteY112" fmla="*/ 0 h 606722"/>
              <a:gd name="connsiteX113" fmla="*/ 281345 w 526630"/>
              <a:gd name="connsiteY113" fmla="*/ 0 h 606722"/>
              <a:gd name="connsiteX114" fmla="*/ 281345 w 526630"/>
              <a:gd name="connsiteY114" fmla="*/ 86937 h 606722"/>
              <a:gd name="connsiteX115" fmla="*/ 245286 w 526630"/>
              <a:gd name="connsiteY115" fmla="*/ 86937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526630" h="606722">
                <a:moveTo>
                  <a:pt x="139184" y="367044"/>
                </a:moveTo>
                <a:cubicBezTo>
                  <a:pt x="120313" y="373887"/>
                  <a:pt x="103311" y="385884"/>
                  <a:pt x="90404" y="401702"/>
                </a:cubicBezTo>
                <a:cubicBezTo>
                  <a:pt x="74114" y="421609"/>
                  <a:pt x="65124" y="446848"/>
                  <a:pt x="65124" y="472708"/>
                </a:cubicBezTo>
                <a:lnTo>
                  <a:pt x="65124" y="570641"/>
                </a:lnTo>
                <a:lnTo>
                  <a:pt x="159034" y="570641"/>
                </a:lnTo>
                <a:cubicBezTo>
                  <a:pt x="156809" y="564687"/>
                  <a:pt x="155563" y="558289"/>
                  <a:pt x="155563" y="551535"/>
                </a:cubicBezTo>
                <a:cubicBezTo>
                  <a:pt x="155563" y="544781"/>
                  <a:pt x="156809" y="538382"/>
                  <a:pt x="159034" y="532428"/>
                </a:cubicBezTo>
                <a:lnTo>
                  <a:pt x="107495" y="532428"/>
                </a:lnTo>
                <a:lnTo>
                  <a:pt x="107495" y="462311"/>
                </a:lnTo>
                <a:lnTo>
                  <a:pt x="143546" y="462311"/>
                </a:lnTo>
                <a:lnTo>
                  <a:pt x="143546" y="496347"/>
                </a:lnTo>
                <a:lnTo>
                  <a:pt x="210841" y="496347"/>
                </a:lnTo>
                <a:lnTo>
                  <a:pt x="383084" y="496347"/>
                </a:lnTo>
                <a:lnTo>
                  <a:pt x="383084" y="462311"/>
                </a:lnTo>
                <a:lnTo>
                  <a:pt x="419135" y="462311"/>
                </a:lnTo>
                <a:lnTo>
                  <a:pt x="419135" y="532428"/>
                </a:lnTo>
                <a:lnTo>
                  <a:pt x="210841" y="532428"/>
                </a:lnTo>
                <a:cubicBezTo>
                  <a:pt x="200248" y="532428"/>
                  <a:pt x="191703" y="540959"/>
                  <a:pt x="191703" y="551535"/>
                </a:cubicBezTo>
                <a:cubicBezTo>
                  <a:pt x="191703" y="562110"/>
                  <a:pt x="200248" y="570641"/>
                  <a:pt x="210841" y="570641"/>
                </a:cubicBezTo>
                <a:lnTo>
                  <a:pt x="461417" y="570641"/>
                </a:lnTo>
                <a:lnTo>
                  <a:pt x="461506" y="570641"/>
                </a:lnTo>
                <a:lnTo>
                  <a:pt x="461506" y="472708"/>
                </a:lnTo>
                <a:cubicBezTo>
                  <a:pt x="461506" y="446848"/>
                  <a:pt x="452516" y="421609"/>
                  <a:pt x="436137" y="401702"/>
                </a:cubicBezTo>
                <a:cubicBezTo>
                  <a:pt x="423319" y="385884"/>
                  <a:pt x="406317" y="373887"/>
                  <a:pt x="387357" y="367044"/>
                </a:cubicBezTo>
                <a:cubicBezTo>
                  <a:pt x="369376" y="404902"/>
                  <a:pt x="335105" y="432095"/>
                  <a:pt x="294693" y="441516"/>
                </a:cubicBezTo>
                <a:cubicBezTo>
                  <a:pt x="294515" y="441516"/>
                  <a:pt x="294337" y="441604"/>
                  <a:pt x="294159" y="441604"/>
                </a:cubicBezTo>
                <a:cubicBezTo>
                  <a:pt x="293268" y="441871"/>
                  <a:pt x="292289" y="442049"/>
                  <a:pt x="291399" y="442226"/>
                </a:cubicBezTo>
                <a:cubicBezTo>
                  <a:pt x="290865" y="442315"/>
                  <a:pt x="290331" y="442404"/>
                  <a:pt x="289797" y="442582"/>
                </a:cubicBezTo>
                <a:cubicBezTo>
                  <a:pt x="288818" y="442760"/>
                  <a:pt x="287839" y="442937"/>
                  <a:pt x="286770" y="443115"/>
                </a:cubicBezTo>
                <a:cubicBezTo>
                  <a:pt x="285791" y="443293"/>
                  <a:pt x="284812" y="443471"/>
                  <a:pt x="283744" y="443560"/>
                </a:cubicBezTo>
                <a:cubicBezTo>
                  <a:pt x="283210" y="443648"/>
                  <a:pt x="282676" y="443737"/>
                  <a:pt x="282053" y="443826"/>
                </a:cubicBezTo>
                <a:cubicBezTo>
                  <a:pt x="281073" y="444004"/>
                  <a:pt x="280183" y="444093"/>
                  <a:pt x="279204" y="444182"/>
                </a:cubicBezTo>
                <a:cubicBezTo>
                  <a:pt x="278670" y="444270"/>
                  <a:pt x="278225" y="444270"/>
                  <a:pt x="277780" y="444359"/>
                </a:cubicBezTo>
                <a:cubicBezTo>
                  <a:pt x="276356" y="444537"/>
                  <a:pt x="274931" y="444626"/>
                  <a:pt x="273596" y="444715"/>
                </a:cubicBezTo>
                <a:cubicBezTo>
                  <a:pt x="273240" y="444804"/>
                  <a:pt x="272884" y="444804"/>
                  <a:pt x="272528" y="444804"/>
                </a:cubicBezTo>
                <a:cubicBezTo>
                  <a:pt x="271371" y="444893"/>
                  <a:pt x="270214" y="444981"/>
                  <a:pt x="269056" y="444981"/>
                </a:cubicBezTo>
                <a:cubicBezTo>
                  <a:pt x="268611" y="444981"/>
                  <a:pt x="268166" y="445070"/>
                  <a:pt x="267810" y="445070"/>
                </a:cubicBezTo>
                <a:cubicBezTo>
                  <a:pt x="266297" y="445070"/>
                  <a:pt x="264784" y="445159"/>
                  <a:pt x="263271" y="445159"/>
                </a:cubicBezTo>
                <a:cubicBezTo>
                  <a:pt x="261846" y="445159"/>
                  <a:pt x="260333" y="445070"/>
                  <a:pt x="258820" y="445070"/>
                </a:cubicBezTo>
                <a:cubicBezTo>
                  <a:pt x="258464" y="444981"/>
                  <a:pt x="258019" y="444981"/>
                  <a:pt x="257574" y="444981"/>
                </a:cubicBezTo>
                <a:cubicBezTo>
                  <a:pt x="256416" y="444981"/>
                  <a:pt x="255259" y="444893"/>
                  <a:pt x="254013" y="444804"/>
                </a:cubicBezTo>
                <a:cubicBezTo>
                  <a:pt x="253746" y="444804"/>
                  <a:pt x="253390" y="444804"/>
                  <a:pt x="253034" y="444715"/>
                </a:cubicBezTo>
                <a:cubicBezTo>
                  <a:pt x="251610" y="444626"/>
                  <a:pt x="250274" y="444537"/>
                  <a:pt x="248850" y="444359"/>
                </a:cubicBezTo>
                <a:cubicBezTo>
                  <a:pt x="248405" y="444270"/>
                  <a:pt x="247871" y="444270"/>
                  <a:pt x="247426" y="444182"/>
                </a:cubicBezTo>
                <a:cubicBezTo>
                  <a:pt x="246447" y="444093"/>
                  <a:pt x="245468" y="444004"/>
                  <a:pt x="244577" y="443826"/>
                </a:cubicBezTo>
                <a:cubicBezTo>
                  <a:pt x="243954" y="443737"/>
                  <a:pt x="243420" y="443648"/>
                  <a:pt x="242797" y="443560"/>
                </a:cubicBezTo>
                <a:cubicBezTo>
                  <a:pt x="241818" y="443471"/>
                  <a:pt x="240839" y="443293"/>
                  <a:pt x="239860" y="443115"/>
                </a:cubicBezTo>
                <a:cubicBezTo>
                  <a:pt x="238791" y="442937"/>
                  <a:pt x="237812" y="442760"/>
                  <a:pt x="236833" y="442582"/>
                </a:cubicBezTo>
                <a:cubicBezTo>
                  <a:pt x="236299" y="442404"/>
                  <a:pt x="235765" y="442315"/>
                  <a:pt x="235231" y="442226"/>
                </a:cubicBezTo>
                <a:cubicBezTo>
                  <a:pt x="234252" y="442049"/>
                  <a:pt x="233362" y="441871"/>
                  <a:pt x="232471" y="441604"/>
                </a:cubicBezTo>
                <a:cubicBezTo>
                  <a:pt x="232293" y="441604"/>
                  <a:pt x="232115" y="441516"/>
                  <a:pt x="231937" y="441516"/>
                </a:cubicBezTo>
                <a:cubicBezTo>
                  <a:pt x="191525" y="432095"/>
                  <a:pt x="157254" y="404902"/>
                  <a:pt x="139184" y="367044"/>
                </a:cubicBezTo>
                <a:close/>
                <a:moveTo>
                  <a:pt x="439552" y="244933"/>
                </a:moveTo>
                <a:lnTo>
                  <a:pt x="526630" y="244933"/>
                </a:lnTo>
                <a:lnTo>
                  <a:pt x="526630" y="280921"/>
                </a:lnTo>
                <a:lnTo>
                  <a:pt x="439552" y="280921"/>
                </a:lnTo>
                <a:close/>
                <a:moveTo>
                  <a:pt x="0" y="244933"/>
                </a:moveTo>
                <a:lnTo>
                  <a:pt x="87007" y="244933"/>
                </a:lnTo>
                <a:lnTo>
                  <a:pt x="87007" y="280921"/>
                </a:lnTo>
                <a:lnTo>
                  <a:pt x="0" y="280921"/>
                </a:lnTo>
                <a:close/>
                <a:moveTo>
                  <a:pt x="170161" y="223166"/>
                </a:moveTo>
                <a:cubicBezTo>
                  <a:pt x="164909" y="235341"/>
                  <a:pt x="161972" y="248760"/>
                  <a:pt x="161972" y="262890"/>
                </a:cubicBezTo>
                <a:lnTo>
                  <a:pt x="161972" y="307857"/>
                </a:lnTo>
                <a:cubicBezTo>
                  <a:pt x="161972" y="354958"/>
                  <a:pt x="194284" y="394593"/>
                  <a:pt x="237901" y="405879"/>
                </a:cubicBezTo>
                <a:cubicBezTo>
                  <a:pt x="237990" y="405879"/>
                  <a:pt x="237990" y="405879"/>
                  <a:pt x="238079" y="405879"/>
                </a:cubicBezTo>
                <a:cubicBezTo>
                  <a:pt x="241195" y="406679"/>
                  <a:pt x="244399" y="407390"/>
                  <a:pt x="247693" y="407834"/>
                </a:cubicBezTo>
                <a:cubicBezTo>
                  <a:pt x="247960" y="407923"/>
                  <a:pt x="248227" y="407923"/>
                  <a:pt x="248494" y="408012"/>
                </a:cubicBezTo>
                <a:cubicBezTo>
                  <a:pt x="249740" y="408190"/>
                  <a:pt x="250986" y="408368"/>
                  <a:pt x="252322" y="408456"/>
                </a:cubicBezTo>
                <a:cubicBezTo>
                  <a:pt x="252767" y="408545"/>
                  <a:pt x="253212" y="408545"/>
                  <a:pt x="253746" y="408634"/>
                </a:cubicBezTo>
                <a:cubicBezTo>
                  <a:pt x="254903" y="408723"/>
                  <a:pt x="255971" y="408812"/>
                  <a:pt x="257128" y="408901"/>
                </a:cubicBezTo>
                <a:cubicBezTo>
                  <a:pt x="257574" y="408901"/>
                  <a:pt x="258108" y="408901"/>
                  <a:pt x="258553" y="408990"/>
                </a:cubicBezTo>
                <a:cubicBezTo>
                  <a:pt x="260155" y="408990"/>
                  <a:pt x="261668" y="409079"/>
                  <a:pt x="263271" y="409079"/>
                </a:cubicBezTo>
                <a:cubicBezTo>
                  <a:pt x="264873" y="409079"/>
                  <a:pt x="266475" y="408990"/>
                  <a:pt x="268077" y="408990"/>
                </a:cubicBezTo>
                <a:cubicBezTo>
                  <a:pt x="268522" y="408901"/>
                  <a:pt x="268967" y="408901"/>
                  <a:pt x="269502" y="408901"/>
                </a:cubicBezTo>
                <a:cubicBezTo>
                  <a:pt x="270570" y="408812"/>
                  <a:pt x="271727" y="408723"/>
                  <a:pt x="272884" y="408634"/>
                </a:cubicBezTo>
                <a:cubicBezTo>
                  <a:pt x="273329" y="408545"/>
                  <a:pt x="273863" y="408545"/>
                  <a:pt x="274308" y="408456"/>
                </a:cubicBezTo>
                <a:cubicBezTo>
                  <a:pt x="275555" y="408368"/>
                  <a:pt x="276890" y="408190"/>
                  <a:pt x="278136" y="408012"/>
                </a:cubicBezTo>
                <a:cubicBezTo>
                  <a:pt x="278403" y="407923"/>
                  <a:pt x="278670" y="407923"/>
                  <a:pt x="278937" y="407834"/>
                </a:cubicBezTo>
                <a:cubicBezTo>
                  <a:pt x="282142" y="407390"/>
                  <a:pt x="285435" y="406679"/>
                  <a:pt x="288551" y="405879"/>
                </a:cubicBezTo>
                <a:cubicBezTo>
                  <a:pt x="288551" y="405879"/>
                  <a:pt x="288640" y="405879"/>
                  <a:pt x="288640" y="405879"/>
                </a:cubicBezTo>
                <a:cubicBezTo>
                  <a:pt x="332346" y="394593"/>
                  <a:pt x="364658" y="354958"/>
                  <a:pt x="364658" y="307857"/>
                </a:cubicBezTo>
                <a:lnTo>
                  <a:pt x="364658" y="262890"/>
                </a:lnTo>
                <a:cubicBezTo>
                  <a:pt x="364658" y="248760"/>
                  <a:pt x="361721" y="235341"/>
                  <a:pt x="356469" y="223166"/>
                </a:cubicBezTo>
                <a:cubicBezTo>
                  <a:pt x="330922" y="245649"/>
                  <a:pt x="298075" y="258180"/>
                  <a:pt x="263271" y="258180"/>
                </a:cubicBezTo>
                <a:cubicBezTo>
                  <a:pt x="228466" y="258180"/>
                  <a:pt x="195708" y="245649"/>
                  <a:pt x="170161" y="223166"/>
                </a:cubicBezTo>
                <a:close/>
                <a:moveTo>
                  <a:pt x="263271" y="161758"/>
                </a:moveTo>
                <a:cubicBezTo>
                  <a:pt x="234697" y="161758"/>
                  <a:pt x="208794" y="173666"/>
                  <a:pt x="190368" y="192773"/>
                </a:cubicBezTo>
                <a:cubicBezTo>
                  <a:pt x="209862" y="211524"/>
                  <a:pt x="235765" y="222099"/>
                  <a:pt x="263271" y="222099"/>
                </a:cubicBezTo>
                <a:cubicBezTo>
                  <a:pt x="290865" y="222099"/>
                  <a:pt x="316768" y="211524"/>
                  <a:pt x="336263" y="192773"/>
                </a:cubicBezTo>
                <a:cubicBezTo>
                  <a:pt x="317747" y="173666"/>
                  <a:pt x="291933" y="161758"/>
                  <a:pt x="263271" y="161758"/>
                </a:cubicBezTo>
                <a:close/>
                <a:moveTo>
                  <a:pt x="263271" y="125677"/>
                </a:moveTo>
                <a:cubicBezTo>
                  <a:pt x="339111" y="125677"/>
                  <a:pt x="400798" y="187263"/>
                  <a:pt x="400798" y="262890"/>
                </a:cubicBezTo>
                <a:lnTo>
                  <a:pt x="400798" y="307857"/>
                </a:lnTo>
                <a:cubicBezTo>
                  <a:pt x="400798" y="316389"/>
                  <a:pt x="399997" y="324654"/>
                  <a:pt x="398484" y="332652"/>
                </a:cubicBezTo>
                <a:cubicBezTo>
                  <a:pt x="424031" y="341716"/>
                  <a:pt x="446908" y="357713"/>
                  <a:pt x="464177" y="378863"/>
                </a:cubicBezTo>
                <a:cubicBezTo>
                  <a:pt x="485718" y="405257"/>
                  <a:pt x="497557" y="438583"/>
                  <a:pt x="497557" y="472708"/>
                </a:cubicBezTo>
                <a:lnTo>
                  <a:pt x="497557" y="606722"/>
                </a:lnTo>
                <a:lnTo>
                  <a:pt x="29073" y="606722"/>
                </a:lnTo>
                <a:lnTo>
                  <a:pt x="29073" y="472708"/>
                </a:lnTo>
                <a:cubicBezTo>
                  <a:pt x="29073" y="438583"/>
                  <a:pt x="40912" y="405257"/>
                  <a:pt x="62453" y="378863"/>
                </a:cubicBezTo>
                <a:cubicBezTo>
                  <a:pt x="79722" y="357713"/>
                  <a:pt x="102599" y="341716"/>
                  <a:pt x="128057" y="332652"/>
                </a:cubicBezTo>
                <a:cubicBezTo>
                  <a:pt x="126633" y="324654"/>
                  <a:pt x="125832" y="316389"/>
                  <a:pt x="125832" y="307857"/>
                </a:cubicBezTo>
                <a:lnTo>
                  <a:pt x="125832" y="262890"/>
                </a:lnTo>
                <a:cubicBezTo>
                  <a:pt x="125832" y="187263"/>
                  <a:pt x="187519" y="125677"/>
                  <a:pt x="263271" y="125677"/>
                </a:cubicBezTo>
                <a:close/>
                <a:moveTo>
                  <a:pt x="436739" y="64285"/>
                </a:moveTo>
                <a:lnTo>
                  <a:pt x="462204" y="89776"/>
                </a:lnTo>
                <a:lnTo>
                  <a:pt x="400680" y="151151"/>
                </a:lnTo>
                <a:lnTo>
                  <a:pt x="375126" y="125660"/>
                </a:lnTo>
                <a:close/>
                <a:moveTo>
                  <a:pt x="89889" y="64285"/>
                </a:moveTo>
                <a:lnTo>
                  <a:pt x="151363" y="125660"/>
                </a:lnTo>
                <a:lnTo>
                  <a:pt x="125830" y="151151"/>
                </a:lnTo>
                <a:lnTo>
                  <a:pt x="64356" y="89776"/>
                </a:lnTo>
                <a:close/>
                <a:moveTo>
                  <a:pt x="245286" y="0"/>
                </a:moveTo>
                <a:lnTo>
                  <a:pt x="281345" y="0"/>
                </a:lnTo>
                <a:lnTo>
                  <a:pt x="281345" y="86937"/>
                </a:lnTo>
                <a:lnTo>
                  <a:pt x="245286" y="86937"/>
                </a:lnTo>
                <a:close/>
              </a:path>
            </a:pathLst>
          </a:custGeom>
          <a:solidFill>
            <a:srgbClr val="1E4A7A"/>
          </a:solidFill>
          <a:ln>
            <a:noFill/>
          </a:ln>
        </p:spPr>
      </p:sp>
      <p:sp>
        <p:nvSpPr>
          <p:cNvPr id="52" name="矩形: 圆顶角 3"/>
          <p:cNvSpPr/>
          <p:nvPr/>
        </p:nvSpPr>
        <p:spPr>
          <a:xfrm rot="16200000" flipH="1" flipV="1">
            <a:off x="-2193925" y="2196465"/>
            <a:ext cx="5925820" cy="1532890"/>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A70D2"/>
              </a:solidFill>
            </a:endParaRPr>
          </a:p>
        </p:txBody>
      </p:sp>
      <p:sp>
        <p:nvSpPr>
          <p:cNvPr id="4" name="矩形: 圆顶角 3"/>
          <p:cNvSpPr/>
          <p:nvPr/>
        </p:nvSpPr>
        <p:spPr>
          <a:xfrm rot="16200000" flipH="1" flipV="1">
            <a:off x="-2193925" y="2649855"/>
            <a:ext cx="5925820" cy="1532890"/>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A70D2"/>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circle(in)">
                                      <p:cBhvr>
                                        <p:cTn id="13" dur="1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2"/>
                                        </p:tgtEl>
                                        <p:attrNameLst>
                                          <p:attrName>style.visibility</p:attrName>
                                        </p:attrNameLst>
                                      </p:cBhvr>
                                      <p:to>
                                        <p:strVal val="visible"/>
                                      </p:to>
                                    </p:set>
                                    <p:animEffect transition="in" filter="barn(inVertical)">
                                      <p:cBhvr>
                                        <p:cTn id="18" dur="500"/>
                                        <p:tgtEl>
                                          <p:spTgt spid="52"/>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53"/>
                                        </p:tgtEl>
                                        <p:attrNameLst>
                                          <p:attrName>style.visibility</p:attrName>
                                        </p:attrNameLst>
                                      </p:cBhvr>
                                      <p:to>
                                        <p:strVal val="visible"/>
                                      </p:to>
                                    </p:set>
                                    <p:anim calcmode="lin" valueType="num">
                                      <p:cBhvr additive="base">
                                        <p:cTn id="23" dur="500" fill="hold"/>
                                        <p:tgtEl>
                                          <p:spTgt spid="53"/>
                                        </p:tgtEl>
                                        <p:attrNameLst>
                                          <p:attrName>ppt_x</p:attrName>
                                        </p:attrNameLst>
                                      </p:cBhvr>
                                      <p:tavLst>
                                        <p:tav tm="0">
                                          <p:val>
                                            <p:strVal val="1+#ppt_w/2"/>
                                          </p:val>
                                        </p:tav>
                                        <p:tav tm="100000">
                                          <p:val>
                                            <p:strVal val="#ppt_x"/>
                                          </p:val>
                                        </p:tav>
                                      </p:tavLst>
                                    </p:anim>
                                    <p:anim calcmode="lin" valueType="num">
                                      <p:cBhvr additive="base">
                                        <p:cTn id="24" dur="500" fill="hold"/>
                                        <p:tgtEl>
                                          <p:spTgt spid="53"/>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500" fill="hold"/>
                                        <p:tgtEl>
                                          <p:spTgt spid="23"/>
                                        </p:tgtEl>
                                        <p:attrNameLst>
                                          <p:attrName>ppt_x</p:attrName>
                                        </p:attrNameLst>
                                      </p:cBhvr>
                                      <p:tavLst>
                                        <p:tav tm="0">
                                          <p:val>
                                            <p:strVal val="#ppt_x"/>
                                          </p:val>
                                        </p:tav>
                                        <p:tav tm="100000">
                                          <p:val>
                                            <p:strVal val="#ppt_x"/>
                                          </p:val>
                                        </p:tav>
                                      </p:tavLst>
                                    </p:anim>
                                    <p:anim calcmode="lin" valueType="num">
                                      <p:cBhvr additive="base">
                                        <p:cTn id="30" dur="500" fill="hold"/>
                                        <p:tgtEl>
                                          <p:spTgt spid="23"/>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500" fill="hold"/>
                                        <p:tgtEl>
                                          <p:spTgt spid="24"/>
                                        </p:tgtEl>
                                        <p:attrNameLst>
                                          <p:attrName>ppt_x</p:attrName>
                                        </p:attrNameLst>
                                      </p:cBhvr>
                                      <p:tavLst>
                                        <p:tav tm="0">
                                          <p:val>
                                            <p:strVal val="#ppt_x"/>
                                          </p:val>
                                        </p:tav>
                                        <p:tav tm="100000">
                                          <p:val>
                                            <p:strVal val="#ppt_x"/>
                                          </p:val>
                                        </p:tav>
                                      </p:tavLst>
                                    </p:anim>
                                    <p:anim calcmode="lin" valueType="num">
                                      <p:cBhvr additive="base">
                                        <p:cTn id="34" dur="500" fill="hold"/>
                                        <p:tgtEl>
                                          <p:spTgt spid="2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additive="base">
                                        <p:cTn id="37" dur="500" fill="hold"/>
                                        <p:tgtEl>
                                          <p:spTgt spid="36"/>
                                        </p:tgtEl>
                                        <p:attrNameLst>
                                          <p:attrName>ppt_x</p:attrName>
                                        </p:attrNameLst>
                                      </p:cBhvr>
                                      <p:tavLst>
                                        <p:tav tm="0">
                                          <p:val>
                                            <p:strVal val="#ppt_x"/>
                                          </p:val>
                                        </p:tav>
                                        <p:tav tm="100000">
                                          <p:val>
                                            <p:strVal val="#ppt_x"/>
                                          </p:val>
                                        </p:tav>
                                      </p:tavLst>
                                    </p:anim>
                                    <p:anim calcmode="lin" valueType="num">
                                      <p:cBhvr additive="base">
                                        <p:cTn id="38" dur="500" fill="hold"/>
                                        <p:tgtEl>
                                          <p:spTgt spid="36"/>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2"/>
                                        </p:tgtEl>
                                        <p:attrNameLst>
                                          <p:attrName>style.visibility</p:attrName>
                                        </p:attrNameLst>
                                      </p:cBhvr>
                                      <p:to>
                                        <p:strVal val="visible"/>
                                      </p:to>
                                    </p:set>
                                    <p:anim calcmode="lin" valueType="num">
                                      <p:cBhvr additive="base">
                                        <p:cTn id="41" dur="500" fill="hold"/>
                                        <p:tgtEl>
                                          <p:spTgt spid="42"/>
                                        </p:tgtEl>
                                        <p:attrNameLst>
                                          <p:attrName>ppt_x</p:attrName>
                                        </p:attrNameLst>
                                      </p:cBhvr>
                                      <p:tavLst>
                                        <p:tav tm="0">
                                          <p:val>
                                            <p:strVal val="#ppt_x"/>
                                          </p:val>
                                        </p:tav>
                                        <p:tav tm="100000">
                                          <p:val>
                                            <p:strVal val="#ppt_x"/>
                                          </p:val>
                                        </p:tav>
                                      </p:tavLst>
                                    </p:anim>
                                    <p:anim calcmode="lin" valueType="num">
                                      <p:cBhvr additive="base">
                                        <p:cTn id="42" dur="500" fill="hold"/>
                                        <p:tgtEl>
                                          <p:spTgt spid="42"/>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8"/>
                                        </p:tgtEl>
                                        <p:attrNameLst>
                                          <p:attrName>style.visibility</p:attrName>
                                        </p:attrNameLst>
                                      </p:cBhvr>
                                      <p:to>
                                        <p:strVal val="visible"/>
                                      </p:to>
                                    </p:set>
                                    <p:anim calcmode="lin" valueType="num">
                                      <p:cBhvr additive="base">
                                        <p:cTn id="45" dur="500" fill="hold"/>
                                        <p:tgtEl>
                                          <p:spTgt spid="48"/>
                                        </p:tgtEl>
                                        <p:attrNameLst>
                                          <p:attrName>ppt_x</p:attrName>
                                        </p:attrNameLst>
                                      </p:cBhvr>
                                      <p:tavLst>
                                        <p:tav tm="0">
                                          <p:val>
                                            <p:strVal val="#ppt_x"/>
                                          </p:val>
                                        </p:tav>
                                        <p:tav tm="100000">
                                          <p:val>
                                            <p:strVal val="#ppt_x"/>
                                          </p:val>
                                        </p:tav>
                                      </p:tavLst>
                                    </p:anim>
                                    <p:anim calcmode="lin" valueType="num">
                                      <p:cBhvr additive="base">
                                        <p:cTn id="46" dur="500" fill="hold"/>
                                        <p:tgtEl>
                                          <p:spTgt spid="48"/>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9"/>
                                        </p:tgtEl>
                                        <p:attrNameLst>
                                          <p:attrName>style.visibility</p:attrName>
                                        </p:attrNameLst>
                                      </p:cBhvr>
                                      <p:to>
                                        <p:strVal val="visible"/>
                                      </p:to>
                                    </p:set>
                                    <p:anim calcmode="lin" valueType="num">
                                      <p:cBhvr additive="base">
                                        <p:cTn id="49" dur="500" fill="hold"/>
                                        <p:tgtEl>
                                          <p:spTgt spid="49"/>
                                        </p:tgtEl>
                                        <p:attrNameLst>
                                          <p:attrName>ppt_x</p:attrName>
                                        </p:attrNameLst>
                                      </p:cBhvr>
                                      <p:tavLst>
                                        <p:tav tm="0">
                                          <p:val>
                                            <p:strVal val="#ppt_x"/>
                                          </p:val>
                                        </p:tav>
                                        <p:tav tm="100000">
                                          <p:val>
                                            <p:strVal val="#ppt_x"/>
                                          </p:val>
                                        </p:tav>
                                      </p:tavLst>
                                    </p:anim>
                                    <p:anim calcmode="lin" valueType="num">
                                      <p:cBhvr additive="base">
                                        <p:cTn id="50" dur="500" fill="hold"/>
                                        <p:tgtEl>
                                          <p:spTgt spid="49"/>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0"/>
                                        </p:tgtEl>
                                        <p:attrNameLst>
                                          <p:attrName>style.visibility</p:attrName>
                                        </p:attrNameLst>
                                      </p:cBhvr>
                                      <p:to>
                                        <p:strVal val="visible"/>
                                      </p:to>
                                    </p:set>
                                    <p:anim calcmode="lin" valueType="num">
                                      <p:cBhvr additive="base">
                                        <p:cTn id="53" dur="500" fill="hold"/>
                                        <p:tgtEl>
                                          <p:spTgt spid="50"/>
                                        </p:tgtEl>
                                        <p:attrNameLst>
                                          <p:attrName>ppt_x</p:attrName>
                                        </p:attrNameLst>
                                      </p:cBhvr>
                                      <p:tavLst>
                                        <p:tav tm="0">
                                          <p:val>
                                            <p:strVal val="#ppt_x"/>
                                          </p:val>
                                        </p:tav>
                                        <p:tav tm="100000">
                                          <p:val>
                                            <p:strVal val="#ppt_x"/>
                                          </p:val>
                                        </p:tav>
                                      </p:tavLst>
                                    </p:anim>
                                    <p:anim calcmode="lin" valueType="num">
                                      <p:cBhvr additive="base">
                                        <p:cTn id="54" dur="500" fill="hold"/>
                                        <p:tgtEl>
                                          <p:spTgt spid="50"/>
                                        </p:tgtEl>
                                        <p:attrNameLst>
                                          <p:attrName>ppt_y</p:attrName>
                                        </p:attrNameLst>
                                      </p:cBhvr>
                                      <p:tavLst>
                                        <p:tav tm="0">
                                          <p:val>
                                            <p:strVal val="1+#ppt_h/2"/>
                                          </p:val>
                                        </p:tav>
                                        <p:tav tm="100000">
                                          <p:val>
                                            <p:strVal val="#ppt_y"/>
                                          </p:val>
                                        </p:tav>
                                      </p:tavLst>
                                    </p:anim>
                                  </p:childTnLst>
                                </p:cTn>
                              </p:par>
                              <p:par>
                                <p:cTn id="55" presetID="6" presetClass="entr" presetSubtype="16" fill="hold" nodeType="with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circle(in)">
                                      <p:cBhvr>
                                        <p:cTn id="5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bldLvl="0" animBg="1"/>
      <p:bldP spid="52" grpId="0" animBg="1"/>
      <p:bldP spid="4"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reaShape"/>
          <p:cNvSpPr/>
          <p:nvPr/>
        </p:nvSpPr>
        <p:spPr>
          <a:xfrm rot="2700000">
            <a:off x="3745230" y="1421765"/>
            <a:ext cx="5196840" cy="519684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cxnSp>
        <p:nvCxnSpPr>
          <p:cNvPr id="39" name="LineShape"/>
          <p:cNvCxnSpPr/>
          <p:nvPr/>
        </p:nvCxnSpPr>
        <p:spPr>
          <a:xfrm flipH="1">
            <a:off x="8155305" y="2246630"/>
            <a:ext cx="2045970" cy="0"/>
          </a:xfrm>
          <a:prstGeom prst="straightConnector1">
            <a:avLst/>
          </a:prstGeom>
          <a:noFill/>
          <a:ln w="12700" cap="flat" cmpd="sng">
            <a:solidFill>
              <a:srgbClr val="A0B2C5"/>
            </a:solidFill>
            <a:prstDash val="solid"/>
            <a:miter/>
            <a:headEnd type="none" w="med" len="med"/>
            <a:tailEnd type="none" w="med" len="med"/>
          </a:ln>
        </p:spPr>
      </p:cxnSp>
      <p:cxnSp>
        <p:nvCxnSpPr>
          <p:cNvPr id="36" name="LineShape"/>
          <p:cNvCxnSpPr/>
          <p:nvPr/>
        </p:nvCxnSpPr>
        <p:spPr>
          <a:xfrm flipH="1">
            <a:off x="8155305" y="4918075"/>
            <a:ext cx="2045970" cy="0"/>
          </a:xfrm>
          <a:prstGeom prst="straightConnector1">
            <a:avLst/>
          </a:prstGeom>
          <a:noFill/>
          <a:ln w="12700" cap="flat" cmpd="sng">
            <a:solidFill>
              <a:srgbClr val="A0B2C5"/>
            </a:solidFill>
            <a:prstDash val="solid"/>
            <a:miter/>
            <a:headEnd type="none" w="med" len="med"/>
            <a:tailEnd type="none" w="med" len="med"/>
          </a:ln>
        </p:spPr>
      </p:cxnSp>
      <p:cxnSp>
        <p:nvCxnSpPr>
          <p:cNvPr id="33" name="LineShape"/>
          <p:cNvCxnSpPr/>
          <p:nvPr/>
        </p:nvCxnSpPr>
        <p:spPr>
          <a:xfrm flipH="1">
            <a:off x="2204085" y="2246630"/>
            <a:ext cx="2045970" cy="0"/>
          </a:xfrm>
          <a:prstGeom prst="straightConnector1">
            <a:avLst/>
          </a:prstGeom>
          <a:noFill/>
          <a:ln w="12700" cap="flat" cmpd="sng">
            <a:solidFill>
              <a:srgbClr val="A0B2C5"/>
            </a:solidFill>
            <a:prstDash val="solid"/>
            <a:miter/>
            <a:headEnd type="none" w="med" len="med"/>
            <a:tailEnd type="none" w="med" len="med"/>
          </a:ln>
        </p:spPr>
      </p:cxnSp>
      <p:cxnSp>
        <p:nvCxnSpPr>
          <p:cNvPr id="30" name="LineShape"/>
          <p:cNvCxnSpPr/>
          <p:nvPr/>
        </p:nvCxnSpPr>
        <p:spPr>
          <a:xfrm flipH="1">
            <a:off x="2204085" y="4918075"/>
            <a:ext cx="2045970" cy="0"/>
          </a:xfrm>
          <a:prstGeom prst="straightConnector1">
            <a:avLst/>
          </a:prstGeom>
          <a:noFill/>
          <a:ln w="12700" cap="flat" cmpd="sng">
            <a:solidFill>
              <a:srgbClr val="A0B2C5"/>
            </a:solidFill>
            <a:prstDash val="solid"/>
            <a:miter/>
            <a:headEnd type="none" w="med" len="med"/>
            <a:tailEnd type="none" w="med" len="med"/>
          </a:ln>
        </p:spPr>
      </p:cxnSp>
      <p:sp>
        <p:nvSpPr>
          <p:cNvPr id="43" name="文本框 42"/>
          <p:cNvSpPr txBox="1"/>
          <p:nvPr/>
        </p:nvSpPr>
        <p:spPr>
          <a:xfrm>
            <a:off x="2108835" y="1775460"/>
            <a:ext cx="1789430"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44" name="文本框 43"/>
          <p:cNvSpPr txBox="1"/>
          <p:nvPr/>
        </p:nvSpPr>
        <p:spPr>
          <a:xfrm>
            <a:off x="2108835" y="2369820"/>
            <a:ext cx="2033905" cy="58483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45" name="文本框 44"/>
          <p:cNvSpPr txBox="1"/>
          <p:nvPr/>
        </p:nvSpPr>
        <p:spPr>
          <a:xfrm>
            <a:off x="2108835" y="4422140"/>
            <a:ext cx="171640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46" name="文本框 45"/>
          <p:cNvSpPr txBox="1"/>
          <p:nvPr/>
        </p:nvSpPr>
        <p:spPr>
          <a:xfrm>
            <a:off x="2106930" y="5041265"/>
            <a:ext cx="2033905" cy="58483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47" name="文本框 46"/>
          <p:cNvSpPr txBox="1"/>
          <p:nvPr/>
        </p:nvSpPr>
        <p:spPr>
          <a:xfrm>
            <a:off x="8061960" y="1774190"/>
            <a:ext cx="173418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48" name="文本框 47"/>
          <p:cNvSpPr txBox="1"/>
          <p:nvPr/>
        </p:nvSpPr>
        <p:spPr>
          <a:xfrm>
            <a:off x="8062595" y="2368550"/>
            <a:ext cx="2033905" cy="58483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49" name="文本框 48"/>
          <p:cNvSpPr txBox="1"/>
          <p:nvPr/>
        </p:nvSpPr>
        <p:spPr>
          <a:xfrm>
            <a:off x="8065135" y="4421505"/>
            <a:ext cx="1643380"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50" name="文本框 49"/>
          <p:cNvSpPr txBox="1"/>
          <p:nvPr/>
        </p:nvSpPr>
        <p:spPr>
          <a:xfrm>
            <a:off x="8065770" y="5015230"/>
            <a:ext cx="2033905" cy="58483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nvGrpSpPr>
          <p:cNvPr id="9" name="组合 8"/>
          <p:cNvGrpSpPr/>
          <p:nvPr/>
        </p:nvGrpSpPr>
        <p:grpSpPr>
          <a:xfrm>
            <a:off x="4211320" y="2369820"/>
            <a:ext cx="3740150" cy="2515764"/>
            <a:chOff x="5879" y="3520"/>
            <a:chExt cx="7558" cy="5084"/>
          </a:xfrm>
        </p:grpSpPr>
        <p:sp>
          <p:nvSpPr>
            <p:cNvPr id="11" name="BackShape1"/>
            <p:cNvSpPr/>
            <p:nvPr/>
          </p:nvSpPr>
          <p:spPr>
            <a:xfrm rot="2700000">
              <a:off x="7692" y="4399"/>
              <a:ext cx="3819" cy="3819"/>
            </a:xfrm>
            <a:prstGeom prst="roundRect">
              <a:avLst/>
            </a:prstGeom>
            <a:noFill/>
            <a:ln>
              <a:solidFill>
                <a:srgbClr val="A0B2C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2" name="BackShape2"/>
            <p:cNvSpPr/>
            <p:nvPr/>
          </p:nvSpPr>
          <p:spPr>
            <a:xfrm rot="2700000">
              <a:off x="8739" y="5446"/>
              <a:ext cx="1725" cy="1725"/>
            </a:xfrm>
            <a:prstGeom prst="roundRect">
              <a:avLst/>
            </a:prstGeom>
            <a:noFill/>
            <a:ln>
              <a:solidFill>
                <a:srgbClr val="A0B2C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8" name="RelativeShape1"/>
            <p:cNvSpPr/>
            <p:nvPr/>
          </p:nvSpPr>
          <p:spPr>
            <a:xfrm rot="2700000">
              <a:off x="7561" y="4268"/>
              <a:ext cx="1380" cy="1380"/>
            </a:xfrm>
            <a:prstGeom prst="ellipse">
              <a:avLst/>
            </a:prstGeom>
            <a:solidFill>
              <a:schemeClr val="accent1">
                <a:alpha val="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9" name="RelativeShape2"/>
            <p:cNvSpPr/>
            <p:nvPr/>
          </p:nvSpPr>
          <p:spPr>
            <a:xfrm rot="2700000">
              <a:off x="10262" y="4268"/>
              <a:ext cx="1380" cy="1380"/>
            </a:xfrm>
            <a:prstGeom prst="ellipse">
              <a:avLst/>
            </a:prstGeom>
            <a:solidFill>
              <a:schemeClr val="accent1">
                <a:alpha val="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0" name="RelativeShape3"/>
            <p:cNvSpPr/>
            <p:nvPr/>
          </p:nvSpPr>
          <p:spPr>
            <a:xfrm rot="2700000">
              <a:off x="10262" y="6968"/>
              <a:ext cx="1380" cy="1380"/>
            </a:xfrm>
            <a:prstGeom prst="ellipse">
              <a:avLst/>
            </a:prstGeom>
            <a:solidFill>
              <a:schemeClr val="accent1">
                <a:alpha val="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1" name="RelativeShape4"/>
            <p:cNvSpPr/>
            <p:nvPr/>
          </p:nvSpPr>
          <p:spPr>
            <a:xfrm rot="2700000">
              <a:off x="7561" y="6968"/>
              <a:ext cx="1380" cy="1380"/>
            </a:xfrm>
            <a:prstGeom prst="ellipse">
              <a:avLst/>
            </a:prstGeom>
            <a:solidFill>
              <a:schemeClr val="accent1">
                <a:alpha val="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2" name="ValueShape1"/>
            <p:cNvSpPr/>
            <p:nvPr/>
          </p:nvSpPr>
          <p:spPr>
            <a:xfrm>
              <a:off x="7746" y="4447"/>
              <a:ext cx="1021" cy="1021"/>
            </a:xfrm>
            <a:prstGeom prst="pentagon">
              <a:avLst/>
            </a:prstGeom>
            <a:solidFill>
              <a:srgbClr val="A0B2C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3" name="ValueShape2"/>
            <p:cNvSpPr/>
            <p:nvPr/>
          </p:nvSpPr>
          <p:spPr>
            <a:xfrm>
              <a:off x="10641" y="4647"/>
              <a:ext cx="621" cy="621"/>
            </a:xfrm>
            <a:prstGeom prst="pentagon">
              <a:avLst/>
            </a:prstGeom>
            <a:solidFill>
              <a:srgbClr val="1E4A7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4" name="ValueShape3"/>
            <p:cNvSpPr/>
            <p:nvPr/>
          </p:nvSpPr>
          <p:spPr>
            <a:xfrm>
              <a:off x="10413" y="7120"/>
              <a:ext cx="1076" cy="1076"/>
            </a:xfrm>
            <a:prstGeom prst="pentagon">
              <a:avLst/>
            </a:prstGeom>
            <a:solidFill>
              <a:srgbClr val="A0B2C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5" name="ValueShape4"/>
            <p:cNvSpPr/>
            <p:nvPr/>
          </p:nvSpPr>
          <p:spPr>
            <a:xfrm>
              <a:off x="7672" y="7079"/>
              <a:ext cx="1159" cy="1159"/>
            </a:xfrm>
            <a:prstGeom prst="pentagon">
              <a:avLst/>
            </a:prstGeom>
            <a:solidFill>
              <a:srgbClr val="1E4A7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51" name="light-bulb_118063"/>
            <p:cNvSpPr>
              <a:spLocks noChangeAspect="1"/>
            </p:cNvSpPr>
            <p:nvPr/>
          </p:nvSpPr>
          <p:spPr bwMode="auto">
            <a:xfrm>
              <a:off x="9192" y="5795"/>
              <a:ext cx="815" cy="960"/>
            </a:xfrm>
            <a:custGeom>
              <a:avLst/>
              <a:gdLst>
                <a:gd name="connsiteX0" fmla="*/ 204373 w 514281"/>
                <a:gd name="connsiteY0" fmla="*/ 530626 h 605804"/>
                <a:gd name="connsiteX1" fmla="*/ 204373 w 514281"/>
                <a:gd name="connsiteY1" fmla="*/ 556952 h 605804"/>
                <a:gd name="connsiteX2" fmla="*/ 311229 w 514281"/>
                <a:gd name="connsiteY2" fmla="*/ 556952 h 605804"/>
                <a:gd name="connsiteX3" fmla="*/ 311229 w 514281"/>
                <a:gd name="connsiteY3" fmla="*/ 530626 h 605804"/>
                <a:gd name="connsiteX4" fmla="*/ 204373 w 514281"/>
                <a:gd name="connsiteY4" fmla="*/ 479178 h 605804"/>
                <a:gd name="connsiteX5" fmla="*/ 204373 w 514281"/>
                <a:gd name="connsiteY5" fmla="*/ 504299 h 605804"/>
                <a:gd name="connsiteX6" fmla="*/ 311229 w 514281"/>
                <a:gd name="connsiteY6" fmla="*/ 504299 h 605804"/>
                <a:gd name="connsiteX7" fmla="*/ 311229 w 514281"/>
                <a:gd name="connsiteY7" fmla="*/ 479178 h 605804"/>
                <a:gd name="connsiteX8" fmla="*/ 458958 w 514281"/>
                <a:gd name="connsiteY8" fmla="*/ 243592 h 605804"/>
                <a:gd name="connsiteX9" fmla="*/ 514281 w 514281"/>
                <a:gd name="connsiteY9" fmla="*/ 243592 h 605804"/>
                <a:gd name="connsiteX10" fmla="*/ 514281 w 514281"/>
                <a:gd name="connsiteY10" fmla="*/ 269913 h 605804"/>
                <a:gd name="connsiteX11" fmla="*/ 458958 w 514281"/>
                <a:gd name="connsiteY11" fmla="*/ 269913 h 605804"/>
                <a:gd name="connsiteX12" fmla="*/ 0 w 514281"/>
                <a:gd name="connsiteY12" fmla="*/ 243592 h 605804"/>
                <a:gd name="connsiteX13" fmla="*/ 55323 w 514281"/>
                <a:gd name="connsiteY13" fmla="*/ 243592 h 605804"/>
                <a:gd name="connsiteX14" fmla="*/ 55323 w 514281"/>
                <a:gd name="connsiteY14" fmla="*/ 269913 h 605804"/>
                <a:gd name="connsiteX15" fmla="*/ 0 w 514281"/>
                <a:gd name="connsiteY15" fmla="*/ 269913 h 605804"/>
                <a:gd name="connsiteX16" fmla="*/ 263695 w 514281"/>
                <a:gd name="connsiteY16" fmla="*/ 202846 h 605804"/>
                <a:gd name="connsiteX17" fmla="*/ 192467 w 514281"/>
                <a:gd name="connsiteY17" fmla="*/ 273946 h 605804"/>
                <a:gd name="connsiteX18" fmla="*/ 237321 w 514281"/>
                <a:gd name="connsiteY18" fmla="*/ 273946 h 605804"/>
                <a:gd name="connsiteX19" fmla="*/ 250601 w 514281"/>
                <a:gd name="connsiteY19" fmla="*/ 288407 h 605804"/>
                <a:gd name="connsiteX20" fmla="*/ 246608 w 514281"/>
                <a:gd name="connsiteY20" fmla="*/ 326599 h 605804"/>
                <a:gd name="connsiteX21" fmla="*/ 320436 w 514281"/>
                <a:gd name="connsiteY21" fmla="*/ 252904 h 605804"/>
                <a:gd name="connsiteX22" fmla="*/ 275582 w 514281"/>
                <a:gd name="connsiteY22" fmla="*/ 252904 h 605804"/>
                <a:gd name="connsiteX23" fmla="*/ 262302 w 514281"/>
                <a:gd name="connsiteY23" fmla="*/ 239648 h 605804"/>
                <a:gd name="connsiteX24" fmla="*/ 283673 w 514281"/>
                <a:gd name="connsiteY24" fmla="*/ 156984 h 605804"/>
                <a:gd name="connsiteX25" fmla="*/ 291462 w 514281"/>
                <a:gd name="connsiteY25" fmla="*/ 168641 h 605804"/>
                <a:gd name="connsiteX26" fmla="*/ 290071 w 514281"/>
                <a:gd name="connsiteY26" fmla="*/ 225094 h 605804"/>
                <a:gd name="connsiteX27" fmla="*/ 290069 w 514281"/>
                <a:gd name="connsiteY27" fmla="*/ 225094 h 605804"/>
                <a:gd name="connsiteX28" fmla="*/ 290069 w 514281"/>
                <a:gd name="connsiteY28" fmla="*/ 225187 h 605804"/>
                <a:gd name="connsiteX29" fmla="*/ 290071 w 514281"/>
                <a:gd name="connsiteY29" fmla="*/ 225094 h 605804"/>
                <a:gd name="connsiteX30" fmla="*/ 353496 w 514281"/>
                <a:gd name="connsiteY30" fmla="*/ 225094 h 605804"/>
                <a:gd name="connsiteX31" fmla="*/ 362783 w 514281"/>
                <a:gd name="connsiteY31" fmla="*/ 247435 h 605804"/>
                <a:gd name="connsiteX32" fmla="*/ 240014 w 514281"/>
                <a:gd name="connsiteY32" fmla="*/ 369982 h 605804"/>
                <a:gd name="connsiteX33" fmla="*/ 217634 w 514281"/>
                <a:gd name="connsiteY33" fmla="*/ 359414 h 605804"/>
                <a:gd name="connsiteX34" fmla="*/ 222927 w 514281"/>
                <a:gd name="connsiteY34" fmla="*/ 298882 h 605804"/>
                <a:gd name="connsiteX35" fmla="*/ 160893 w 514281"/>
                <a:gd name="connsiteY35" fmla="*/ 298882 h 605804"/>
                <a:gd name="connsiteX36" fmla="*/ 151606 w 514281"/>
                <a:gd name="connsiteY36" fmla="*/ 276542 h 605804"/>
                <a:gd name="connsiteX37" fmla="*/ 268988 w 514281"/>
                <a:gd name="connsiteY37" fmla="*/ 159371 h 605804"/>
                <a:gd name="connsiteX38" fmla="*/ 283673 w 514281"/>
                <a:gd name="connsiteY38" fmla="*/ 156984 h 605804"/>
                <a:gd name="connsiteX39" fmla="*/ 250606 w 514281"/>
                <a:gd name="connsiteY39" fmla="*/ 114503 h 605804"/>
                <a:gd name="connsiteX40" fmla="*/ 114784 w 514281"/>
                <a:gd name="connsiteY40" fmla="*/ 244837 h 605804"/>
                <a:gd name="connsiteX41" fmla="*/ 159624 w 514281"/>
                <a:gd name="connsiteY41" fmla="*/ 362007 h 605804"/>
                <a:gd name="connsiteX42" fmla="*/ 204001 w 514281"/>
                <a:gd name="connsiteY42" fmla="*/ 452852 h 605804"/>
                <a:gd name="connsiteX43" fmla="*/ 311322 w 514281"/>
                <a:gd name="connsiteY43" fmla="*/ 452852 h 605804"/>
                <a:gd name="connsiteX44" fmla="*/ 354678 w 514281"/>
                <a:gd name="connsiteY44" fmla="*/ 362007 h 605804"/>
                <a:gd name="connsiteX45" fmla="*/ 400819 w 514281"/>
                <a:gd name="connsiteY45" fmla="*/ 258000 h 605804"/>
                <a:gd name="connsiteX46" fmla="*/ 250606 w 514281"/>
                <a:gd name="connsiteY46" fmla="*/ 114503 h 605804"/>
                <a:gd name="connsiteX47" fmla="*/ 249213 w 514281"/>
                <a:gd name="connsiteY47" fmla="*/ 88269 h 605804"/>
                <a:gd name="connsiteX48" fmla="*/ 427556 w 514281"/>
                <a:gd name="connsiteY48" fmla="*/ 258092 h 605804"/>
                <a:gd name="connsiteX49" fmla="*/ 373524 w 514281"/>
                <a:gd name="connsiteY49" fmla="*/ 381845 h 605804"/>
                <a:gd name="connsiteX50" fmla="*/ 337874 w 514281"/>
                <a:gd name="connsiteY50" fmla="*/ 460824 h 605804"/>
                <a:gd name="connsiteX51" fmla="*/ 337874 w 514281"/>
                <a:gd name="connsiteY51" fmla="*/ 571413 h 605804"/>
                <a:gd name="connsiteX52" fmla="*/ 324598 w 514281"/>
                <a:gd name="connsiteY52" fmla="*/ 583278 h 605804"/>
                <a:gd name="connsiteX53" fmla="*/ 270473 w 514281"/>
                <a:gd name="connsiteY53" fmla="*/ 583278 h 605804"/>
                <a:gd name="connsiteX54" fmla="*/ 270473 w 514281"/>
                <a:gd name="connsiteY54" fmla="*/ 592548 h 605804"/>
                <a:gd name="connsiteX55" fmla="*/ 257290 w 514281"/>
                <a:gd name="connsiteY55" fmla="*/ 605804 h 605804"/>
                <a:gd name="connsiteX56" fmla="*/ 244014 w 514281"/>
                <a:gd name="connsiteY56" fmla="*/ 592548 h 605804"/>
                <a:gd name="connsiteX57" fmla="*/ 244014 w 514281"/>
                <a:gd name="connsiteY57" fmla="*/ 583278 h 605804"/>
                <a:gd name="connsiteX58" fmla="*/ 189890 w 514281"/>
                <a:gd name="connsiteY58" fmla="*/ 583278 h 605804"/>
                <a:gd name="connsiteX59" fmla="*/ 176707 w 514281"/>
                <a:gd name="connsiteY59" fmla="*/ 570023 h 605804"/>
                <a:gd name="connsiteX60" fmla="*/ 176707 w 514281"/>
                <a:gd name="connsiteY60" fmla="*/ 460824 h 605804"/>
                <a:gd name="connsiteX61" fmla="*/ 139757 w 514281"/>
                <a:gd name="connsiteY61" fmla="*/ 380454 h 605804"/>
                <a:gd name="connsiteX62" fmla="*/ 87025 w 514281"/>
                <a:gd name="connsiteY62" fmla="*/ 242241 h 605804"/>
                <a:gd name="connsiteX63" fmla="*/ 249213 w 514281"/>
                <a:gd name="connsiteY63" fmla="*/ 88269 h 605804"/>
                <a:gd name="connsiteX64" fmla="*/ 429815 w 514281"/>
                <a:gd name="connsiteY64" fmla="*/ 66120 h 605804"/>
                <a:gd name="connsiteX65" fmla="*/ 448444 w 514281"/>
                <a:gd name="connsiteY65" fmla="*/ 84608 h 605804"/>
                <a:gd name="connsiteX66" fmla="*/ 409280 w 514281"/>
                <a:gd name="connsiteY66" fmla="*/ 123772 h 605804"/>
                <a:gd name="connsiteX67" fmla="*/ 390721 w 514281"/>
                <a:gd name="connsiteY67" fmla="*/ 105143 h 605804"/>
                <a:gd name="connsiteX68" fmla="*/ 84820 w 514281"/>
                <a:gd name="connsiteY68" fmla="*/ 66120 h 605804"/>
                <a:gd name="connsiteX69" fmla="*/ 123843 w 514281"/>
                <a:gd name="connsiteY69" fmla="*/ 105143 h 605804"/>
                <a:gd name="connsiteX70" fmla="*/ 105284 w 514281"/>
                <a:gd name="connsiteY70" fmla="*/ 123772 h 605804"/>
                <a:gd name="connsiteX71" fmla="*/ 66120 w 514281"/>
                <a:gd name="connsiteY71" fmla="*/ 84749 h 605804"/>
                <a:gd name="connsiteX72" fmla="*/ 243945 w 514281"/>
                <a:gd name="connsiteY72" fmla="*/ 0 h 605804"/>
                <a:gd name="connsiteX73" fmla="*/ 270266 w 514281"/>
                <a:gd name="connsiteY73" fmla="*/ 0 h 605804"/>
                <a:gd name="connsiteX74" fmla="*/ 270266 w 514281"/>
                <a:gd name="connsiteY74" fmla="*/ 55253 h 605804"/>
                <a:gd name="connsiteX75" fmla="*/ 243945 w 514281"/>
                <a:gd name="connsiteY75" fmla="*/ 55253 h 605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514281" h="605804">
                  <a:moveTo>
                    <a:pt x="204373" y="530626"/>
                  </a:moveTo>
                  <a:lnTo>
                    <a:pt x="204373" y="556952"/>
                  </a:lnTo>
                  <a:lnTo>
                    <a:pt x="311229" y="556952"/>
                  </a:lnTo>
                  <a:lnTo>
                    <a:pt x="311229" y="530626"/>
                  </a:lnTo>
                  <a:close/>
                  <a:moveTo>
                    <a:pt x="204373" y="479178"/>
                  </a:moveTo>
                  <a:lnTo>
                    <a:pt x="204373" y="504299"/>
                  </a:lnTo>
                  <a:lnTo>
                    <a:pt x="311229" y="504299"/>
                  </a:lnTo>
                  <a:lnTo>
                    <a:pt x="311229" y="479178"/>
                  </a:lnTo>
                  <a:close/>
                  <a:moveTo>
                    <a:pt x="458958" y="243592"/>
                  </a:moveTo>
                  <a:lnTo>
                    <a:pt x="514281" y="243592"/>
                  </a:lnTo>
                  <a:lnTo>
                    <a:pt x="514281" y="269913"/>
                  </a:lnTo>
                  <a:lnTo>
                    <a:pt x="458958" y="269913"/>
                  </a:lnTo>
                  <a:close/>
                  <a:moveTo>
                    <a:pt x="0" y="243592"/>
                  </a:moveTo>
                  <a:lnTo>
                    <a:pt x="55323" y="243592"/>
                  </a:lnTo>
                  <a:lnTo>
                    <a:pt x="55323" y="269913"/>
                  </a:lnTo>
                  <a:lnTo>
                    <a:pt x="0" y="269913"/>
                  </a:lnTo>
                  <a:close/>
                  <a:moveTo>
                    <a:pt x="263695" y="202846"/>
                  </a:moveTo>
                  <a:lnTo>
                    <a:pt x="192467" y="273946"/>
                  </a:lnTo>
                  <a:lnTo>
                    <a:pt x="237321" y="273946"/>
                  </a:lnTo>
                  <a:cubicBezTo>
                    <a:pt x="248001" y="273946"/>
                    <a:pt x="251530" y="280991"/>
                    <a:pt x="250601" y="288407"/>
                  </a:cubicBezTo>
                  <a:lnTo>
                    <a:pt x="246608" y="326599"/>
                  </a:lnTo>
                  <a:lnTo>
                    <a:pt x="320436" y="252904"/>
                  </a:lnTo>
                  <a:lnTo>
                    <a:pt x="275582" y="252904"/>
                  </a:lnTo>
                  <a:cubicBezTo>
                    <a:pt x="270010" y="252904"/>
                    <a:pt x="262302" y="250586"/>
                    <a:pt x="262302" y="239648"/>
                  </a:cubicBezTo>
                  <a:close/>
                  <a:moveTo>
                    <a:pt x="283673" y="156984"/>
                  </a:moveTo>
                  <a:cubicBezTo>
                    <a:pt x="288142" y="159139"/>
                    <a:pt x="291462" y="163635"/>
                    <a:pt x="291462" y="168641"/>
                  </a:cubicBezTo>
                  <a:lnTo>
                    <a:pt x="290071" y="225094"/>
                  </a:lnTo>
                  <a:lnTo>
                    <a:pt x="290069" y="225094"/>
                  </a:lnTo>
                  <a:lnTo>
                    <a:pt x="290069" y="225187"/>
                  </a:lnTo>
                  <a:lnTo>
                    <a:pt x="290071" y="225094"/>
                  </a:lnTo>
                  <a:lnTo>
                    <a:pt x="353496" y="225094"/>
                  </a:lnTo>
                  <a:cubicBezTo>
                    <a:pt x="367798" y="225094"/>
                    <a:pt x="370398" y="240946"/>
                    <a:pt x="362783" y="247435"/>
                  </a:cubicBezTo>
                  <a:lnTo>
                    <a:pt x="240014" y="369982"/>
                  </a:lnTo>
                  <a:cubicBezTo>
                    <a:pt x="231378" y="376749"/>
                    <a:pt x="217634" y="373041"/>
                    <a:pt x="217634" y="359414"/>
                  </a:cubicBezTo>
                  <a:lnTo>
                    <a:pt x="222927" y="298882"/>
                  </a:lnTo>
                  <a:lnTo>
                    <a:pt x="160893" y="298882"/>
                  </a:lnTo>
                  <a:cubicBezTo>
                    <a:pt x="148077" y="298882"/>
                    <a:pt x="141484" y="286646"/>
                    <a:pt x="151606" y="276542"/>
                  </a:cubicBezTo>
                  <a:lnTo>
                    <a:pt x="268988" y="159371"/>
                  </a:lnTo>
                  <a:cubicBezTo>
                    <a:pt x="273585" y="155014"/>
                    <a:pt x="279204" y="154829"/>
                    <a:pt x="283673" y="156984"/>
                  </a:cubicBezTo>
                  <a:close/>
                  <a:moveTo>
                    <a:pt x="250606" y="114503"/>
                  </a:moveTo>
                  <a:cubicBezTo>
                    <a:pt x="179399" y="118396"/>
                    <a:pt x="121375" y="173830"/>
                    <a:pt x="114784" y="244837"/>
                  </a:cubicBezTo>
                  <a:cubicBezTo>
                    <a:pt x="110792" y="289610"/>
                    <a:pt x="126667" y="331788"/>
                    <a:pt x="159624" y="362007"/>
                  </a:cubicBezTo>
                  <a:cubicBezTo>
                    <a:pt x="186083" y="387407"/>
                    <a:pt x="201680" y="419388"/>
                    <a:pt x="204001" y="452852"/>
                  </a:cubicBezTo>
                  <a:lnTo>
                    <a:pt x="311322" y="452852"/>
                  </a:lnTo>
                  <a:cubicBezTo>
                    <a:pt x="313086" y="418553"/>
                    <a:pt x="328683" y="386758"/>
                    <a:pt x="354678" y="362007"/>
                  </a:cubicBezTo>
                  <a:cubicBezTo>
                    <a:pt x="383736" y="334476"/>
                    <a:pt x="400819" y="297489"/>
                    <a:pt x="400819" y="258000"/>
                  </a:cubicBezTo>
                  <a:cubicBezTo>
                    <a:pt x="400819" y="176425"/>
                    <a:pt x="332304" y="110517"/>
                    <a:pt x="250606" y="114503"/>
                  </a:cubicBezTo>
                  <a:close/>
                  <a:moveTo>
                    <a:pt x="249213" y="88269"/>
                  </a:moveTo>
                  <a:cubicBezTo>
                    <a:pt x="346786" y="82985"/>
                    <a:pt x="427185" y="161964"/>
                    <a:pt x="427556" y="258092"/>
                  </a:cubicBezTo>
                  <a:cubicBezTo>
                    <a:pt x="427556" y="304164"/>
                    <a:pt x="407782" y="350142"/>
                    <a:pt x="373524" y="381845"/>
                  </a:cubicBezTo>
                  <a:cubicBezTo>
                    <a:pt x="351057" y="402795"/>
                    <a:pt x="337874" y="430511"/>
                    <a:pt x="337874" y="460824"/>
                  </a:cubicBezTo>
                  <a:lnTo>
                    <a:pt x="337874" y="571413"/>
                  </a:lnTo>
                  <a:cubicBezTo>
                    <a:pt x="337874" y="577995"/>
                    <a:pt x="331190" y="583278"/>
                    <a:pt x="324598" y="583278"/>
                  </a:cubicBezTo>
                  <a:lnTo>
                    <a:pt x="270473" y="583278"/>
                  </a:lnTo>
                  <a:lnTo>
                    <a:pt x="270473" y="592548"/>
                  </a:lnTo>
                  <a:cubicBezTo>
                    <a:pt x="270473" y="600428"/>
                    <a:pt x="265182" y="605804"/>
                    <a:pt x="257290" y="605804"/>
                  </a:cubicBezTo>
                  <a:cubicBezTo>
                    <a:pt x="249306" y="605804"/>
                    <a:pt x="244014" y="600428"/>
                    <a:pt x="244014" y="592548"/>
                  </a:cubicBezTo>
                  <a:lnTo>
                    <a:pt x="244014" y="583278"/>
                  </a:lnTo>
                  <a:lnTo>
                    <a:pt x="189890" y="583278"/>
                  </a:lnTo>
                  <a:cubicBezTo>
                    <a:pt x="181999" y="583278"/>
                    <a:pt x="176707" y="577995"/>
                    <a:pt x="176707" y="570023"/>
                  </a:cubicBezTo>
                  <a:lnTo>
                    <a:pt x="176707" y="460824"/>
                  </a:lnTo>
                  <a:cubicBezTo>
                    <a:pt x="176707" y="430511"/>
                    <a:pt x="163524" y="402795"/>
                    <a:pt x="139757" y="380454"/>
                  </a:cubicBezTo>
                  <a:cubicBezTo>
                    <a:pt x="101508" y="344951"/>
                    <a:pt x="83126" y="293596"/>
                    <a:pt x="87025" y="242241"/>
                  </a:cubicBezTo>
                  <a:cubicBezTo>
                    <a:pt x="95009" y="158071"/>
                    <a:pt x="164823" y="92255"/>
                    <a:pt x="249213" y="88269"/>
                  </a:cubicBezTo>
                  <a:close/>
                  <a:moveTo>
                    <a:pt x="429815" y="66120"/>
                  </a:moveTo>
                  <a:lnTo>
                    <a:pt x="448444" y="84608"/>
                  </a:lnTo>
                  <a:lnTo>
                    <a:pt x="409280" y="123772"/>
                  </a:lnTo>
                  <a:lnTo>
                    <a:pt x="390721" y="105143"/>
                  </a:lnTo>
                  <a:close/>
                  <a:moveTo>
                    <a:pt x="84820" y="66120"/>
                  </a:moveTo>
                  <a:lnTo>
                    <a:pt x="123843" y="105143"/>
                  </a:lnTo>
                  <a:lnTo>
                    <a:pt x="105284" y="123772"/>
                  </a:lnTo>
                  <a:lnTo>
                    <a:pt x="66120" y="84749"/>
                  </a:lnTo>
                  <a:close/>
                  <a:moveTo>
                    <a:pt x="243945" y="0"/>
                  </a:moveTo>
                  <a:lnTo>
                    <a:pt x="270266" y="0"/>
                  </a:lnTo>
                  <a:lnTo>
                    <a:pt x="270266" y="55253"/>
                  </a:lnTo>
                  <a:lnTo>
                    <a:pt x="243945" y="55253"/>
                  </a:lnTo>
                  <a:close/>
                </a:path>
              </a:pathLst>
            </a:custGeom>
            <a:solidFill>
              <a:srgbClr val="1E4A7A"/>
            </a:solidFill>
            <a:ln>
              <a:noFill/>
            </a:ln>
          </p:spPr>
        </p:sp>
        <p:sp>
          <p:nvSpPr>
            <p:cNvPr id="52" name="文本框 51"/>
            <p:cNvSpPr txBox="1"/>
            <p:nvPr/>
          </p:nvSpPr>
          <p:spPr>
            <a:xfrm>
              <a:off x="5931" y="3520"/>
              <a:ext cx="1924" cy="1055"/>
            </a:xfrm>
            <a:prstGeom prst="rect">
              <a:avLst/>
            </a:prstGeom>
            <a:noFill/>
          </p:spPr>
          <p:txBody>
            <a:bodyPr wrap="square" rtlCol="0">
              <a:spAutoFit/>
            </a:bodyPr>
            <a:lstStyle/>
            <a:p>
              <a:pPr algn="ctr"/>
              <a:r>
                <a:rPr lang="en-US" altLang="zh-CN" sz="2800" dirty="0">
                  <a:solidFill>
                    <a:srgbClr val="A0B2C5"/>
                  </a:solidFill>
                  <a:latin typeface="字魂35号-经典雅黑" panose="00000500000000000000" pitchFamily="2" charset="-122"/>
                  <a:ea typeface="字魂35号-经典雅黑" panose="00000500000000000000" pitchFamily="2" charset="-122"/>
                </a:rPr>
                <a:t>70</a:t>
              </a:r>
              <a:r>
                <a:rPr lang="en-US" altLang="zh-CN" sz="1600" dirty="0">
                  <a:solidFill>
                    <a:srgbClr val="A0B2C5"/>
                  </a:solidFill>
                  <a:latin typeface="字魂35号-经典雅黑" panose="00000500000000000000" pitchFamily="2" charset="-122"/>
                  <a:ea typeface="字魂35号-经典雅黑" panose="00000500000000000000" pitchFamily="2" charset="-122"/>
                </a:rPr>
                <a:t>%</a:t>
              </a:r>
            </a:p>
          </p:txBody>
        </p:sp>
        <p:sp>
          <p:nvSpPr>
            <p:cNvPr id="53" name="文本框 52"/>
            <p:cNvSpPr txBox="1"/>
            <p:nvPr/>
          </p:nvSpPr>
          <p:spPr>
            <a:xfrm>
              <a:off x="5879" y="7577"/>
              <a:ext cx="1934" cy="930"/>
            </a:xfrm>
            <a:prstGeom prst="rect">
              <a:avLst/>
            </a:prstGeom>
            <a:noFill/>
          </p:spPr>
          <p:txBody>
            <a:bodyPr wrap="square" rtlCol="0">
              <a:spAutoFit/>
            </a:bodyPr>
            <a:lstStyle/>
            <a:p>
              <a:pPr lvl="0" algn="ctr">
                <a:buClrTx/>
                <a:buSzTx/>
                <a:buFontTx/>
              </a:pPr>
              <a:r>
                <a:rPr lang="en-US" altLang="zh-CN" sz="2400" dirty="0">
                  <a:solidFill>
                    <a:srgbClr val="1E4A7A"/>
                  </a:solidFill>
                  <a:latin typeface="字魂35号-经典雅黑" panose="00000500000000000000" pitchFamily="2" charset="-122"/>
                  <a:ea typeface="字魂35号-经典雅黑" panose="00000500000000000000" pitchFamily="2" charset="-122"/>
                  <a:sym typeface="+mn-ea"/>
                </a:rPr>
                <a:t>80%</a:t>
              </a:r>
            </a:p>
          </p:txBody>
        </p:sp>
        <p:sp>
          <p:nvSpPr>
            <p:cNvPr id="54" name="文本框 53"/>
            <p:cNvSpPr txBox="1"/>
            <p:nvPr/>
          </p:nvSpPr>
          <p:spPr>
            <a:xfrm>
              <a:off x="11513" y="3657"/>
              <a:ext cx="1924" cy="1055"/>
            </a:xfrm>
            <a:prstGeom prst="rect">
              <a:avLst/>
            </a:prstGeom>
            <a:noFill/>
          </p:spPr>
          <p:txBody>
            <a:bodyPr wrap="square" rtlCol="0">
              <a:spAutoFit/>
            </a:bodyPr>
            <a:lstStyle/>
            <a:p>
              <a:pPr algn="ctr"/>
              <a:r>
                <a:rPr lang="en-US" altLang="zh-CN" sz="2800" dirty="0">
                  <a:solidFill>
                    <a:srgbClr val="1E4A7A"/>
                  </a:solidFill>
                  <a:latin typeface="字魂35号-经典雅黑" panose="00000500000000000000" pitchFamily="2" charset="-122"/>
                  <a:ea typeface="字魂35号-经典雅黑" panose="00000500000000000000" pitchFamily="2" charset="-122"/>
                </a:rPr>
                <a:t>40</a:t>
              </a:r>
              <a:r>
                <a:rPr lang="en-US" altLang="zh-CN" sz="1600" dirty="0">
                  <a:solidFill>
                    <a:srgbClr val="1E4A7A"/>
                  </a:solidFill>
                  <a:latin typeface="字魂35号-经典雅黑" panose="00000500000000000000" pitchFamily="2" charset="-122"/>
                  <a:ea typeface="字魂35号-经典雅黑" panose="00000500000000000000" pitchFamily="2" charset="-122"/>
                </a:rPr>
                <a:t>%</a:t>
              </a:r>
            </a:p>
          </p:txBody>
        </p:sp>
        <p:sp>
          <p:nvSpPr>
            <p:cNvPr id="55" name="文本框 54"/>
            <p:cNvSpPr txBox="1"/>
            <p:nvPr/>
          </p:nvSpPr>
          <p:spPr>
            <a:xfrm>
              <a:off x="11513" y="7549"/>
              <a:ext cx="1924" cy="1055"/>
            </a:xfrm>
            <a:prstGeom prst="rect">
              <a:avLst/>
            </a:prstGeom>
            <a:noFill/>
          </p:spPr>
          <p:txBody>
            <a:bodyPr wrap="square" rtlCol="0">
              <a:spAutoFit/>
            </a:bodyPr>
            <a:lstStyle/>
            <a:p>
              <a:pPr algn="ctr"/>
              <a:r>
                <a:rPr lang="en-US" altLang="zh-CN" sz="2800" dirty="0">
                  <a:solidFill>
                    <a:srgbClr val="A0B2C5"/>
                  </a:solidFill>
                  <a:latin typeface="字魂35号-经典雅黑" panose="00000500000000000000" pitchFamily="2" charset="-122"/>
                  <a:ea typeface="字魂35号-经典雅黑" panose="00000500000000000000" pitchFamily="2" charset="-122"/>
                </a:rPr>
                <a:t>70</a:t>
              </a:r>
              <a:r>
                <a:rPr lang="en-US" altLang="zh-CN" sz="1600" dirty="0">
                  <a:solidFill>
                    <a:srgbClr val="A0B2C5"/>
                  </a:solidFill>
                  <a:latin typeface="字魂35号-经典雅黑" panose="00000500000000000000" pitchFamily="2" charset="-122"/>
                  <a:ea typeface="字魂35号-经典雅黑" panose="00000500000000000000" pitchFamily="2" charset="-122"/>
                </a:rPr>
                <a:t>%</a:t>
              </a:r>
            </a:p>
          </p:txBody>
        </p:sp>
      </p:grpSp>
      <p:grpSp>
        <p:nvGrpSpPr>
          <p:cNvPr id="2" name="组合 1"/>
          <p:cNvGrpSpPr/>
          <p:nvPr/>
        </p:nvGrpSpPr>
        <p:grpSpPr>
          <a:xfrm>
            <a:off x="0" y="0"/>
            <a:ext cx="4107815" cy="1059815"/>
            <a:chOff x="0" y="0"/>
            <a:chExt cx="6469" cy="1669"/>
          </a:xfrm>
        </p:grpSpPr>
        <p:sp>
          <p:nvSpPr>
            <p:cNvPr id="3" name="文本框 2"/>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下一步工作思路</a:t>
              </a:r>
            </a:p>
          </p:txBody>
        </p:sp>
        <p:pic>
          <p:nvPicPr>
            <p:cNvPr id="5" name="图片 4"/>
            <p:cNvPicPr>
              <a:picLocks noChangeAspect="1"/>
            </p:cNvPicPr>
            <p:nvPr/>
          </p:nvPicPr>
          <p:blipFill>
            <a:blip r:embed="rId3"/>
            <a:stretch>
              <a:fillRect/>
            </a:stretch>
          </p:blipFill>
          <p:spPr>
            <a:xfrm>
              <a:off x="0" y="0"/>
              <a:ext cx="2400" cy="1410"/>
            </a:xfrm>
            <a:prstGeom prst="rect">
              <a:avLst/>
            </a:prstGeom>
          </p:spPr>
        </p:pic>
      </p:grpSp>
      <p:sp>
        <p:nvSpPr>
          <p:cNvPr id="7" name="矩形 6"/>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16" fill="hold" nodeType="withEffect">
                                  <p:stCondLst>
                                    <p:cond delay="0"/>
                                  </p:stCondLst>
                                  <p:childTnLst>
                                    <p:set>
                                      <p:cBhvr>
                                        <p:cTn id="11" dur="1" fill="hold">
                                          <p:stCondLst>
                                            <p:cond delay="0"/>
                                          </p:stCondLst>
                                        </p:cTn>
                                        <p:tgtEl>
                                          <p:spTgt spid="39"/>
                                        </p:tgtEl>
                                        <p:attrNameLst>
                                          <p:attrName>style.visibility</p:attrName>
                                        </p:attrNameLst>
                                      </p:cBhvr>
                                      <p:to>
                                        <p:strVal val="visible"/>
                                      </p:to>
                                    </p:set>
                                    <p:anim calcmode="lin" valueType="num">
                                      <p:cBhvr>
                                        <p:cTn id="12" dur="500" fill="hold"/>
                                        <p:tgtEl>
                                          <p:spTgt spid="39"/>
                                        </p:tgtEl>
                                        <p:attrNameLst>
                                          <p:attrName>ppt_w</p:attrName>
                                        </p:attrNameLst>
                                      </p:cBhvr>
                                      <p:tavLst>
                                        <p:tav tm="0">
                                          <p:val>
                                            <p:fltVal val="0"/>
                                          </p:val>
                                        </p:tav>
                                        <p:tav tm="100000">
                                          <p:val>
                                            <p:strVal val="#ppt_w"/>
                                          </p:val>
                                        </p:tav>
                                      </p:tavLst>
                                    </p:anim>
                                    <p:anim calcmode="lin" valueType="num">
                                      <p:cBhvr>
                                        <p:cTn id="13" dur="500" fill="hold"/>
                                        <p:tgtEl>
                                          <p:spTgt spid="39"/>
                                        </p:tgtEl>
                                        <p:attrNameLst>
                                          <p:attrName>ppt_h</p:attrName>
                                        </p:attrNameLst>
                                      </p:cBhvr>
                                      <p:tavLst>
                                        <p:tav tm="0">
                                          <p:val>
                                            <p:fltVal val="0"/>
                                          </p:val>
                                        </p:tav>
                                        <p:tav tm="100000">
                                          <p:val>
                                            <p:strVal val="#ppt_h"/>
                                          </p:val>
                                        </p:tav>
                                      </p:tavLst>
                                    </p:anim>
                                    <p:animEffect transition="in" filter="fade">
                                      <p:cBhvr>
                                        <p:cTn id="14" dur="500"/>
                                        <p:tgtEl>
                                          <p:spTgt spid="39"/>
                                        </p:tgtEl>
                                      </p:cBhvr>
                                    </p:animEffect>
                                  </p:childTnLst>
                                </p:cTn>
                              </p:par>
                              <p:par>
                                <p:cTn id="15" presetID="53" presetClass="entr" presetSubtype="16" fill="hold"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par>
                                <p:cTn id="20" presetID="53" presetClass="entr" presetSubtype="16" fill="hold" nodeType="with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p:cTn id="22" dur="500" fill="hold"/>
                                        <p:tgtEl>
                                          <p:spTgt spid="33"/>
                                        </p:tgtEl>
                                        <p:attrNameLst>
                                          <p:attrName>ppt_w</p:attrName>
                                        </p:attrNameLst>
                                      </p:cBhvr>
                                      <p:tavLst>
                                        <p:tav tm="0">
                                          <p:val>
                                            <p:fltVal val="0"/>
                                          </p:val>
                                        </p:tav>
                                        <p:tav tm="100000">
                                          <p:val>
                                            <p:strVal val="#ppt_w"/>
                                          </p:val>
                                        </p:tav>
                                      </p:tavLst>
                                    </p:anim>
                                    <p:anim calcmode="lin" valueType="num">
                                      <p:cBhvr>
                                        <p:cTn id="23" dur="500" fill="hold"/>
                                        <p:tgtEl>
                                          <p:spTgt spid="33"/>
                                        </p:tgtEl>
                                        <p:attrNameLst>
                                          <p:attrName>ppt_h</p:attrName>
                                        </p:attrNameLst>
                                      </p:cBhvr>
                                      <p:tavLst>
                                        <p:tav tm="0">
                                          <p:val>
                                            <p:fltVal val="0"/>
                                          </p:val>
                                        </p:tav>
                                        <p:tav tm="100000">
                                          <p:val>
                                            <p:strVal val="#ppt_h"/>
                                          </p:val>
                                        </p:tav>
                                      </p:tavLst>
                                    </p:anim>
                                    <p:animEffect transition="in" filter="fade">
                                      <p:cBhvr>
                                        <p:cTn id="24" dur="500"/>
                                        <p:tgtEl>
                                          <p:spTgt spid="33"/>
                                        </p:tgtEl>
                                      </p:cBhvr>
                                    </p:animEffect>
                                  </p:childTnLst>
                                </p:cTn>
                              </p:par>
                              <p:par>
                                <p:cTn id="25" presetID="53" presetClass="entr" presetSubtype="16"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ppt_w</p:attrName>
                                        </p:attrNameLst>
                                      </p:cBhvr>
                                      <p:tavLst>
                                        <p:tav tm="0">
                                          <p:val>
                                            <p:fltVal val="0"/>
                                          </p:val>
                                        </p:tav>
                                        <p:tav tm="100000">
                                          <p:val>
                                            <p:strVal val="#ppt_w"/>
                                          </p:val>
                                        </p:tav>
                                      </p:tavLst>
                                    </p:anim>
                                    <p:anim calcmode="lin" valueType="num">
                                      <p:cBhvr>
                                        <p:cTn id="28" dur="500" fill="hold"/>
                                        <p:tgtEl>
                                          <p:spTgt spid="30"/>
                                        </p:tgtEl>
                                        <p:attrNameLst>
                                          <p:attrName>ppt_h</p:attrName>
                                        </p:attrNameLst>
                                      </p:cBhvr>
                                      <p:tavLst>
                                        <p:tav tm="0">
                                          <p:val>
                                            <p:fltVal val="0"/>
                                          </p:val>
                                        </p:tav>
                                        <p:tav tm="100000">
                                          <p:val>
                                            <p:strVal val="#ppt_h"/>
                                          </p:val>
                                        </p:tav>
                                      </p:tavLst>
                                    </p:anim>
                                    <p:animEffect transition="in" filter="fade">
                                      <p:cBhvr>
                                        <p:cTn id="29" dur="500"/>
                                        <p:tgtEl>
                                          <p:spTgt spid="3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43"/>
                                        </p:tgtEl>
                                        <p:attrNameLst>
                                          <p:attrName>style.visibility</p:attrName>
                                        </p:attrNameLst>
                                      </p:cBhvr>
                                      <p:to>
                                        <p:strVal val="visible"/>
                                      </p:to>
                                    </p:set>
                                    <p:anim calcmode="lin" valueType="num">
                                      <p:cBhvr>
                                        <p:cTn id="32" dur="500" fill="hold"/>
                                        <p:tgtEl>
                                          <p:spTgt spid="43"/>
                                        </p:tgtEl>
                                        <p:attrNameLst>
                                          <p:attrName>ppt_w</p:attrName>
                                        </p:attrNameLst>
                                      </p:cBhvr>
                                      <p:tavLst>
                                        <p:tav tm="0">
                                          <p:val>
                                            <p:fltVal val="0"/>
                                          </p:val>
                                        </p:tav>
                                        <p:tav tm="100000">
                                          <p:val>
                                            <p:strVal val="#ppt_w"/>
                                          </p:val>
                                        </p:tav>
                                      </p:tavLst>
                                    </p:anim>
                                    <p:anim calcmode="lin" valueType="num">
                                      <p:cBhvr>
                                        <p:cTn id="33" dur="500" fill="hold"/>
                                        <p:tgtEl>
                                          <p:spTgt spid="43"/>
                                        </p:tgtEl>
                                        <p:attrNameLst>
                                          <p:attrName>ppt_h</p:attrName>
                                        </p:attrNameLst>
                                      </p:cBhvr>
                                      <p:tavLst>
                                        <p:tav tm="0">
                                          <p:val>
                                            <p:fltVal val="0"/>
                                          </p:val>
                                        </p:tav>
                                        <p:tav tm="100000">
                                          <p:val>
                                            <p:strVal val="#ppt_h"/>
                                          </p:val>
                                        </p:tav>
                                      </p:tavLst>
                                    </p:anim>
                                    <p:animEffect transition="in" filter="fade">
                                      <p:cBhvr>
                                        <p:cTn id="34" dur="500"/>
                                        <p:tgtEl>
                                          <p:spTgt spid="4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p:cTn id="42" dur="500" fill="hold"/>
                                        <p:tgtEl>
                                          <p:spTgt spid="45"/>
                                        </p:tgtEl>
                                        <p:attrNameLst>
                                          <p:attrName>ppt_w</p:attrName>
                                        </p:attrNameLst>
                                      </p:cBhvr>
                                      <p:tavLst>
                                        <p:tav tm="0">
                                          <p:val>
                                            <p:fltVal val="0"/>
                                          </p:val>
                                        </p:tav>
                                        <p:tav tm="100000">
                                          <p:val>
                                            <p:strVal val="#ppt_w"/>
                                          </p:val>
                                        </p:tav>
                                      </p:tavLst>
                                    </p:anim>
                                    <p:anim calcmode="lin" valueType="num">
                                      <p:cBhvr>
                                        <p:cTn id="43" dur="500" fill="hold"/>
                                        <p:tgtEl>
                                          <p:spTgt spid="45"/>
                                        </p:tgtEl>
                                        <p:attrNameLst>
                                          <p:attrName>ppt_h</p:attrName>
                                        </p:attrNameLst>
                                      </p:cBhvr>
                                      <p:tavLst>
                                        <p:tav tm="0">
                                          <p:val>
                                            <p:fltVal val="0"/>
                                          </p:val>
                                        </p:tav>
                                        <p:tav tm="100000">
                                          <p:val>
                                            <p:strVal val="#ppt_h"/>
                                          </p:val>
                                        </p:tav>
                                      </p:tavLst>
                                    </p:anim>
                                    <p:animEffect transition="in" filter="fade">
                                      <p:cBhvr>
                                        <p:cTn id="44" dur="500"/>
                                        <p:tgtEl>
                                          <p:spTgt spid="4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46"/>
                                        </p:tgtEl>
                                        <p:attrNameLst>
                                          <p:attrName>style.visibility</p:attrName>
                                        </p:attrNameLst>
                                      </p:cBhvr>
                                      <p:to>
                                        <p:strVal val="visible"/>
                                      </p:to>
                                    </p:set>
                                    <p:anim calcmode="lin" valueType="num">
                                      <p:cBhvr>
                                        <p:cTn id="47" dur="500" fill="hold"/>
                                        <p:tgtEl>
                                          <p:spTgt spid="46"/>
                                        </p:tgtEl>
                                        <p:attrNameLst>
                                          <p:attrName>ppt_w</p:attrName>
                                        </p:attrNameLst>
                                      </p:cBhvr>
                                      <p:tavLst>
                                        <p:tav tm="0">
                                          <p:val>
                                            <p:fltVal val="0"/>
                                          </p:val>
                                        </p:tav>
                                        <p:tav tm="100000">
                                          <p:val>
                                            <p:strVal val="#ppt_w"/>
                                          </p:val>
                                        </p:tav>
                                      </p:tavLst>
                                    </p:anim>
                                    <p:anim calcmode="lin" valueType="num">
                                      <p:cBhvr>
                                        <p:cTn id="48" dur="500" fill="hold"/>
                                        <p:tgtEl>
                                          <p:spTgt spid="46"/>
                                        </p:tgtEl>
                                        <p:attrNameLst>
                                          <p:attrName>ppt_h</p:attrName>
                                        </p:attrNameLst>
                                      </p:cBhvr>
                                      <p:tavLst>
                                        <p:tav tm="0">
                                          <p:val>
                                            <p:fltVal val="0"/>
                                          </p:val>
                                        </p:tav>
                                        <p:tav tm="100000">
                                          <p:val>
                                            <p:strVal val="#ppt_h"/>
                                          </p:val>
                                        </p:tav>
                                      </p:tavLst>
                                    </p:anim>
                                    <p:animEffect transition="in" filter="fade">
                                      <p:cBhvr>
                                        <p:cTn id="49" dur="500"/>
                                        <p:tgtEl>
                                          <p:spTgt spid="4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47"/>
                                        </p:tgtEl>
                                        <p:attrNameLst>
                                          <p:attrName>style.visibility</p:attrName>
                                        </p:attrNameLst>
                                      </p:cBhvr>
                                      <p:to>
                                        <p:strVal val="visible"/>
                                      </p:to>
                                    </p:set>
                                    <p:anim calcmode="lin" valueType="num">
                                      <p:cBhvr>
                                        <p:cTn id="52" dur="500" fill="hold"/>
                                        <p:tgtEl>
                                          <p:spTgt spid="47"/>
                                        </p:tgtEl>
                                        <p:attrNameLst>
                                          <p:attrName>ppt_w</p:attrName>
                                        </p:attrNameLst>
                                      </p:cBhvr>
                                      <p:tavLst>
                                        <p:tav tm="0">
                                          <p:val>
                                            <p:fltVal val="0"/>
                                          </p:val>
                                        </p:tav>
                                        <p:tav tm="100000">
                                          <p:val>
                                            <p:strVal val="#ppt_w"/>
                                          </p:val>
                                        </p:tav>
                                      </p:tavLst>
                                    </p:anim>
                                    <p:anim calcmode="lin" valueType="num">
                                      <p:cBhvr>
                                        <p:cTn id="53" dur="500" fill="hold"/>
                                        <p:tgtEl>
                                          <p:spTgt spid="47"/>
                                        </p:tgtEl>
                                        <p:attrNameLst>
                                          <p:attrName>ppt_h</p:attrName>
                                        </p:attrNameLst>
                                      </p:cBhvr>
                                      <p:tavLst>
                                        <p:tav tm="0">
                                          <p:val>
                                            <p:fltVal val="0"/>
                                          </p:val>
                                        </p:tav>
                                        <p:tav tm="100000">
                                          <p:val>
                                            <p:strVal val="#ppt_h"/>
                                          </p:val>
                                        </p:tav>
                                      </p:tavLst>
                                    </p:anim>
                                    <p:animEffect transition="in" filter="fade">
                                      <p:cBhvr>
                                        <p:cTn id="54" dur="500"/>
                                        <p:tgtEl>
                                          <p:spTgt spid="47"/>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48"/>
                                        </p:tgtEl>
                                        <p:attrNameLst>
                                          <p:attrName>style.visibility</p:attrName>
                                        </p:attrNameLst>
                                      </p:cBhvr>
                                      <p:to>
                                        <p:strVal val="visible"/>
                                      </p:to>
                                    </p:set>
                                    <p:anim calcmode="lin" valueType="num">
                                      <p:cBhvr>
                                        <p:cTn id="57" dur="500" fill="hold"/>
                                        <p:tgtEl>
                                          <p:spTgt spid="48"/>
                                        </p:tgtEl>
                                        <p:attrNameLst>
                                          <p:attrName>ppt_w</p:attrName>
                                        </p:attrNameLst>
                                      </p:cBhvr>
                                      <p:tavLst>
                                        <p:tav tm="0">
                                          <p:val>
                                            <p:fltVal val="0"/>
                                          </p:val>
                                        </p:tav>
                                        <p:tav tm="100000">
                                          <p:val>
                                            <p:strVal val="#ppt_w"/>
                                          </p:val>
                                        </p:tav>
                                      </p:tavLst>
                                    </p:anim>
                                    <p:anim calcmode="lin" valueType="num">
                                      <p:cBhvr>
                                        <p:cTn id="58" dur="500" fill="hold"/>
                                        <p:tgtEl>
                                          <p:spTgt spid="48"/>
                                        </p:tgtEl>
                                        <p:attrNameLst>
                                          <p:attrName>ppt_h</p:attrName>
                                        </p:attrNameLst>
                                      </p:cBhvr>
                                      <p:tavLst>
                                        <p:tav tm="0">
                                          <p:val>
                                            <p:fltVal val="0"/>
                                          </p:val>
                                        </p:tav>
                                        <p:tav tm="100000">
                                          <p:val>
                                            <p:strVal val="#ppt_h"/>
                                          </p:val>
                                        </p:tav>
                                      </p:tavLst>
                                    </p:anim>
                                    <p:animEffect transition="in" filter="fade">
                                      <p:cBhvr>
                                        <p:cTn id="59" dur="500"/>
                                        <p:tgtEl>
                                          <p:spTgt spid="4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Effect transition="in" filter="fade">
                                      <p:cBhvr>
                                        <p:cTn id="64" dur="500"/>
                                        <p:tgtEl>
                                          <p:spTgt spid="49"/>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50"/>
                                        </p:tgtEl>
                                        <p:attrNameLst>
                                          <p:attrName>style.visibility</p:attrName>
                                        </p:attrNameLst>
                                      </p:cBhvr>
                                      <p:to>
                                        <p:strVal val="visible"/>
                                      </p:to>
                                    </p:set>
                                    <p:anim calcmode="lin" valueType="num">
                                      <p:cBhvr>
                                        <p:cTn id="67" dur="500" fill="hold"/>
                                        <p:tgtEl>
                                          <p:spTgt spid="50"/>
                                        </p:tgtEl>
                                        <p:attrNameLst>
                                          <p:attrName>ppt_w</p:attrName>
                                        </p:attrNameLst>
                                      </p:cBhvr>
                                      <p:tavLst>
                                        <p:tav tm="0">
                                          <p:val>
                                            <p:fltVal val="0"/>
                                          </p:val>
                                        </p:tav>
                                        <p:tav tm="100000">
                                          <p:val>
                                            <p:strVal val="#ppt_w"/>
                                          </p:val>
                                        </p:tav>
                                      </p:tavLst>
                                    </p:anim>
                                    <p:anim calcmode="lin" valueType="num">
                                      <p:cBhvr>
                                        <p:cTn id="68" dur="500" fill="hold"/>
                                        <p:tgtEl>
                                          <p:spTgt spid="50"/>
                                        </p:tgtEl>
                                        <p:attrNameLst>
                                          <p:attrName>ppt_h</p:attrName>
                                        </p:attrNameLst>
                                      </p:cBhvr>
                                      <p:tavLst>
                                        <p:tav tm="0">
                                          <p:val>
                                            <p:fltVal val="0"/>
                                          </p:val>
                                        </p:tav>
                                        <p:tav tm="100000">
                                          <p:val>
                                            <p:strVal val="#ppt_h"/>
                                          </p:val>
                                        </p:tav>
                                      </p:tavLst>
                                    </p:anim>
                                    <p:animEffect transition="in" filter="fade">
                                      <p:cBhvr>
                                        <p:cTn id="69" dur="500"/>
                                        <p:tgtEl>
                                          <p:spTgt spid="50"/>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12" fill="hold" nodeType="clickEffect">
                                  <p:stCondLst>
                                    <p:cond delay="0"/>
                                  </p:stCondLst>
                                  <p:childTnLst>
                                    <p:set>
                                      <p:cBhvr>
                                        <p:cTn id="73" dur="1" fill="hold">
                                          <p:stCondLst>
                                            <p:cond delay="0"/>
                                          </p:stCondLst>
                                        </p:cTn>
                                        <p:tgtEl>
                                          <p:spTgt spid="9"/>
                                        </p:tgtEl>
                                        <p:attrNameLst>
                                          <p:attrName>style.visibility</p:attrName>
                                        </p:attrNameLst>
                                      </p:cBhvr>
                                      <p:to>
                                        <p:strVal val="visible"/>
                                      </p:to>
                                    </p:set>
                                    <p:animEffect transition="in" filter="strips(downLeft)">
                                      <p:cBhvr>
                                        <p:cTn id="74" dur="500"/>
                                        <p:tgtEl>
                                          <p:spTgt spid="9"/>
                                        </p:tgtEl>
                                      </p:cBhvr>
                                    </p:animEffect>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wipe(down)">
                                      <p:cBhvr>
                                        <p:cTn id="79" dur="580">
                                          <p:stCondLst>
                                            <p:cond delay="0"/>
                                          </p:stCondLst>
                                        </p:cTn>
                                        <p:tgtEl>
                                          <p:spTgt spid="2"/>
                                        </p:tgtEl>
                                      </p:cBhvr>
                                    </p:animEffect>
                                    <p:anim calcmode="lin" valueType="num">
                                      <p:cBhvr>
                                        <p:cTn id="80"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gtEl>
                                      </p:cBhvr>
                                      <p:to x="100000" y="60000"/>
                                    </p:animScale>
                                    <p:animScale>
                                      <p:cBhvr>
                                        <p:cTn id="86" dur="166" decel="50000">
                                          <p:stCondLst>
                                            <p:cond delay="676"/>
                                          </p:stCondLst>
                                        </p:cTn>
                                        <p:tgtEl>
                                          <p:spTgt spid="2"/>
                                        </p:tgtEl>
                                      </p:cBhvr>
                                      <p:to x="100000" y="100000"/>
                                    </p:animScale>
                                    <p:animScale>
                                      <p:cBhvr>
                                        <p:cTn id="87" dur="26">
                                          <p:stCondLst>
                                            <p:cond delay="1312"/>
                                          </p:stCondLst>
                                        </p:cTn>
                                        <p:tgtEl>
                                          <p:spTgt spid="2"/>
                                        </p:tgtEl>
                                      </p:cBhvr>
                                      <p:to x="100000" y="80000"/>
                                    </p:animScale>
                                    <p:animScale>
                                      <p:cBhvr>
                                        <p:cTn id="88" dur="166" decel="50000">
                                          <p:stCondLst>
                                            <p:cond delay="1338"/>
                                          </p:stCondLst>
                                        </p:cTn>
                                        <p:tgtEl>
                                          <p:spTgt spid="2"/>
                                        </p:tgtEl>
                                      </p:cBhvr>
                                      <p:to x="100000" y="100000"/>
                                    </p:animScale>
                                    <p:animScale>
                                      <p:cBhvr>
                                        <p:cTn id="89" dur="26">
                                          <p:stCondLst>
                                            <p:cond delay="1642"/>
                                          </p:stCondLst>
                                        </p:cTn>
                                        <p:tgtEl>
                                          <p:spTgt spid="2"/>
                                        </p:tgtEl>
                                      </p:cBhvr>
                                      <p:to x="100000" y="90000"/>
                                    </p:animScale>
                                    <p:animScale>
                                      <p:cBhvr>
                                        <p:cTn id="90" dur="166" decel="50000">
                                          <p:stCondLst>
                                            <p:cond delay="1668"/>
                                          </p:stCondLst>
                                        </p:cTn>
                                        <p:tgtEl>
                                          <p:spTgt spid="2"/>
                                        </p:tgtEl>
                                      </p:cBhvr>
                                      <p:to x="100000" y="100000"/>
                                    </p:animScale>
                                    <p:animScale>
                                      <p:cBhvr>
                                        <p:cTn id="91" dur="26">
                                          <p:stCondLst>
                                            <p:cond delay="1808"/>
                                          </p:stCondLst>
                                        </p:cTn>
                                        <p:tgtEl>
                                          <p:spTgt spid="2"/>
                                        </p:tgtEl>
                                      </p:cBhvr>
                                      <p:to x="100000" y="95000"/>
                                    </p:animScale>
                                    <p:animScale>
                                      <p:cBhvr>
                                        <p:cTn id="92" dur="166" decel="50000">
                                          <p:stCondLst>
                                            <p:cond delay="1834"/>
                                          </p:stCondLst>
                                        </p:cTn>
                                        <p:tgtEl>
                                          <p:spTgt spid="2"/>
                                        </p:tgtEl>
                                      </p:cBhvr>
                                      <p:to x="100000" y="100000"/>
                                    </p:animScale>
                                  </p:childTnLst>
                                </p:cTn>
                              </p:par>
                              <p:par>
                                <p:cTn id="93" presetID="53" presetClass="entr" presetSubtype="16" fill="hold" grpId="0" nodeType="withEffect">
                                  <p:stCondLst>
                                    <p:cond delay="0"/>
                                  </p:stCondLst>
                                  <p:childTnLst>
                                    <p:set>
                                      <p:cBhvr>
                                        <p:cTn id="94" dur="1" fill="hold">
                                          <p:stCondLst>
                                            <p:cond delay="0"/>
                                          </p:stCondLst>
                                        </p:cTn>
                                        <p:tgtEl>
                                          <p:spTgt spid="7"/>
                                        </p:tgtEl>
                                        <p:attrNameLst>
                                          <p:attrName>style.visibility</p:attrName>
                                        </p:attrNameLst>
                                      </p:cBhvr>
                                      <p:to>
                                        <p:strVal val="visible"/>
                                      </p:to>
                                    </p:set>
                                    <p:anim calcmode="lin" valueType="num">
                                      <p:cBhvr>
                                        <p:cTn id="95" dur="500" fill="hold"/>
                                        <p:tgtEl>
                                          <p:spTgt spid="7"/>
                                        </p:tgtEl>
                                        <p:attrNameLst>
                                          <p:attrName>ppt_w</p:attrName>
                                        </p:attrNameLst>
                                      </p:cBhvr>
                                      <p:tavLst>
                                        <p:tav tm="0">
                                          <p:val>
                                            <p:fltVal val="0"/>
                                          </p:val>
                                        </p:tav>
                                        <p:tav tm="100000">
                                          <p:val>
                                            <p:strVal val="#ppt_w"/>
                                          </p:val>
                                        </p:tav>
                                      </p:tavLst>
                                    </p:anim>
                                    <p:anim calcmode="lin" valueType="num">
                                      <p:cBhvr>
                                        <p:cTn id="96" dur="500" fill="hold"/>
                                        <p:tgtEl>
                                          <p:spTgt spid="7"/>
                                        </p:tgtEl>
                                        <p:attrNameLst>
                                          <p:attrName>ppt_h</p:attrName>
                                        </p:attrNameLst>
                                      </p:cBhvr>
                                      <p:tavLst>
                                        <p:tav tm="0">
                                          <p:val>
                                            <p:fltVal val="0"/>
                                          </p:val>
                                        </p:tav>
                                        <p:tav tm="100000">
                                          <p:val>
                                            <p:strVal val="#ppt_h"/>
                                          </p:val>
                                        </p:tav>
                                      </p:tavLst>
                                    </p:anim>
                                    <p:animEffect transition="in" filter="fade">
                                      <p:cBhvr>
                                        <p:cTn id="97" dur="500"/>
                                        <p:tgtEl>
                                          <p:spTgt spid="7"/>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26"/>
                                        </p:tgtEl>
                                        <p:attrNameLst>
                                          <p:attrName>style.visibility</p:attrName>
                                        </p:attrNameLst>
                                      </p:cBhvr>
                                      <p:to>
                                        <p:strVal val="visible"/>
                                      </p:to>
                                    </p:set>
                                    <p:anim calcmode="lin" valueType="num">
                                      <p:cBhvr>
                                        <p:cTn id="100" dur="500" fill="hold"/>
                                        <p:tgtEl>
                                          <p:spTgt spid="26"/>
                                        </p:tgtEl>
                                        <p:attrNameLst>
                                          <p:attrName>ppt_w</p:attrName>
                                        </p:attrNameLst>
                                      </p:cBhvr>
                                      <p:tavLst>
                                        <p:tav tm="0">
                                          <p:val>
                                            <p:fltVal val="0"/>
                                          </p:val>
                                        </p:tav>
                                        <p:tav tm="100000">
                                          <p:val>
                                            <p:strVal val="#ppt_w"/>
                                          </p:val>
                                        </p:tav>
                                      </p:tavLst>
                                    </p:anim>
                                    <p:anim calcmode="lin" valueType="num">
                                      <p:cBhvr>
                                        <p:cTn id="101" dur="500" fill="hold"/>
                                        <p:tgtEl>
                                          <p:spTgt spid="26"/>
                                        </p:tgtEl>
                                        <p:attrNameLst>
                                          <p:attrName>ppt_h</p:attrName>
                                        </p:attrNameLst>
                                      </p:cBhvr>
                                      <p:tavLst>
                                        <p:tav tm="0">
                                          <p:val>
                                            <p:fltVal val="0"/>
                                          </p:val>
                                        </p:tav>
                                        <p:tav tm="100000">
                                          <p:val>
                                            <p:strVal val="#ppt_h"/>
                                          </p:val>
                                        </p:tav>
                                      </p:tavLst>
                                    </p:anim>
                                    <p:animEffect transition="in" filter="fade">
                                      <p:cBhvr>
                                        <p:cTn id="10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3" grpId="0"/>
      <p:bldP spid="44" grpId="0"/>
      <p:bldP spid="45" grpId="0"/>
      <p:bldP spid="46" grpId="0"/>
      <p:bldP spid="47" grpId="0"/>
      <p:bldP spid="48" grpId="0"/>
      <p:bldP spid="49" grpId="0"/>
      <p:bldP spid="50" grpId="0"/>
      <p:bldP spid="7" grpId="0" animBg="1"/>
      <p:bldP spid="2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îṥļíde"/>
          <p:cNvSpPr txBox="1"/>
          <p:nvPr/>
        </p:nvSpPr>
        <p:spPr>
          <a:xfrm>
            <a:off x="852805" y="2245995"/>
            <a:ext cx="10486390" cy="681355"/>
          </a:xfrm>
          <a:prstGeom prst="rect">
            <a:avLst/>
          </a:prstGeom>
          <a:noFill/>
          <a:ln>
            <a:noFill/>
          </a:ln>
        </p:spPr>
        <p:txBody>
          <a:bodyPr wrap="square" lIns="91440" tIns="45720" rIns="91440" bIns="45720" anchor="t" anchorCtr="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285750" indent="-285750">
              <a:lnSpc>
                <a:spcPct val="120000"/>
              </a:lnSpc>
              <a:buSzPct val="25000"/>
              <a:buFont typeface="Arial" panose="020B0604020202020204" pitchFamily="34" charset="0"/>
              <a:buChar char="•"/>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此处请输入正文此处请输入正文内容此处请输入正文此处请输入正文内容此处请输入正文此处请输入正文内容此处请输入正文此处请输入正文内容此处请输入正文此处请输入正文内容。</a:t>
            </a:r>
          </a:p>
        </p:txBody>
      </p:sp>
      <p:grpSp>
        <p:nvGrpSpPr>
          <p:cNvPr id="8" name="829"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1524000" y="3172460"/>
            <a:ext cx="9340215" cy="1055370"/>
            <a:chOff x="638430" y="3152262"/>
            <a:chExt cx="10824977" cy="1142104"/>
          </a:xfrm>
        </p:grpSpPr>
        <p:sp>
          <p:nvSpPr>
            <p:cNvPr id="10" name="iṡḷîḍé"/>
            <p:cNvSpPr/>
            <p:nvPr/>
          </p:nvSpPr>
          <p:spPr>
            <a:xfrm rot="5400000">
              <a:off x="4322868" y="3255810"/>
              <a:ext cx="782320" cy="911860"/>
            </a:xfrm>
            <a:custGeom>
              <a:avLst/>
              <a:gdLst>
                <a:gd name="connsiteX0" fmla="*/ 131121 w 3124913"/>
                <a:gd name="connsiteY0" fmla="*/ 1249162 h 3130701"/>
                <a:gd name="connsiteX1" fmla="*/ 132370 w 3124913"/>
                <a:gd name="connsiteY1" fmla="*/ 1247913 h 3130701"/>
                <a:gd name="connsiteX2" fmla="*/ 1249163 w 3124913"/>
                <a:gd name="connsiteY2" fmla="*/ 131120 h 3130701"/>
                <a:gd name="connsiteX3" fmla="*/ 1882271 w 3124913"/>
                <a:gd name="connsiteY3" fmla="*/ 131120 h 3130701"/>
                <a:gd name="connsiteX4" fmla="*/ 1882271 w 3124913"/>
                <a:gd name="connsiteY4" fmla="*/ 764228 h 3130701"/>
                <a:gd name="connsiteX5" fmla="*/ 1516049 w 3124913"/>
                <a:gd name="connsiteY5" fmla="*/ 1130450 h 3130701"/>
                <a:gd name="connsiteX6" fmla="*/ 2677238 w 3124913"/>
                <a:gd name="connsiteY6" fmla="*/ 1130450 h 3130701"/>
                <a:gd name="connsiteX7" fmla="*/ 3124913 w 3124913"/>
                <a:gd name="connsiteY7" fmla="*/ 1578125 h 3130701"/>
                <a:gd name="connsiteX8" fmla="*/ 2677238 w 3124913"/>
                <a:gd name="connsiteY8" fmla="*/ 2025800 h 3130701"/>
                <a:gd name="connsiteX9" fmla="*/ 1545864 w 3124913"/>
                <a:gd name="connsiteY9" fmla="*/ 2025800 h 3130701"/>
                <a:gd name="connsiteX10" fmla="*/ 1883520 w 3124913"/>
                <a:gd name="connsiteY10" fmla="*/ 2363456 h 3130701"/>
                <a:gd name="connsiteX11" fmla="*/ 1883520 w 3124913"/>
                <a:gd name="connsiteY11" fmla="*/ 2999063 h 3130701"/>
                <a:gd name="connsiteX12" fmla="*/ 1247913 w 3124913"/>
                <a:gd name="connsiteY12" fmla="*/ 2999063 h 3130701"/>
                <a:gd name="connsiteX13" fmla="*/ 132370 w 3124913"/>
                <a:gd name="connsiteY13" fmla="*/ 1883520 h 3130701"/>
                <a:gd name="connsiteX14" fmla="*/ 131809 w 3124913"/>
                <a:gd name="connsiteY14" fmla="*/ 1882832 h 3130701"/>
                <a:gd name="connsiteX15" fmla="*/ 131121 w 3124913"/>
                <a:gd name="connsiteY15" fmla="*/ 1882270 h 3130701"/>
                <a:gd name="connsiteX16" fmla="*/ 131121 w 3124913"/>
                <a:gd name="connsiteY16" fmla="*/ 1249162 h 313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24913" h="3130701">
                  <a:moveTo>
                    <a:pt x="131121" y="1249162"/>
                  </a:moveTo>
                  <a:lnTo>
                    <a:pt x="132370" y="1247913"/>
                  </a:lnTo>
                  <a:lnTo>
                    <a:pt x="1249163" y="131120"/>
                  </a:lnTo>
                  <a:cubicBezTo>
                    <a:pt x="1423991" y="-43707"/>
                    <a:pt x="1707443" y="-43707"/>
                    <a:pt x="1882271" y="131120"/>
                  </a:cubicBezTo>
                  <a:cubicBezTo>
                    <a:pt x="2057099" y="305948"/>
                    <a:pt x="2057099" y="589401"/>
                    <a:pt x="1882271" y="764228"/>
                  </a:cubicBezTo>
                  <a:lnTo>
                    <a:pt x="1516049" y="1130450"/>
                  </a:lnTo>
                  <a:lnTo>
                    <a:pt x="2677238" y="1130450"/>
                  </a:lnTo>
                  <a:cubicBezTo>
                    <a:pt x="2924482" y="1130450"/>
                    <a:pt x="3124913" y="1330881"/>
                    <a:pt x="3124913" y="1578125"/>
                  </a:cubicBezTo>
                  <a:cubicBezTo>
                    <a:pt x="3124913" y="1825369"/>
                    <a:pt x="2924482" y="2025800"/>
                    <a:pt x="2677238" y="2025800"/>
                  </a:cubicBezTo>
                  <a:lnTo>
                    <a:pt x="1545864" y="2025800"/>
                  </a:lnTo>
                  <a:lnTo>
                    <a:pt x="1883520" y="2363456"/>
                  </a:lnTo>
                  <a:cubicBezTo>
                    <a:pt x="2059038" y="2538974"/>
                    <a:pt x="2059038" y="2823545"/>
                    <a:pt x="1883520" y="2999063"/>
                  </a:cubicBezTo>
                  <a:cubicBezTo>
                    <a:pt x="1708002" y="3174581"/>
                    <a:pt x="1423431" y="3174581"/>
                    <a:pt x="1247913" y="2999063"/>
                  </a:cubicBezTo>
                  <a:lnTo>
                    <a:pt x="132370" y="1883520"/>
                  </a:lnTo>
                  <a:lnTo>
                    <a:pt x="131809" y="1882832"/>
                  </a:lnTo>
                  <a:lnTo>
                    <a:pt x="131121" y="1882270"/>
                  </a:lnTo>
                  <a:cubicBezTo>
                    <a:pt x="-43707" y="1707442"/>
                    <a:pt x="-43707" y="1423990"/>
                    <a:pt x="131121" y="1249162"/>
                  </a:cubicBezTo>
                  <a:close/>
                </a:path>
              </a:pathLst>
            </a:custGeom>
            <a:solidFill>
              <a:srgbClr val="1E4A7A"/>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p>
          </p:txBody>
        </p:sp>
        <p:sp>
          <p:nvSpPr>
            <p:cNvPr id="11" name="íšľîḋê"/>
            <p:cNvSpPr/>
            <p:nvPr/>
          </p:nvSpPr>
          <p:spPr>
            <a:xfrm rot="2700000">
              <a:off x="1340740" y="3288852"/>
              <a:ext cx="889000" cy="890905"/>
            </a:xfrm>
            <a:custGeom>
              <a:avLst/>
              <a:gdLst>
                <a:gd name="connsiteX0" fmla="*/ 131121 w 3124913"/>
                <a:gd name="connsiteY0" fmla="*/ 1249162 h 3130701"/>
                <a:gd name="connsiteX1" fmla="*/ 132370 w 3124913"/>
                <a:gd name="connsiteY1" fmla="*/ 1247913 h 3130701"/>
                <a:gd name="connsiteX2" fmla="*/ 1249163 w 3124913"/>
                <a:gd name="connsiteY2" fmla="*/ 131120 h 3130701"/>
                <a:gd name="connsiteX3" fmla="*/ 1882271 w 3124913"/>
                <a:gd name="connsiteY3" fmla="*/ 131120 h 3130701"/>
                <a:gd name="connsiteX4" fmla="*/ 1882271 w 3124913"/>
                <a:gd name="connsiteY4" fmla="*/ 764228 h 3130701"/>
                <a:gd name="connsiteX5" fmla="*/ 1516049 w 3124913"/>
                <a:gd name="connsiteY5" fmla="*/ 1130450 h 3130701"/>
                <a:gd name="connsiteX6" fmla="*/ 2677238 w 3124913"/>
                <a:gd name="connsiteY6" fmla="*/ 1130450 h 3130701"/>
                <a:gd name="connsiteX7" fmla="*/ 3124913 w 3124913"/>
                <a:gd name="connsiteY7" fmla="*/ 1578125 h 3130701"/>
                <a:gd name="connsiteX8" fmla="*/ 2677238 w 3124913"/>
                <a:gd name="connsiteY8" fmla="*/ 2025800 h 3130701"/>
                <a:gd name="connsiteX9" fmla="*/ 1545864 w 3124913"/>
                <a:gd name="connsiteY9" fmla="*/ 2025800 h 3130701"/>
                <a:gd name="connsiteX10" fmla="*/ 1883520 w 3124913"/>
                <a:gd name="connsiteY10" fmla="*/ 2363456 h 3130701"/>
                <a:gd name="connsiteX11" fmla="*/ 1883520 w 3124913"/>
                <a:gd name="connsiteY11" fmla="*/ 2999063 h 3130701"/>
                <a:gd name="connsiteX12" fmla="*/ 1247913 w 3124913"/>
                <a:gd name="connsiteY12" fmla="*/ 2999063 h 3130701"/>
                <a:gd name="connsiteX13" fmla="*/ 132370 w 3124913"/>
                <a:gd name="connsiteY13" fmla="*/ 1883520 h 3130701"/>
                <a:gd name="connsiteX14" fmla="*/ 131809 w 3124913"/>
                <a:gd name="connsiteY14" fmla="*/ 1882832 h 3130701"/>
                <a:gd name="connsiteX15" fmla="*/ 131121 w 3124913"/>
                <a:gd name="connsiteY15" fmla="*/ 1882270 h 3130701"/>
                <a:gd name="connsiteX16" fmla="*/ 131121 w 3124913"/>
                <a:gd name="connsiteY16" fmla="*/ 1249162 h 313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24913" h="3130701">
                  <a:moveTo>
                    <a:pt x="131121" y="1249162"/>
                  </a:moveTo>
                  <a:lnTo>
                    <a:pt x="132370" y="1247913"/>
                  </a:lnTo>
                  <a:lnTo>
                    <a:pt x="1249163" y="131120"/>
                  </a:lnTo>
                  <a:cubicBezTo>
                    <a:pt x="1423991" y="-43707"/>
                    <a:pt x="1707443" y="-43707"/>
                    <a:pt x="1882271" y="131120"/>
                  </a:cubicBezTo>
                  <a:cubicBezTo>
                    <a:pt x="2057099" y="305948"/>
                    <a:pt x="2057099" y="589401"/>
                    <a:pt x="1882271" y="764228"/>
                  </a:cubicBezTo>
                  <a:lnTo>
                    <a:pt x="1516049" y="1130450"/>
                  </a:lnTo>
                  <a:lnTo>
                    <a:pt x="2677238" y="1130450"/>
                  </a:lnTo>
                  <a:cubicBezTo>
                    <a:pt x="2924482" y="1130450"/>
                    <a:pt x="3124913" y="1330881"/>
                    <a:pt x="3124913" y="1578125"/>
                  </a:cubicBezTo>
                  <a:cubicBezTo>
                    <a:pt x="3124913" y="1825369"/>
                    <a:pt x="2924482" y="2025800"/>
                    <a:pt x="2677238" y="2025800"/>
                  </a:cubicBezTo>
                  <a:lnTo>
                    <a:pt x="1545864" y="2025800"/>
                  </a:lnTo>
                  <a:lnTo>
                    <a:pt x="1883520" y="2363456"/>
                  </a:lnTo>
                  <a:cubicBezTo>
                    <a:pt x="2059038" y="2538974"/>
                    <a:pt x="2059038" y="2823545"/>
                    <a:pt x="1883520" y="2999063"/>
                  </a:cubicBezTo>
                  <a:cubicBezTo>
                    <a:pt x="1708002" y="3174581"/>
                    <a:pt x="1423431" y="3174581"/>
                    <a:pt x="1247913" y="2999063"/>
                  </a:cubicBezTo>
                  <a:lnTo>
                    <a:pt x="132370" y="1883520"/>
                  </a:lnTo>
                  <a:lnTo>
                    <a:pt x="131809" y="1882832"/>
                  </a:lnTo>
                  <a:lnTo>
                    <a:pt x="131121" y="1882270"/>
                  </a:lnTo>
                  <a:cubicBezTo>
                    <a:pt x="-43707" y="1707442"/>
                    <a:pt x="-43707" y="1423990"/>
                    <a:pt x="131121" y="1249162"/>
                  </a:cubicBezTo>
                  <a:close/>
                </a:path>
              </a:pathLst>
            </a:custGeom>
            <a:solidFill>
              <a:srgbClr val="A0B2C5"/>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p>
          </p:txBody>
        </p:sp>
        <p:sp>
          <p:nvSpPr>
            <p:cNvPr id="12" name="íṥļïḍè"/>
            <p:cNvSpPr/>
            <p:nvPr/>
          </p:nvSpPr>
          <p:spPr>
            <a:xfrm rot="18900000" flipH="1">
              <a:off x="7045580" y="3282437"/>
              <a:ext cx="856615" cy="858520"/>
            </a:xfrm>
            <a:custGeom>
              <a:avLst/>
              <a:gdLst>
                <a:gd name="connsiteX0" fmla="*/ 131121 w 3124913"/>
                <a:gd name="connsiteY0" fmla="*/ 1249162 h 3130701"/>
                <a:gd name="connsiteX1" fmla="*/ 132370 w 3124913"/>
                <a:gd name="connsiteY1" fmla="*/ 1247913 h 3130701"/>
                <a:gd name="connsiteX2" fmla="*/ 1249163 w 3124913"/>
                <a:gd name="connsiteY2" fmla="*/ 131120 h 3130701"/>
                <a:gd name="connsiteX3" fmla="*/ 1882271 w 3124913"/>
                <a:gd name="connsiteY3" fmla="*/ 131120 h 3130701"/>
                <a:gd name="connsiteX4" fmla="*/ 1882271 w 3124913"/>
                <a:gd name="connsiteY4" fmla="*/ 764228 h 3130701"/>
                <a:gd name="connsiteX5" fmla="*/ 1516049 w 3124913"/>
                <a:gd name="connsiteY5" fmla="*/ 1130450 h 3130701"/>
                <a:gd name="connsiteX6" fmla="*/ 2677238 w 3124913"/>
                <a:gd name="connsiteY6" fmla="*/ 1130450 h 3130701"/>
                <a:gd name="connsiteX7" fmla="*/ 3124913 w 3124913"/>
                <a:gd name="connsiteY7" fmla="*/ 1578125 h 3130701"/>
                <a:gd name="connsiteX8" fmla="*/ 2677238 w 3124913"/>
                <a:gd name="connsiteY8" fmla="*/ 2025800 h 3130701"/>
                <a:gd name="connsiteX9" fmla="*/ 1545864 w 3124913"/>
                <a:gd name="connsiteY9" fmla="*/ 2025800 h 3130701"/>
                <a:gd name="connsiteX10" fmla="*/ 1883520 w 3124913"/>
                <a:gd name="connsiteY10" fmla="*/ 2363456 h 3130701"/>
                <a:gd name="connsiteX11" fmla="*/ 1883520 w 3124913"/>
                <a:gd name="connsiteY11" fmla="*/ 2999063 h 3130701"/>
                <a:gd name="connsiteX12" fmla="*/ 1247913 w 3124913"/>
                <a:gd name="connsiteY12" fmla="*/ 2999063 h 3130701"/>
                <a:gd name="connsiteX13" fmla="*/ 132370 w 3124913"/>
                <a:gd name="connsiteY13" fmla="*/ 1883520 h 3130701"/>
                <a:gd name="connsiteX14" fmla="*/ 131809 w 3124913"/>
                <a:gd name="connsiteY14" fmla="*/ 1882832 h 3130701"/>
                <a:gd name="connsiteX15" fmla="*/ 131121 w 3124913"/>
                <a:gd name="connsiteY15" fmla="*/ 1882270 h 3130701"/>
                <a:gd name="connsiteX16" fmla="*/ 131121 w 3124913"/>
                <a:gd name="connsiteY16" fmla="*/ 1249162 h 313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24913" h="3130701">
                  <a:moveTo>
                    <a:pt x="131121" y="1249162"/>
                  </a:moveTo>
                  <a:lnTo>
                    <a:pt x="132370" y="1247913"/>
                  </a:lnTo>
                  <a:lnTo>
                    <a:pt x="1249163" y="131120"/>
                  </a:lnTo>
                  <a:cubicBezTo>
                    <a:pt x="1423991" y="-43707"/>
                    <a:pt x="1707443" y="-43707"/>
                    <a:pt x="1882271" y="131120"/>
                  </a:cubicBezTo>
                  <a:cubicBezTo>
                    <a:pt x="2057099" y="305948"/>
                    <a:pt x="2057099" y="589401"/>
                    <a:pt x="1882271" y="764228"/>
                  </a:cubicBezTo>
                  <a:lnTo>
                    <a:pt x="1516049" y="1130450"/>
                  </a:lnTo>
                  <a:lnTo>
                    <a:pt x="2677238" y="1130450"/>
                  </a:lnTo>
                  <a:cubicBezTo>
                    <a:pt x="2924482" y="1130450"/>
                    <a:pt x="3124913" y="1330881"/>
                    <a:pt x="3124913" y="1578125"/>
                  </a:cubicBezTo>
                  <a:cubicBezTo>
                    <a:pt x="3124913" y="1825369"/>
                    <a:pt x="2924482" y="2025800"/>
                    <a:pt x="2677238" y="2025800"/>
                  </a:cubicBezTo>
                  <a:lnTo>
                    <a:pt x="1545864" y="2025800"/>
                  </a:lnTo>
                  <a:lnTo>
                    <a:pt x="1883520" y="2363456"/>
                  </a:lnTo>
                  <a:cubicBezTo>
                    <a:pt x="2059038" y="2538974"/>
                    <a:pt x="2059038" y="2823545"/>
                    <a:pt x="1883520" y="2999063"/>
                  </a:cubicBezTo>
                  <a:cubicBezTo>
                    <a:pt x="1708002" y="3174581"/>
                    <a:pt x="1423431" y="3174581"/>
                    <a:pt x="1247913" y="2999063"/>
                  </a:cubicBezTo>
                  <a:lnTo>
                    <a:pt x="132370" y="1883520"/>
                  </a:lnTo>
                  <a:lnTo>
                    <a:pt x="131809" y="1882832"/>
                  </a:lnTo>
                  <a:lnTo>
                    <a:pt x="131121" y="1882270"/>
                  </a:lnTo>
                  <a:cubicBezTo>
                    <a:pt x="-43707" y="1707442"/>
                    <a:pt x="-43707" y="1423990"/>
                    <a:pt x="131121" y="1249162"/>
                  </a:cubicBezTo>
                  <a:close/>
                </a:path>
              </a:pathLst>
            </a:custGeom>
            <a:solidFill>
              <a:srgbClr val="A0B2C5"/>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p>
          </p:txBody>
        </p:sp>
        <p:sp>
          <p:nvSpPr>
            <p:cNvPr id="13" name="ïṡḻíďè"/>
            <p:cNvSpPr/>
            <p:nvPr/>
          </p:nvSpPr>
          <p:spPr>
            <a:xfrm rot="2700000">
              <a:off x="9927210" y="3165279"/>
              <a:ext cx="942975" cy="916940"/>
            </a:xfrm>
            <a:custGeom>
              <a:avLst/>
              <a:gdLst>
                <a:gd name="connsiteX0" fmla="*/ 131121 w 3124913"/>
                <a:gd name="connsiteY0" fmla="*/ 1249162 h 3130701"/>
                <a:gd name="connsiteX1" fmla="*/ 132370 w 3124913"/>
                <a:gd name="connsiteY1" fmla="*/ 1247913 h 3130701"/>
                <a:gd name="connsiteX2" fmla="*/ 1249163 w 3124913"/>
                <a:gd name="connsiteY2" fmla="*/ 131120 h 3130701"/>
                <a:gd name="connsiteX3" fmla="*/ 1882271 w 3124913"/>
                <a:gd name="connsiteY3" fmla="*/ 131120 h 3130701"/>
                <a:gd name="connsiteX4" fmla="*/ 1882271 w 3124913"/>
                <a:gd name="connsiteY4" fmla="*/ 764228 h 3130701"/>
                <a:gd name="connsiteX5" fmla="*/ 1516049 w 3124913"/>
                <a:gd name="connsiteY5" fmla="*/ 1130450 h 3130701"/>
                <a:gd name="connsiteX6" fmla="*/ 2677238 w 3124913"/>
                <a:gd name="connsiteY6" fmla="*/ 1130450 h 3130701"/>
                <a:gd name="connsiteX7" fmla="*/ 3124913 w 3124913"/>
                <a:gd name="connsiteY7" fmla="*/ 1578125 h 3130701"/>
                <a:gd name="connsiteX8" fmla="*/ 2677238 w 3124913"/>
                <a:gd name="connsiteY8" fmla="*/ 2025800 h 3130701"/>
                <a:gd name="connsiteX9" fmla="*/ 1545864 w 3124913"/>
                <a:gd name="connsiteY9" fmla="*/ 2025800 h 3130701"/>
                <a:gd name="connsiteX10" fmla="*/ 1883520 w 3124913"/>
                <a:gd name="connsiteY10" fmla="*/ 2363456 h 3130701"/>
                <a:gd name="connsiteX11" fmla="*/ 1883520 w 3124913"/>
                <a:gd name="connsiteY11" fmla="*/ 2999063 h 3130701"/>
                <a:gd name="connsiteX12" fmla="*/ 1247913 w 3124913"/>
                <a:gd name="connsiteY12" fmla="*/ 2999063 h 3130701"/>
                <a:gd name="connsiteX13" fmla="*/ 132370 w 3124913"/>
                <a:gd name="connsiteY13" fmla="*/ 1883520 h 3130701"/>
                <a:gd name="connsiteX14" fmla="*/ 131809 w 3124913"/>
                <a:gd name="connsiteY14" fmla="*/ 1882832 h 3130701"/>
                <a:gd name="connsiteX15" fmla="*/ 131121 w 3124913"/>
                <a:gd name="connsiteY15" fmla="*/ 1882270 h 3130701"/>
                <a:gd name="connsiteX16" fmla="*/ 131121 w 3124913"/>
                <a:gd name="connsiteY16" fmla="*/ 1249162 h 313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24913" h="3130701">
                  <a:moveTo>
                    <a:pt x="131121" y="1249162"/>
                  </a:moveTo>
                  <a:lnTo>
                    <a:pt x="132370" y="1247913"/>
                  </a:lnTo>
                  <a:lnTo>
                    <a:pt x="1249163" y="131120"/>
                  </a:lnTo>
                  <a:cubicBezTo>
                    <a:pt x="1423991" y="-43707"/>
                    <a:pt x="1707443" y="-43707"/>
                    <a:pt x="1882271" y="131120"/>
                  </a:cubicBezTo>
                  <a:cubicBezTo>
                    <a:pt x="2057099" y="305948"/>
                    <a:pt x="2057099" y="589401"/>
                    <a:pt x="1882271" y="764228"/>
                  </a:cubicBezTo>
                  <a:lnTo>
                    <a:pt x="1516049" y="1130450"/>
                  </a:lnTo>
                  <a:lnTo>
                    <a:pt x="2677238" y="1130450"/>
                  </a:lnTo>
                  <a:cubicBezTo>
                    <a:pt x="2924482" y="1130450"/>
                    <a:pt x="3124913" y="1330881"/>
                    <a:pt x="3124913" y="1578125"/>
                  </a:cubicBezTo>
                  <a:cubicBezTo>
                    <a:pt x="3124913" y="1825369"/>
                    <a:pt x="2924482" y="2025800"/>
                    <a:pt x="2677238" y="2025800"/>
                  </a:cubicBezTo>
                  <a:lnTo>
                    <a:pt x="1545864" y="2025800"/>
                  </a:lnTo>
                  <a:lnTo>
                    <a:pt x="1883520" y="2363456"/>
                  </a:lnTo>
                  <a:cubicBezTo>
                    <a:pt x="2059038" y="2538974"/>
                    <a:pt x="2059038" y="2823545"/>
                    <a:pt x="1883520" y="2999063"/>
                  </a:cubicBezTo>
                  <a:cubicBezTo>
                    <a:pt x="1708002" y="3174581"/>
                    <a:pt x="1423431" y="3174581"/>
                    <a:pt x="1247913" y="2999063"/>
                  </a:cubicBezTo>
                  <a:lnTo>
                    <a:pt x="132370" y="1883520"/>
                  </a:lnTo>
                  <a:lnTo>
                    <a:pt x="131809" y="1882832"/>
                  </a:lnTo>
                  <a:lnTo>
                    <a:pt x="131121" y="1882270"/>
                  </a:lnTo>
                  <a:cubicBezTo>
                    <a:pt x="-43707" y="1707442"/>
                    <a:pt x="-43707" y="1423990"/>
                    <a:pt x="131121" y="1249162"/>
                  </a:cubicBezTo>
                  <a:close/>
                </a:path>
              </a:pathLst>
            </a:custGeom>
            <a:solidFill>
              <a:srgbClr val="1E4A7A"/>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p>
          </p:txBody>
        </p:sp>
        <p:sp>
          <p:nvSpPr>
            <p:cNvPr id="22" name="iṣľîḑe"/>
            <p:cNvSpPr/>
            <p:nvPr/>
          </p:nvSpPr>
          <p:spPr>
            <a:xfrm>
              <a:off x="638430" y="4170541"/>
              <a:ext cx="2293753" cy="123825"/>
            </a:xfrm>
            <a:prstGeom prst="rect">
              <a:avLst/>
            </a:prstGeom>
            <a:solidFill>
              <a:srgbClr val="A0B2C5"/>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a:p>
          </p:txBody>
        </p:sp>
        <p:sp>
          <p:nvSpPr>
            <p:cNvPr id="23" name="ïsľíḍê"/>
            <p:cNvSpPr/>
            <p:nvPr/>
          </p:nvSpPr>
          <p:spPr>
            <a:xfrm>
              <a:off x="3566996" y="4170541"/>
              <a:ext cx="2293753" cy="123825"/>
            </a:xfrm>
            <a:prstGeom prst="rect">
              <a:avLst/>
            </a:prstGeom>
            <a:solidFill>
              <a:srgbClr val="1E4A7A"/>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a:p>
          </p:txBody>
        </p:sp>
        <p:sp>
          <p:nvSpPr>
            <p:cNvPr id="24" name="î$ḻiďe"/>
            <p:cNvSpPr/>
            <p:nvPr/>
          </p:nvSpPr>
          <p:spPr>
            <a:xfrm>
              <a:off x="6368326" y="4170541"/>
              <a:ext cx="2293753" cy="123825"/>
            </a:xfrm>
            <a:prstGeom prst="rect">
              <a:avLst/>
            </a:prstGeom>
            <a:solidFill>
              <a:srgbClr val="A0B2C5"/>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a:p>
          </p:txBody>
        </p:sp>
        <p:sp>
          <p:nvSpPr>
            <p:cNvPr id="25" name="ïṧlïḑe"/>
            <p:cNvSpPr/>
            <p:nvPr/>
          </p:nvSpPr>
          <p:spPr>
            <a:xfrm>
              <a:off x="9169654" y="4170541"/>
              <a:ext cx="2293753" cy="123825"/>
            </a:xfrm>
            <a:prstGeom prst="rect">
              <a:avLst/>
            </a:prstGeom>
            <a:solidFill>
              <a:srgbClr val="1E4A7A"/>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a:p>
          </p:txBody>
        </p:sp>
      </p:grpSp>
      <p:grpSp>
        <p:nvGrpSpPr>
          <p:cNvPr id="4" name="组合 3"/>
          <p:cNvGrpSpPr/>
          <p:nvPr/>
        </p:nvGrpSpPr>
        <p:grpSpPr>
          <a:xfrm>
            <a:off x="1617345" y="4366260"/>
            <a:ext cx="1885950" cy="1027430"/>
            <a:chOff x="903067" y="4817628"/>
            <a:chExt cx="2185585" cy="1111474"/>
          </a:xfrm>
        </p:grpSpPr>
        <p:sp>
          <p:nvSpPr>
            <p:cNvPr id="33" name="文本框 32"/>
            <p:cNvSpPr txBox="1"/>
            <p:nvPr/>
          </p:nvSpPr>
          <p:spPr>
            <a:xfrm>
              <a:off x="903067" y="5297711"/>
              <a:ext cx="2185585" cy="631391"/>
            </a:xfrm>
            <a:prstGeom prst="rect">
              <a:avLst/>
            </a:prstGeom>
            <a:noFill/>
          </p:spPr>
          <p:txBody>
            <a:bodyPr wrap="square" rtlCol="0">
              <a:spAutoFit/>
            </a:bodyPr>
            <a:lstStyle/>
            <a:p>
              <a:pPr indent="0" algn="ctr">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34" name="文本框 33"/>
            <p:cNvSpPr txBox="1"/>
            <p:nvPr/>
          </p:nvSpPr>
          <p:spPr>
            <a:xfrm>
              <a:off x="1080866" y="4817628"/>
              <a:ext cx="1743710" cy="431440"/>
            </a:xfrm>
            <a:prstGeom prst="rect">
              <a:avLst/>
            </a:prstGeom>
            <a:noFill/>
          </p:spPr>
          <p:txBody>
            <a:bodyPr wrap="square" rtlCol="0">
              <a:spAutoFit/>
            </a:bodyPr>
            <a:lstStyle/>
            <a:p>
              <a:pPr algn="ctr"/>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grpSp>
      <p:grpSp>
        <p:nvGrpSpPr>
          <p:cNvPr id="39" name="组合 38"/>
          <p:cNvGrpSpPr/>
          <p:nvPr/>
        </p:nvGrpSpPr>
        <p:grpSpPr>
          <a:xfrm>
            <a:off x="4144010" y="4366260"/>
            <a:ext cx="1885950" cy="1027430"/>
            <a:chOff x="903067" y="4817628"/>
            <a:chExt cx="2185585" cy="1111474"/>
          </a:xfrm>
        </p:grpSpPr>
        <p:sp>
          <p:nvSpPr>
            <p:cNvPr id="40" name="文本框 39"/>
            <p:cNvSpPr txBox="1"/>
            <p:nvPr/>
          </p:nvSpPr>
          <p:spPr>
            <a:xfrm>
              <a:off x="903067" y="5297711"/>
              <a:ext cx="2185585" cy="631391"/>
            </a:xfrm>
            <a:prstGeom prst="rect">
              <a:avLst/>
            </a:prstGeom>
            <a:noFill/>
          </p:spPr>
          <p:txBody>
            <a:bodyPr wrap="square" rtlCol="0">
              <a:spAutoFit/>
            </a:bodyPr>
            <a:lstStyle/>
            <a:p>
              <a:pPr indent="0" algn="ctr">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41" name="文本框 40"/>
            <p:cNvSpPr txBox="1"/>
            <p:nvPr/>
          </p:nvSpPr>
          <p:spPr>
            <a:xfrm>
              <a:off x="1080866" y="4817628"/>
              <a:ext cx="1743710" cy="431440"/>
            </a:xfrm>
            <a:prstGeom prst="rect">
              <a:avLst/>
            </a:prstGeom>
            <a:noFill/>
          </p:spPr>
          <p:txBody>
            <a:bodyPr wrap="square" rtlCol="0">
              <a:spAutoFit/>
            </a:bodyPr>
            <a:lstStyle/>
            <a:p>
              <a:pPr algn="ctr"/>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grpSp>
      <p:grpSp>
        <p:nvGrpSpPr>
          <p:cNvPr id="43" name="组合 42"/>
          <p:cNvGrpSpPr/>
          <p:nvPr/>
        </p:nvGrpSpPr>
        <p:grpSpPr>
          <a:xfrm>
            <a:off x="6561455" y="4366260"/>
            <a:ext cx="1885950" cy="1027430"/>
            <a:chOff x="903067" y="4817628"/>
            <a:chExt cx="2185585" cy="1111474"/>
          </a:xfrm>
        </p:grpSpPr>
        <p:sp>
          <p:nvSpPr>
            <p:cNvPr id="44" name="文本框 43"/>
            <p:cNvSpPr txBox="1"/>
            <p:nvPr/>
          </p:nvSpPr>
          <p:spPr>
            <a:xfrm>
              <a:off x="903067" y="5297711"/>
              <a:ext cx="2185585" cy="631391"/>
            </a:xfrm>
            <a:prstGeom prst="rect">
              <a:avLst/>
            </a:prstGeom>
            <a:noFill/>
          </p:spPr>
          <p:txBody>
            <a:bodyPr wrap="square" rtlCol="0">
              <a:spAutoFit/>
            </a:bodyPr>
            <a:lstStyle/>
            <a:p>
              <a:pPr indent="0">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45" name="文本框 44"/>
            <p:cNvSpPr txBox="1"/>
            <p:nvPr/>
          </p:nvSpPr>
          <p:spPr>
            <a:xfrm>
              <a:off x="1080866" y="4817628"/>
              <a:ext cx="1743710" cy="431440"/>
            </a:xfrm>
            <a:prstGeom prst="rect">
              <a:avLst/>
            </a:prstGeom>
            <a:noFill/>
          </p:spPr>
          <p:txBody>
            <a:bodyPr wrap="square" rtlCol="0">
              <a:spAutoFit/>
            </a:bodyPr>
            <a:lstStyle/>
            <a:p>
              <a:pPr algn="r"/>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grpSp>
      <p:grpSp>
        <p:nvGrpSpPr>
          <p:cNvPr id="47" name="组合 46"/>
          <p:cNvGrpSpPr/>
          <p:nvPr/>
        </p:nvGrpSpPr>
        <p:grpSpPr>
          <a:xfrm>
            <a:off x="8978265" y="4366260"/>
            <a:ext cx="1885950" cy="1027430"/>
            <a:chOff x="903067" y="4817628"/>
            <a:chExt cx="2185585" cy="1111474"/>
          </a:xfrm>
        </p:grpSpPr>
        <p:sp>
          <p:nvSpPr>
            <p:cNvPr id="48" name="文本框 47"/>
            <p:cNvSpPr txBox="1"/>
            <p:nvPr/>
          </p:nvSpPr>
          <p:spPr>
            <a:xfrm>
              <a:off x="903067" y="5297711"/>
              <a:ext cx="2185585" cy="631391"/>
            </a:xfrm>
            <a:prstGeom prst="rect">
              <a:avLst/>
            </a:prstGeom>
            <a:noFill/>
          </p:spPr>
          <p:txBody>
            <a:bodyPr wrap="square" rtlCol="0">
              <a:spAutoFit/>
            </a:bodyPr>
            <a:lstStyle/>
            <a:p>
              <a:pPr indent="0" algn="ctr">
                <a:buFont typeface="Arial" panose="020B0604020202020204" pitchFamily="34" charset="0"/>
                <a:buNone/>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49" name="文本框 48"/>
            <p:cNvSpPr txBox="1"/>
            <p:nvPr/>
          </p:nvSpPr>
          <p:spPr>
            <a:xfrm>
              <a:off x="1080866" y="4817628"/>
              <a:ext cx="1743710" cy="431462"/>
            </a:xfrm>
            <a:prstGeom prst="rect">
              <a:avLst/>
            </a:prstGeom>
            <a:noFill/>
          </p:spPr>
          <p:txBody>
            <a:bodyPr wrap="square" rtlCol="0">
              <a:spAutoFit/>
            </a:bodyPr>
            <a:lstStyle/>
            <a:p>
              <a:pPr algn="ctr"/>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grpSp>
      <p:grpSp>
        <p:nvGrpSpPr>
          <p:cNvPr id="15" name="组合 14"/>
          <p:cNvGrpSpPr/>
          <p:nvPr/>
        </p:nvGrpSpPr>
        <p:grpSpPr>
          <a:xfrm>
            <a:off x="0" y="0"/>
            <a:ext cx="4107815" cy="1059815"/>
            <a:chOff x="0" y="0"/>
            <a:chExt cx="6469" cy="1669"/>
          </a:xfrm>
        </p:grpSpPr>
        <p:sp>
          <p:nvSpPr>
            <p:cNvPr id="16" name="文本框 15"/>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下一步工作思路</a:t>
              </a:r>
            </a:p>
          </p:txBody>
        </p:sp>
        <p:pic>
          <p:nvPicPr>
            <p:cNvPr id="17" name="图片 16"/>
            <p:cNvPicPr>
              <a:picLocks noChangeAspect="1"/>
            </p:cNvPicPr>
            <p:nvPr/>
          </p:nvPicPr>
          <p:blipFill>
            <a:blip r:embed="rId4"/>
            <a:stretch>
              <a:fillRect/>
            </a:stretch>
          </p:blipFill>
          <p:spPr>
            <a:xfrm>
              <a:off x="0" y="0"/>
              <a:ext cx="2400" cy="1410"/>
            </a:xfrm>
            <a:prstGeom prst="rect">
              <a:avLst/>
            </a:prstGeom>
          </p:spPr>
        </p:pic>
      </p:grpSp>
      <p:sp>
        <p:nvSpPr>
          <p:cNvPr id="37" name="文本框 36"/>
          <p:cNvSpPr txBox="1"/>
          <p:nvPr/>
        </p:nvSpPr>
        <p:spPr>
          <a:xfrm>
            <a:off x="4107815" y="1423035"/>
            <a:ext cx="3914140" cy="518485"/>
          </a:xfrm>
          <a:prstGeom prst="roundRect">
            <a:avLst/>
          </a:prstGeom>
          <a:solidFill>
            <a:srgbClr val="1E4A7A"/>
          </a:solidFill>
        </p:spPr>
        <p:txBody>
          <a:bodyPr wrap="square" rtlCol="0">
            <a:spAutoFit/>
          </a:bodyPr>
          <a:lstStyle/>
          <a:p>
            <a:pPr algn="ctr"/>
            <a:r>
              <a:rPr lang="zh-CN" altLang="en-US" sz="2400" dirty="0">
                <a:solidFill>
                  <a:schemeClr val="bg1"/>
                </a:solidFill>
                <a:latin typeface="思源黑体 CN Bold" panose="020B0800000000000000" charset="-122"/>
                <a:ea typeface="思源黑体 CN Bold" panose="020B0800000000000000" charset="-122"/>
              </a:rPr>
              <a:t>此处为二级标题标题</a:t>
            </a:r>
          </a:p>
        </p:txBody>
      </p:sp>
      <p:sp>
        <p:nvSpPr>
          <p:cNvPr id="21" name="矩形 20"/>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decel="50000" fill="hold">
                                          <p:stCondLst>
                                            <p:cond delay="0"/>
                                          </p:stCondLst>
                                        </p:cTn>
                                        <p:tgtEl>
                                          <p:spTgt spid="29"/>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9"/>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9"/>
                                        </p:tgtEl>
                                        <p:attrNameLst>
                                          <p:attrName>ppt_w</p:attrName>
                                        </p:attrNameLst>
                                      </p:cBhvr>
                                      <p:tavLst>
                                        <p:tav tm="0">
                                          <p:val>
                                            <p:strVal val="#ppt_w*.05"/>
                                          </p:val>
                                        </p:tav>
                                        <p:tav tm="100000">
                                          <p:val>
                                            <p:strVal val="#ppt_w"/>
                                          </p:val>
                                        </p:tav>
                                      </p:tavLst>
                                    </p:anim>
                                    <p:anim calcmode="lin" valueType="num">
                                      <p:cBhvr>
                                        <p:cTn id="10" dur="1000" fill="hold"/>
                                        <p:tgtEl>
                                          <p:spTgt spid="29"/>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9"/>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9"/>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9"/>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9"/>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ox(in)">
                                      <p:cBhvr>
                                        <p:cTn id="19" dur="2000"/>
                                        <p:tgtEl>
                                          <p:spTgt spid="8"/>
                                        </p:tgtEl>
                                      </p:cBhvr>
                                    </p:animEffect>
                                  </p:childTnLst>
                                </p:cTn>
                              </p:par>
                              <p:par>
                                <p:cTn id="20" presetID="25"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25" dur="1000" fill="hold"/>
                                        <p:tgtEl>
                                          <p:spTgt spid="4"/>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4"/>
                                        </p:tgtEl>
                                      </p:cBhvr>
                                    </p:animEffect>
                                  </p:childTnLst>
                                </p:cTn>
                              </p:par>
                              <p:par>
                                <p:cTn id="30" presetID="25" presetClass="entr" presetSubtype="0" fill="hold" nodeType="with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p:cTn id="32" dur="500" decel="50000" fill="hold">
                                          <p:stCondLst>
                                            <p:cond delay="0"/>
                                          </p:stCondLst>
                                        </p:cTn>
                                        <p:tgtEl>
                                          <p:spTgt spid="39"/>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39"/>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39"/>
                                        </p:tgtEl>
                                        <p:attrNameLst>
                                          <p:attrName>ppt_w</p:attrName>
                                        </p:attrNameLst>
                                      </p:cBhvr>
                                      <p:tavLst>
                                        <p:tav tm="0">
                                          <p:val>
                                            <p:strVal val="#ppt_w*.05"/>
                                          </p:val>
                                        </p:tav>
                                        <p:tav tm="100000">
                                          <p:val>
                                            <p:strVal val="#ppt_w"/>
                                          </p:val>
                                        </p:tav>
                                      </p:tavLst>
                                    </p:anim>
                                    <p:anim calcmode="lin" valueType="num">
                                      <p:cBhvr>
                                        <p:cTn id="35" dur="1000" fill="hold"/>
                                        <p:tgtEl>
                                          <p:spTgt spid="39"/>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39"/>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39"/>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39"/>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39"/>
                                        </p:tgtEl>
                                      </p:cBhvr>
                                    </p:animEffect>
                                  </p:childTnLst>
                                </p:cTn>
                              </p:par>
                              <p:par>
                                <p:cTn id="40" presetID="25" presetClass="entr" presetSubtype="0" fill="hold" nodeType="with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500" decel="50000" fill="hold">
                                          <p:stCondLst>
                                            <p:cond delay="0"/>
                                          </p:stCondLst>
                                        </p:cTn>
                                        <p:tgtEl>
                                          <p:spTgt spid="43"/>
                                        </p:tgtEl>
                                        <p:attrNameLst>
                                          <p:attrName>style.rotation</p:attrName>
                                        </p:attrNameLst>
                                      </p:cBhvr>
                                      <p:tavLst>
                                        <p:tav tm="0">
                                          <p:val>
                                            <p:fltVal val="-90"/>
                                          </p:val>
                                        </p:tav>
                                        <p:tav tm="100000">
                                          <p:val>
                                            <p:fltVal val="0"/>
                                          </p:val>
                                        </p:tav>
                                      </p:tavLst>
                                    </p:anim>
                                    <p:anim calcmode="lin" valueType="num">
                                      <p:cBhvr>
                                        <p:cTn id="43" dur="500" decel="50000" fill="hold">
                                          <p:stCondLst>
                                            <p:cond delay="0"/>
                                          </p:stCondLst>
                                        </p:cTn>
                                        <p:tgtEl>
                                          <p:spTgt spid="43"/>
                                        </p:tgtEl>
                                        <p:attrNameLst>
                                          <p:attrName>ppt_w</p:attrName>
                                        </p:attrNameLst>
                                      </p:cBhvr>
                                      <p:tavLst>
                                        <p:tav tm="0">
                                          <p:val>
                                            <p:strVal val="#ppt_w"/>
                                          </p:val>
                                        </p:tav>
                                        <p:tav tm="100000">
                                          <p:val>
                                            <p:strVal val="#ppt_w*.05"/>
                                          </p:val>
                                        </p:tav>
                                      </p:tavLst>
                                    </p:anim>
                                    <p:anim calcmode="lin" valueType="num">
                                      <p:cBhvr>
                                        <p:cTn id="44" dur="500" accel="50000" fill="hold">
                                          <p:stCondLst>
                                            <p:cond delay="500"/>
                                          </p:stCondLst>
                                        </p:cTn>
                                        <p:tgtEl>
                                          <p:spTgt spid="43"/>
                                        </p:tgtEl>
                                        <p:attrNameLst>
                                          <p:attrName>ppt_w</p:attrName>
                                        </p:attrNameLst>
                                      </p:cBhvr>
                                      <p:tavLst>
                                        <p:tav tm="0">
                                          <p:val>
                                            <p:strVal val="#ppt_w*.05"/>
                                          </p:val>
                                        </p:tav>
                                        <p:tav tm="100000">
                                          <p:val>
                                            <p:strVal val="#ppt_w"/>
                                          </p:val>
                                        </p:tav>
                                      </p:tavLst>
                                    </p:anim>
                                    <p:anim calcmode="lin" valueType="num">
                                      <p:cBhvr>
                                        <p:cTn id="45" dur="1000" fill="hold"/>
                                        <p:tgtEl>
                                          <p:spTgt spid="43"/>
                                        </p:tgtEl>
                                        <p:attrNameLst>
                                          <p:attrName>ppt_h</p:attrName>
                                        </p:attrNameLst>
                                      </p:cBhvr>
                                      <p:tavLst>
                                        <p:tav tm="0">
                                          <p:val>
                                            <p:strVal val="#ppt_h"/>
                                          </p:val>
                                        </p:tav>
                                        <p:tav tm="100000">
                                          <p:val>
                                            <p:strVal val="#ppt_h"/>
                                          </p:val>
                                        </p:tav>
                                      </p:tavLst>
                                    </p:anim>
                                    <p:anim calcmode="lin" valueType="num">
                                      <p:cBhvr>
                                        <p:cTn id="46" dur="500" decel="50000" fill="hold">
                                          <p:stCondLst>
                                            <p:cond delay="0"/>
                                          </p:stCondLst>
                                        </p:cTn>
                                        <p:tgtEl>
                                          <p:spTgt spid="43"/>
                                        </p:tgtEl>
                                        <p:attrNameLst>
                                          <p:attrName>ppt_x</p:attrName>
                                        </p:attrNameLst>
                                      </p:cBhvr>
                                      <p:tavLst>
                                        <p:tav tm="0">
                                          <p:val>
                                            <p:strVal val="#ppt_x+.4"/>
                                          </p:val>
                                        </p:tav>
                                        <p:tav tm="100000">
                                          <p:val>
                                            <p:strVal val="#ppt_x"/>
                                          </p:val>
                                        </p:tav>
                                      </p:tavLst>
                                    </p:anim>
                                    <p:anim calcmode="lin" valueType="num">
                                      <p:cBhvr>
                                        <p:cTn id="47" dur="500" decel="50000" fill="hold">
                                          <p:stCondLst>
                                            <p:cond delay="0"/>
                                          </p:stCondLst>
                                        </p:cTn>
                                        <p:tgtEl>
                                          <p:spTgt spid="43"/>
                                        </p:tgtEl>
                                        <p:attrNameLst>
                                          <p:attrName>ppt_y</p:attrName>
                                        </p:attrNameLst>
                                      </p:cBhvr>
                                      <p:tavLst>
                                        <p:tav tm="0">
                                          <p:val>
                                            <p:strVal val="#ppt_y-.2"/>
                                          </p:val>
                                        </p:tav>
                                        <p:tav tm="100000">
                                          <p:val>
                                            <p:strVal val="#ppt_y+.1"/>
                                          </p:val>
                                        </p:tav>
                                      </p:tavLst>
                                    </p:anim>
                                    <p:anim calcmode="lin" valueType="num">
                                      <p:cBhvr>
                                        <p:cTn id="48" dur="500" accel="50000" fill="hold">
                                          <p:stCondLst>
                                            <p:cond delay="500"/>
                                          </p:stCondLst>
                                        </p:cTn>
                                        <p:tgtEl>
                                          <p:spTgt spid="43"/>
                                        </p:tgtEl>
                                        <p:attrNameLst>
                                          <p:attrName>ppt_y</p:attrName>
                                        </p:attrNameLst>
                                      </p:cBhvr>
                                      <p:tavLst>
                                        <p:tav tm="0">
                                          <p:val>
                                            <p:strVal val="#ppt_y+.1"/>
                                          </p:val>
                                        </p:tav>
                                        <p:tav tm="100000">
                                          <p:val>
                                            <p:strVal val="#ppt_y"/>
                                          </p:val>
                                        </p:tav>
                                      </p:tavLst>
                                    </p:anim>
                                    <p:animEffect transition="in" filter="fade">
                                      <p:cBhvr>
                                        <p:cTn id="49" dur="1000" decel="50000">
                                          <p:stCondLst>
                                            <p:cond delay="0"/>
                                          </p:stCondLst>
                                        </p:cTn>
                                        <p:tgtEl>
                                          <p:spTgt spid="43"/>
                                        </p:tgtEl>
                                      </p:cBhvr>
                                    </p:animEffect>
                                  </p:childTnLst>
                                </p:cTn>
                              </p:par>
                              <p:par>
                                <p:cTn id="50" presetID="25" presetClass="entr" presetSubtype="0" fill="hold" nodeType="withEffect">
                                  <p:stCondLst>
                                    <p:cond delay="0"/>
                                  </p:stCondLst>
                                  <p:childTnLst>
                                    <p:set>
                                      <p:cBhvr>
                                        <p:cTn id="51" dur="1" fill="hold">
                                          <p:stCondLst>
                                            <p:cond delay="0"/>
                                          </p:stCondLst>
                                        </p:cTn>
                                        <p:tgtEl>
                                          <p:spTgt spid="47"/>
                                        </p:tgtEl>
                                        <p:attrNameLst>
                                          <p:attrName>style.visibility</p:attrName>
                                        </p:attrNameLst>
                                      </p:cBhvr>
                                      <p:to>
                                        <p:strVal val="visible"/>
                                      </p:to>
                                    </p:set>
                                    <p:anim calcmode="lin" valueType="num">
                                      <p:cBhvr>
                                        <p:cTn id="52" dur="500" decel="50000" fill="hold">
                                          <p:stCondLst>
                                            <p:cond delay="0"/>
                                          </p:stCondLst>
                                        </p:cTn>
                                        <p:tgtEl>
                                          <p:spTgt spid="47"/>
                                        </p:tgtEl>
                                        <p:attrNameLst>
                                          <p:attrName>style.rotation</p:attrName>
                                        </p:attrNameLst>
                                      </p:cBhvr>
                                      <p:tavLst>
                                        <p:tav tm="0">
                                          <p:val>
                                            <p:fltVal val="-90"/>
                                          </p:val>
                                        </p:tav>
                                        <p:tav tm="100000">
                                          <p:val>
                                            <p:fltVal val="0"/>
                                          </p:val>
                                        </p:tav>
                                      </p:tavLst>
                                    </p:anim>
                                    <p:anim calcmode="lin" valueType="num">
                                      <p:cBhvr>
                                        <p:cTn id="53" dur="500" decel="50000" fill="hold">
                                          <p:stCondLst>
                                            <p:cond delay="0"/>
                                          </p:stCondLst>
                                        </p:cTn>
                                        <p:tgtEl>
                                          <p:spTgt spid="47"/>
                                        </p:tgtEl>
                                        <p:attrNameLst>
                                          <p:attrName>ppt_w</p:attrName>
                                        </p:attrNameLst>
                                      </p:cBhvr>
                                      <p:tavLst>
                                        <p:tav tm="0">
                                          <p:val>
                                            <p:strVal val="#ppt_w"/>
                                          </p:val>
                                        </p:tav>
                                        <p:tav tm="100000">
                                          <p:val>
                                            <p:strVal val="#ppt_w*.05"/>
                                          </p:val>
                                        </p:tav>
                                      </p:tavLst>
                                    </p:anim>
                                    <p:anim calcmode="lin" valueType="num">
                                      <p:cBhvr>
                                        <p:cTn id="54" dur="500" accel="50000" fill="hold">
                                          <p:stCondLst>
                                            <p:cond delay="500"/>
                                          </p:stCondLst>
                                        </p:cTn>
                                        <p:tgtEl>
                                          <p:spTgt spid="47"/>
                                        </p:tgtEl>
                                        <p:attrNameLst>
                                          <p:attrName>ppt_w</p:attrName>
                                        </p:attrNameLst>
                                      </p:cBhvr>
                                      <p:tavLst>
                                        <p:tav tm="0">
                                          <p:val>
                                            <p:strVal val="#ppt_w*.05"/>
                                          </p:val>
                                        </p:tav>
                                        <p:tav tm="100000">
                                          <p:val>
                                            <p:strVal val="#ppt_w"/>
                                          </p:val>
                                        </p:tav>
                                      </p:tavLst>
                                    </p:anim>
                                    <p:anim calcmode="lin" valueType="num">
                                      <p:cBhvr>
                                        <p:cTn id="55" dur="1000" fill="hold"/>
                                        <p:tgtEl>
                                          <p:spTgt spid="47"/>
                                        </p:tgtEl>
                                        <p:attrNameLst>
                                          <p:attrName>ppt_h</p:attrName>
                                        </p:attrNameLst>
                                      </p:cBhvr>
                                      <p:tavLst>
                                        <p:tav tm="0">
                                          <p:val>
                                            <p:strVal val="#ppt_h"/>
                                          </p:val>
                                        </p:tav>
                                        <p:tav tm="100000">
                                          <p:val>
                                            <p:strVal val="#ppt_h"/>
                                          </p:val>
                                        </p:tav>
                                      </p:tavLst>
                                    </p:anim>
                                    <p:anim calcmode="lin" valueType="num">
                                      <p:cBhvr>
                                        <p:cTn id="56" dur="500" decel="50000" fill="hold">
                                          <p:stCondLst>
                                            <p:cond delay="0"/>
                                          </p:stCondLst>
                                        </p:cTn>
                                        <p:tgtEl>
                                          <p:spTgt spid="47"/>
                                        </p:tgtEl>
                                        <p:attrNameLst>
                                          <p:attrName>ppt_x</p:attrName>
                                        </p:attrNameLst>
                                      </p:cBhvr>
                                      <p:tavLst>
                                        <p:tav tm="0">
                                          <p:val>
                                            <p:strVal val="#ppt_x+.4"/>
                                          </p:val>
                                        </p:tav>
                                        <p:tav tm="100000">
                                          <p:val>
                                            <p:strVal val="#ppt_x"/>
                                          </p:val>
                                        </p:tav>
                                      </p:tavLst>
                                    </p:anim>
                                    <p:anim calcmode="lin" valueType="num">
                                      <p:cBhvr>
                                        <p:cTn id="57" dur="500" decel="50000" fill="hold">
                                          <p:stCondLst>
                                            <p:cond delay="0"/>
                                          </p:stCondLst>
                                        </p:cTn>
                                        <p:tgtEl>
                                          <p:spTgt spid="47"/>
                                        </p:tgtEl>
                                        <p:attrNameLst>
                                          <p:attrName>ppt_y</p:attrName>
                                        </p:attrNameLst>
                                      </p:cBhvr>
                                      <p:tavLst>
                                        <p:tav tm="0">
                                          <p:val>
                                            <p:strVal val="#ppt_y-.2"/>
                                          </p:val>
                                        </p:tav>
                                        <p:tav tm="100000">
                                          <p:val>
                                            <p:strVal val="#ppt_y+.1"/>
                                          </p:val>
                                        </p:tav>
                                      </p:tavLst>
                                    </p:anim>
                                    <p:anim calcmode="lin" valueType="num">
                                      <p:cBhvr>
                                        <p:cTn id="58" dur="500" accel="50000" fill="hold">
                                          <p:stCondLst>
                                            <p:cond delay="500"/>
                                          </p:stCondLst>
                                        </p:cTn>
                                        <p:tgtEl>
                                          <p:spTgt spid="47"/>
                                        </p:tgtEl>
                                        <p:attrNameLst>
                                          <p:attrName>ppt_y</p:attrName>
                                        </p:attrNameLst>
                                      </p:cBhvr>
                                      <p:tavLst>
                                        <p:tav tm="0">
                                          <p:val>
                                            <p:strVal val="#ppt_y+.1"/>
                                          </p:val>
                                        </p:tav>
                                        <p:tav tm="100000">
                                          <p:val>
                                            <p:strVal val="#ppt_y"/>
                                          </p:val>
                                        </p:tav>
                                      </p:tavLst>
                                    </p:anim>
                                    <p:animEffect transition="in" filter="fade">
                                      <p:cBhvr>
                                        <p:cTn id="59" dur="1000" decel="50000">
                                          <p:stCondLst>
                                            <p:cond delay="0"/>
                                          </p:stCondLst>
                                        </p:cTn>
                                        <p:tgtEl>
                                          <p:spTgt spid="47"/>
                                        </p:tgtEl>
                                      </p:cBhvr>
                                    </p:animEffect>
                                  </p:childTnLst>
                                </p:cTn>
                              </p:par>
                              <p:par>
                                <p:cTn id="60" presetID="25" presetClass="entr" presetSubtype="0" fill="hold" nodeType="withEffect">
                                  <p:stCondLst>
                                    <p:cond delay="0"/>
                                  </p:stCondLst>
                                  <p:childTnLst>
                                    <p:set>
                                      <p:cBhvr>
                                        <p:cTn id="61" dur="1" fill="hold">
                                          <p:stCondLst>
                                            <p:cond delay="0"/>
                                          </p:stCondLst>
                                        </p:cTn>
                                        <p:tgtEl>
                                          <p:spTgt spid="15"/>
                                        </p:tgtEl>
                                        <p:attrNameLst>
                                          <p:attrName>style.visibility</p:attrName>
                                        </p:attrNameLst>
                                      </p:cBhvr>
                                      <p:to>
                                        <p:strVal val="visible"/>
                                      </p:to>
                                    </p:set>
                                    <p:anim calcmode="lin" valueType="num">
                                      <p:cBhvr>
                                        <p:cTn id="62" dur="500" decel="50000" fill="hold">
                                          <p:stCondLst>
                                            <p:cond delay="0"/>
                                          </p:stCondLst>
                                        </p:cTn>
                                        <p:tgtEl>
                                          <p:spTgt spid="15"/>
                                        </p:tgtEl>
                                        <p:attrNameLst>
                                          <p:attrName>style.rotation</p:attrName>
                                        </p:attrNameLst>
                                      </p:cBhvr>
                                      <p:tavLst>
                                        <p:tav tm="0">
                                          <p:val>
                                            <p:fltVal val="-90"/>
                                          </p:val>
                                        </p:tav>
                                        <p:tav tm="100000">
                                          <p:val>
                                            <p:fltVal val="0"/>
                                          </p:val>
                                        </p:tav>
                                      </p:tavLst>
                                    </p:anim>
                                    <p:anim calcmode="lin" valueType="num">
                                      <p:cBhvr>
                                        <p:cTn id="63" dur="500" decel="50000" fill="hold">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id="64" dur="500" accel="50000" fill="hold">
                                          <p:stCondLst>
                                            <p:cond delay="500"/>
                                          </p:stCondLst>
                                        </p:cTn>
                                        <p:tgtEl>
                                          <p:spTgt spid="15"/>
                                        </p:tgtEl>
                                        <p:attrNameLst>
                                          <p:attrName>ppt_w</p:attrName>
                                        </p:attrNameLst>
                                      </p:cBhvr>
                                      <p:tavLst>
                                        <p:tav tm="0">
                                          <p:val>
                                            <p:strVal val="#ppt_w*.05"/>
                                          </p:val>
                                        </p:tav>
                                        <p:tav tm="100000">
                                          <p:val>
                                            <p:strVal val="#ppt_w"/>
                                          </p:val>
                                        </p:tav>
                                      </p:tavLst>
                                    </p:anim>
                                    <p:anim calcmode="lin" valueType="num">
                                      <p:cBhvr>
                                        <p:cTn id="65" dur="1000" fill="hold"/>
                                        <p:tgtEl>
                                          <p:spTgt spid="15"/>
                                        </p:tgtEl>
                                        <p:attrNameLst>
                                          <p:attrName>ppt_h</p:attrName>
                                        </p:attrNameLst>
                                      </p:cBhvr>
                                      <p:tavLst>
                                        <p:tav tm="0">
                                          <p:val>
                                            <p:strVal val="#ppt_h"/>
                                          </p:val>
                                        </p:tav>
                                        <p:tav tm="100000">
                                          <p:val>
                                            <p:strVal val="#ppt_h"/>
                                          </p:val>
                                        </p:tav>
                                      </p:tavLst>
                                    </p:anim>
                                    <p:anim calcmode="lin" valueType="num">
                                      <p:cBhvr>
                                        <p:cTn id="66" dur="500" decel="50000" fill="hold">
                                          <p:stCondLst>
                                            <p:cond delay="0"/>
                                          </p:stCondLst>
                                        </p:cTn>
                                        <p:tgtEl>
                                          <p:spTgt spid="15"/>
                                        </p:tgtEl>
                                        <p:attrNameLst>
                                          <p:attrName>ppt_x</p:attrName>
                                        </p:attrNameLst>
                                      </p:cBhvr>
                                      <p:tavLst>
                                        <p:tav tm="0">
                                          <p:val>
                                            <p:strVal val="#ppt_x+.4"/>
                                          </p:val>
                                        </p:tav>
                                        <p:tav tm="100000">
                                          <p:val>
                                            <p:strVal val="#ppt_x"/>
                                          </p:val>
                                        </p:tav>
                                      </p:tavLst>
                                    </p:anim>
                                    <p:anim calcmode="lin" valueType="num">
                                      <p:cBhvr>
                                        <p:cTn id="67" dur="500" decel="50000" fill="hold">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id="68" dur="500" accel="50000" fill="hold">
                                          <p:stCondLst>
                                            <p:cond delay="500"/>
                                          </p:stCondLst>
                                        </p:cTn>
                                        <p:tgtEl>
                                          <p:spTgt spid="15"/>
                                        </p:tgtEl>
                                        <p:attrNameLst>
                                          <p:attrName>ppt_y</p:attrName>
                                        </p:attrNameLst>
                                      </p:cBhvr>
                                      <p:tavLst>
                                        <p:tav tm="0">
                                          <p:val>
                                            <p:strVal val="#ppt_y+.1"/>
                                          </p:val>
                                        </p:tav>
                                        <p:tav tm="100000">
                                          <p:val>
                                            <p:strVal val="#ppt_y"/>
                                          </p:val>
                                        </p:tav>
                                      </p:tavLst>
                                    </p:anim>
                                    <p:animEffect transition="in" filter="fade">
                                      <p:cBhvr>
                                        <p:cTn id="69" dur="1000" decel="50000">
                                          <p:stCondLst>
                                            <p:cond delay="0"/>
                                          </p:stCondLst>
                                        </p:cTn>
                                        <p:tgtEl>
                                          <p:spTgt spid="15"/>
                                        </p:tgtEl>
                                      </p:cBhvr>
                                    </p:animEffect>
                                  </p:childTnLst>
                                </p:cTn>
                              </p:par>
                              <p:par>
                                <p:cTn id="70" presetID="25" presetClass="entr" presetSubtype="0" fill="hold" grpId="0" nodeType="withEffect">
                                  <p:stCondLst>
                                    <p:cond delay="0"/>
                                  </p:stCondLst>
                                  <p:childTnLst>
                                    <p:set>
                                      <p:cBhvr>
                                        <p:cTn id="71" dur="1" fill="hold">
                                          <p:stCondLst>
                                            <p:cond delay="0"/>
                                          </p:stCondLst>
                                        </p:cTn>
                                        <p:tgtEl>
                                          <p:spTgt spid="37"/>
                                        </p:tgtEl>
                                        <p:attrNameLst>
                                          <p:attrName>style.visibility</p:attrName>
                                        </p:attrNameLst>
                                      </p:cBhvr>
                                      <p:to>
                                        <p:strVal val="visible"/>
                                      </p:to>
                                    </p:set>
                                    <p:anim calcmode="lin" valueType="num">
                                      <p:cBhvr>
                                        <p:cTn id="72" dur="500" decel="50000" fill="hold">
                                          <p:stCondLst>
                                            <p:cond delay="0"/>
                                          </p:stCondLst>
                                        </p:cTn>
                                        <p:tgtEl>
                                          <p:spTgt spid="37"/>
                                        </p:tgtEl>
                                        <p:attrNameLst>
                                          <p:attrName>style.rotation</p:attrName>
                                        </p:attrNameLst>
                                      </p:cBhvr>
                                      <p:tavLst>
                                        <p:tav tm="0">
                                          <p:val>
                                            <p:fltVal val="-90"/>
                                          </p:val>
                                        </p:tav>
                                        <p:tav tm="100000">
                                          <p:val>
                                            <p:fltVal val="0"/>
                                          </p:val>
                                        </p:tav>
                                      </p:tavLst>
                                    </p:anim>
                                    <p:anim calcmode="lin" valueType="num">
                                      <p:cBhvr>
                                        <p:cTn id="73" dur="500" decel="50000" fill="hold">
                                          <p:stCondLst>
                                            <p:cond delay="0"/>
                                          </p:stCondLst>
                                        </p:cTn>
                                        <p:tgtEl>
                                          <p:spTgt spid="37"/>
                                        </p:tgtEl>
                                        <p:attrNameLst>
                                          <p:attrName>ppt_w</p:attrName>
                                        </p:attrNameLst>
                                      </p:cBhvr>
                                      <p:tavLst>
                                        <p:tav tm="0">
                                          <p:val>
                                            <p:strVal val="#ppt_w"/>
                                          </p:val>
                                        </p:tav>
                                        <p:tav tm="100000">
                                          <p:val>
                                            <p:strVal val="#ppt_w*.05"/>
                                          </p:val>
                                        </p:tav>
                                      </p:tavLst>
                                    </p:anim>
                                    <p:anim calcmode="lin" valueType="num">
                                      <p:cBhvr>
                                        <p:cTn id="74" dur="500" accel="50000" fill="hold">
                                          <p:stCondLst>
                                            <p:cond delay="500"/>
                                          </p:stCondLst>
                                        </p:cTn>
                                        <p:tgtEl>
                                          <p:spTgt spid="37"/>
                                        </p:tgtEl>
                                        <p:attrNameLst>
                                          <p:attrName>ppt_w</p:attrName>
                                        </p:attrNameLst>
                                      </p:cBhvr>
                                      <p:tavLst>
                                        <p:tav tm="0">
                                          <p:val>
                                            <p:strVal val="#ppt_w*.05"/>
                                          </p:val>
                                        </p:tav>
                                        <p:tav tm="100000">
                                          <p:val>
                                            <p:strVal val="#ppt_w"/>
                                          </p:val>
                                        </p:tav>
                                      </p:tavLst>
                                    </p:anim>
                                    <p:anim calcmode="lin" valueType="num">
                                      <p:cBhvr>
                                        <p:cTn id="75" dur="1000" fill="hold"/>
                                        <p:tgtEl>
                                          <p:spTgt spid="37"/>
                                        </p:tgtEl>
                                        <p:attrNameLst>
                                          <p:attrName>ppt_h</p:attrName>
                                        </p:attrNameLst>
                                      </p:cBhvr>
                                      <p:tavLst>
                                        <p:tav tm="0">
                                          <p:val>
                                            <p:strVal val="#ppt_h"/>
                                          </p:val>
                                        </p:tav>
                                        <p:tav tm="100000">
                                          <p:val>
                                            <p:strVal val="#ppt_h"/>
                                          </p:val>
                                        </p:tav>
                                      </p:tavLst>
                                    </p:anim>
                                    <p:anim calcmode="lin" valueType="num">
                                      <p:cBhvr>
                                        <p:cTn id="76" dur="500" decel="50000" fill="hold">
                                          <p:stCondLst>
                                            <p:cond delay="0"/>
                                          </p:stCondLst>
                                        </p:cTn>
                                        <p:tgtEl>
                                          <p:spTgt spid="37"/>
                                        </p:tgtEl>
                                        <p:attrNameLst>
                                          <p:attrName>ppt_x</p:attrName>
                                        </p:attrNameLst>
                                      </p:cBhvr>
                                      <p:tavLst>
                                        <p:tav tm="0">
                                          <p:val>
                                            <p:strVal val="#ppt_x+.4"/>
                                          </p:val>
                                        </p:tav>
                                        <p:tav tm="100000">
                                          <p:val>
                                            <p:strVal val="#ppt_x"/>
                                          </p:val>
                                        </p:tav>
                                      </p:tavLst>
                                    </p:anim>
                                    <p:anim calcmode="lin" valueType="num">
                                      <p:cBhvr>
                                        <p:cTn id="77" dur="500" decel="50000" fill="hold">
                                          <p:stCondLst>
                                            <p:cond delay="0"/>
                                          </p:stCondLst>
                                        </p:cTn>
                                        <p:tgtEl>
                                          <p:spTgt spid="37"/>
                                        </p:tgtEl>
                                        <p:attrNameLst>
                                          <p:attrName>ppt_y</p:attrName>
                                        </p:attrNameLst>
                                      </p:cBhvr>
                                      <p:tavLst>
                                        <p:tav tm="0">
                                          <p:val>
                                            <p:strVal val="#ppt_y-.2"/>
                                          </p:val>
                                        </p:tav>
                                        <p:tav tm="100000">
                                          <p:val>
                                            <p:strVal val="#ppt_y+.1"/>
                                          </p:val>
                                        </p:tav>
                                      </p:tavLst>
                                    </p:anim>
                                    <p:anim calcmode="lin" valueType="num">
                                      <p:cBhvr>
                                        <p:cTn id="78" dur="500" accel="50000" fill="hold">
                                          <p:stCondLst>
                                            <p:cond delay="500"/>
                                          </p:stCondLst>
                                        </p:cTn>
                                        <p:tgtEl>
                                          <p:spTgt spid="37"/>
                                        </p:tgtEl>
                                        <p:attrNameLst>
                                          <p:attrName>ppt_y</p:attrName>
                                        </p:attrNameLst>
                                      </p:cBhvr>
                                      <p:tavLst>
                                        <p:tav tm="0">
                                          <p:val>
                                            <p:strVal val="#ppt_y+.1"/>
                                          </p:val>
                                        </p:tav>
                                        <p:tav tm="100000">
                                          <p:val>
                                            <p:strVal val="#ppt_y"/>
                                          </p:val>
                                        </p:tav>
                                      </p:tavLst>
                                    </p:anim>
                                    <p:animEffect transition="in" filter="fade">
                                      <p:cBhvr>
                                        <p:cTn id="79" dur="1000" decel="50000">
                                          <p:stCondLst>
                                            <p:cond delay="0"/>
                                          </p:stCondLst>
                                        </p:cTn>
                                        <p:tgtEl>
                                          <p:spTgt spid="37"/>
                                        </p:tgtEl>
                                      </p:cBhvr>
                                    </p:animEffect>
                                  </p:childTnLst>
                                </p:cTn>
                              </p:par>
                              <p:par>
                                <p:cTn id="80" presetID="25" presetClass="entr" presetSubtype="0" fill="hold" grpId="0" nodeType="with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500" decel="50000" fill="hold">
                                          <p:stCondLst>
                                            <p:cond delay="0"/>
                                          </p:stCondLst>
                                        </p:cTn>
                                        <p:tgtEl>
                                          <p:spTgt spid="21"/>
                                        </p:tgtEl>
                                        <p:attrNameLst>
                                          <p:attrName>style.rotation</p:attrName>
                                        </p:attrNameLst>
                                      </p:cBhvr>
                                      <p:tavLst>
                                        <p:tav tm="0">
                                          <p:val>
                                            <p:fltVal val="-90"/>
                                          </p:val>
                                        </p:tav>
                                        <p:tav tm="100000">
                                          <p:val>
                                            <p:fltVal val="0"/>
                                          </p:val>
                                        </p:tav>
                                      </p:tavLst>
                                    </p:anim>
                                    <p:anim calcmode="lin" valueType="num">
                                      <p:cBhvr>
                                        <p:cTn id="83" dur="500" decel="50000" fill="hold">
                                          <p:stCondLst>
                                            <p:cond delay="0"/>
                                          </p:stCondLst>
                                        </p:cTn>
                                        <p:tgtEl>
                                          <p:spTgt spid="21"/>
                                        </p:tgtEl>
                                        <p:attrNameLst>
                                          <p:attrName>ppt_w</p:attrName>
                                        </p:attrNameLst>
                                      </p:cBhvr>
                                      <p:tavLst>
                                        <p:tav tm="0">
                                          <p:val>
                                            <p:strVal val="#ppt_w"/>
                                          </p:val>
                                        </p:tav>
                                        <p:tav tm="100000">
                                          <p:val>
                                            <p:strVal val="#ppt_w*.05"/>
                                          </p:val>
                                        </p:tav>
                                      </p:tavLst>
                                    </p:anim>
                                    <p:anim calcmode="lin" valueType="num">
                                      <p:cBhvr>
                                        <p:cTn id="84" dur="500" accel="50000" fill="hold">
                                          <p:stCondLst>
                                            <p:cond delay="500"/>
                                          </p:stCondLst>
                                        </p:cTn>
                                        <p:tgtEl>
                                          <p:spTgt spid="21"/>
                                        </p:tgtEl>
                                        <p:attrNameLst>
                                          <p:attrName>ppt_w</p:attrName>
                                        </p:attrNameLst>
                                      </p:cBhvr>
                                      <p:tavLst>
                                        <p:tav tm="0">
                                          <p:val>
                                            <p:strVal val="#ppt_w*.05"/>
                                          </p:val>
                                        </p:tav>
                                        <p:tav tm="100000">
                                          <p:val>
                                            <p:strVal val="#ppt_w"/>
                                          </p:val>
                                        </p:tav>
                                      </p:tavLst>
                                    </p:anim>
                                    <p:anim calcmode="lin" valueType="num">
                                      <p:cBhvr>
                                        <p:cTn id="85" dur="1000" fill="hold"/>
                                        <p:tgtEl>
                                          <p:spTgt spid="21"/>
                                        </p:tgtEl>
                                        <p:attrNameLst>
                                          <p:attrName>ppt_h</p:attrName>
                                        </p:attrNameLst>
                                      </p:cBhvr>
                                      <p:tavLst>
                                        <p:tav tm="0">
                                          <p:val>
                                            <p:strVal val="#ppt_h"/>
                                          </p:val>
                                        </p:tav>
                                        <p:tav tm="100000">
                                          <p:val>
                                            <p:strVal val="#ppt_h"/>
                                          </p:val>
                                        </p:tav>
                                      </p:tavLst>
                                    </p:anim>
                                    <p:anim calcmode="lin" valueType="num">
                                      <p:cBhvr>
                                        <p:cTn id="86" dur="500" decel="50000" fill="hold">
                                          <p:stCondLst>
                                            <p:cond delay="0"/>
                                          </p:stCondLst>
                                        </p:cTn>
                                        <p:tgtEl>
                                          <p:spTgt spid="21"/>
                                        </p:tgtEl>
                                        <p:attrNameLst>
                                          <p:attrName>ppt_x</p:attrName>
                                        </p:attrNameLst>
                                      </p:cBhvr>
                                      <p:tavLst>
                                        <p:tav tm="0">
                                          <p:val>
                                            <p:strVal val="#ppt_x+.4"/>
                                          </p:val>
                                        </p:tav>
                                        <p:tav tm="100000">
                                          <p:val>
                                            <p:strVal val="#ppt_x"/>
                                          </p:val>
                                        </p:tav>
                                      </p:tavLst>
                                    </p:anim>
                                    <p:anim calcmode="lin" valueType="num">
                                      <p:cBhvr>
                                        <p:cTn id="87" dur="500" decel="50000" fill="hold">
                                          <p:stCondLst>
                                            <p:cond delay="0"/>
                                          </p:stCondLst>
                                        </p:cTn>
                                        <p:tgtEl>
                                          <p:spTgt spid="21"/>
                                        </p:tgtEl>
                                        <p:attrNameLst>
                                          <p:attrName>ppt_y</p:attrName>
                                        </p:attrNameLst>
                                      </p:cBhvr>
                                      <p:tavLst>
                                        <p:tav tm="0">
                                          <p:val>
                                            <p:strVal val="#ppt_y-.2"/>
                                          </p:val>
                                        </p:tav>
                                        <p:tav tm="100000">
                                          <p:val>
                                            <p:strVal val="#ppt_y+.1"/>
                                          </p:val>
                                        </p:tav>
                                      </p:tavLst>
                                    </p:anim>
                                    <p:anim calcmode="lin" valueType="num">
                                      <p:cBhvr>
                                        <p:cTn id="88" dur="500" accel="50000" fill="hold">
                                          <p:stCondLst>
                                            <p:cond delay="500"/>
                                          </p:stCondLst>
                                        </p:cTn>
                                        <p:tgtEl>
                                          <p:spTgt spid="21"/>
                                        </p:tgtEl>
                                        <p:attrNameLst>
                                          <p:attrName>ppt_y</p:attrName>
                                        </p:attrNameLst>
                                      </p:cBhvr>
                                      <p:tavLst>
                                        <p:tav tm="0">
                                          <p:val>
                                            <p:strVal val="#ppt_y+.1"/>
                                          </p:val>
                                        </p:tav>
                                        <p:tav tm="100000">
                                          <p:val>
                                            <p:strVal val="#ppt_y"/>
                                          </p:val>
                                        </p:tav>
                                      </p:tavLst>
                                    </p:anim>
                                    <p:animEffect transition="in" filter="fade">
                                      <p:cBhvr>
                                        <p:cTn id="89" dur="1000" decel="50000">
                                          <p:stCondLst>
                                            <p:cond delay="0"/>
                                          </p:stCondLst>
                                        </p:cTn>
                                        <p:tgtEl>
                                          <p:spTgt spid="21"/>
                                        </p:tgtEl>
                                      </p:cBhvr>
                                    </p:animEffect>
                                  </p:childTnLst>
                                </p:cTn>
                              </p:par>
                              <p:par>
                                <p:cTn id="90" presetID="25" presetClass="entr" presetSubtype="0" fill="hold" grpId="0" nodeType="with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p:cTn id="92" dur="500" decel="50000" fill="hold">
                                          <p:stCondLst>
                                            <p:cond delay="0"/>
                                          </p:stCondLst>
                                        </p:cTn>
                                        <p:tgtEl>
                                          <p:spTgt spid="26"/>
                                        </p:tgtEl>
                                        <p:attrNameLst>
                                          <p:attrName>style.rotation</p:attrName>
                                        </p:attrNameLst>
                                      </p:cBhvr>
                                      <p:tavLst>
                                        <p:tav tm="0">
                                          <p:val>
                                            <p:fltVal val="-90"/>
                                          </p:val>
                                        </p:tav>
                                        <p:tav tm="100000">
                                          <p:val>
                                            <p:fltVal val="0"/>
                                          </p:val>
                                        </p:tav>
                                      </p:tavLst>
                                    </p:anim>
                                    <p:anim calcmode="lin" valueType="num">
                                      <p:cBhvr>
                                        <p:cTn id="93" dur="500" decel="50000" fill="hold">
                                          <p:stCondLst>
                                            <p:cond delay="0"/>
                                          </p:stCondLst>
                                        </p:cTn>
                                        <p:tgtEl>
                                          <p:spTgt spid="26"/>
                                        </p:tgtEl>
                                        <p:attrNameLst>
                                          <p:attrName>ppt_w</p:attrName>
                                        </p:attrNameLst>
                                      </p:cBhvr>
                                      <p:tavLst>
                                        <p:tav tm="0">
                                          <p:val>
                                            <p:strVal val="#ppt_w"/>
                                          </p:val>
                                        </p:tav>
                                        <p:tav tm="100000">
                                          <p:val>
                                            <p:strVal val="#ppt_w*.05"/>
                                          </p:val>
                                        </p:tav>
                                      </p:tavLst>
                                    </p:anim>
                                    <p:anim calcmode="lin" valueType="num">
                                      <p:cBhvr>
                                        <p:cTn id="94" dur="500" accel="50000" fill="hold">
                                          <p:stCondLst>
                                            <p:cond delay="500"/>
                                          </p:stCondLst>
                                        </p:cTn>
                                        <p:tgtEl>
                                          <p:spTgt spid="26"/>
                                        </p:tgtEl>
                                        <p:attrNameLst>
                                          <p:attrName>ppt_w</p:attrName>
                                        </p:attrNameLst>
                                      </p:cBhvr>
                                      <p:tavLst>
                                        <p:tav tm="0">
                                          <p:val>
                                            <p:strVal val="#ppt_w*.05"/>
                                          </p:val>
                                        </p:tav>
                                        <p:tav tm="100000">
                                          <p:val>
                                            <p:strVal val="#ppt_w"/>
                                          </p:val>
                                        </p:tav>
                                      </p:tavLst>
                                    </p:anim>
                                    <p:anim calcmode="lin" valueType="num">
                                      <p:cBhvr>
                                        <p:cTn id="95" dur="1000" fill="hold"/>
                                        <p:tgtEl>
                                          <p:spTgt spid="26"/>
                                        </p:tgtEl>
                                        <p:attrNameLst>
                                          <p:attrName>ppt_h</p:attrName>
                                        </p:attrNameLst>
                                      </p:cBhvr>
                                      <p:tavLst>
                                        <p:tav tm="0">
                                          <p:val>
                                            <p:strVal val="#ppt_h"/>
                                          </p:val>
                                        </p:tav>
                                        <p:tav tm="100000">
                                          <p:val>
                                            <p:strVal val="#ppt_h"/>
                                          </p:val>
                                        </p:tav>
                                      </p:tavLst>
                                    </p:anim>
                                    <p:anim calcmode="lin" valueType="num">
                                      <p:cBhvr>
                                        <p:cTn id="96" dur="500" decel="50000" fill="hold">
                                          <p:stCondLst>
                                            <p:cond delay="0"/>
                                          </p:stCondLst>
                                        </p:cTn>
                                        <p:tgtEl>
                                          <p:spTgt spid="26"/>
                                        </p:tgtEl>
                                        <p:attrNameLst>
                                          <p:attrName>ppt_x</p:attrName>
                                        </p:attrNameLst>
                                      </p:cBhvr>
                                      <p:tavLst>
                                        <p:tav tm="0">
                                          <p:val>
                                            <p:strVal val="#ppt_x+.4"/>
                                          </p:val>
                                        </p:tav>
                                        <p:tav tm="100000">
                                          <p:val>
                                            <p:strVal val="#ppt_x"/>
                                          </p:val>
                                        </p:tav>
                                      </p:tavLst>
                                    </p:anim>
                                    <p:anim calcmode="lin" valueType="num">
                                      <p:cBhvr>
                                        <p:cTn id="97" dur="500" decel="50000" fill="hold">
                                          <p:stCondLst>
                                            <p:cond delay="0"/>
                                          </p:stCondLst>
                                        </p:cTn>
                                        <p:tgtEl>
                                          <p:spTgt spid="26"/>
                                        </p:tgtEl>
                                        <p:attrNameLst>
                                          <p:attrName>ppt_y</p:attrName>
                                        </p:attrNameLst>
                                      </p:cBhvr>
                                      <p:tavLst>
                                        <p:tav tm="0">
                                          <p:val>
                                            <p:strVal val="#ppt_y-.2"/>
                                          </p:val>
                                        </p:tav>
                                        <p:tav tm="100000">
                                          <p:val>
                                            <p:strVal val="#ppt_y+.1"/>
                                          </p:val>
                                        </p:tav>
                                      </p:tavLst>
                                    </p:anim>
                                    <p:anim calcmode="lin" valueType="num">
                                      <p:cBhvr>
                                        <p:cTn id="98" dur="500" accel="50000" fill="hold">
                                          <p:stCondLst>
                                            <p:cond delay="500"/>
                                          </p:stCondLst>
                                        </p:cTn>
                                        <p:tgtEl>
                                          <p:spTgt spid="26"/>
                                        </p:tgtEl>
                                        <p:attrNameLst>
                                          <p:attrName>ppt_y</p:attrName>
                                        </p:attrNameLst>
                                      </p:cBhvr>
                                      <p:tavLst>
                                        <p:tav tm="0">
                                          <p:val>
                                            <p:strVal val="#ppt_y+.1"/>
                                          </p:val>
                                        </p:tav>
                                        <p:tav tm="100000">
                                          <p:val>
                                            <p:strVal val="#ppt_y"/>
                                          </p:val>
                                        </p:tav>
                                      </p:tavLst>
                                    </p:anim>
                                    <p:animEffect transition="in" filter="fade">
                                      <p:cBhvr>
                                        <p:cTn id="99" dur="1000" decel="50000">
                                          <p:stCondLst>
                                            <p:cond delay="0"/>
                                          </p:stCondLst>
                                        </p:cTn>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7" grpId="0" animBg="1"/>
      <p:bldP spid="21" grpId="0" animBg="1"/>
      <p:bldP spid="2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userDrawn="1"/>
        </p:nvSpPr>
        <p:spPr>
          <a:xfrm>
            <a:off x="3051175" y="2263140"/>
            <a:ext cx="6333490" cy="1568450"/>
          </a:xfrm>
          <a:prstGeom prst="rect">
            <a:avLst/>
          </a:prstGeom>
          <a:noFill/>
        </p:spPr>
        <p:txBody>
          <a:bodyPr wrap="square" rtlCol="0">
            <a:spAutoFit/>
          </a:bodyPr>
          <a:lstStyle/>
          <a:p>
            <a:pPr algn="dist"/>
            <a:r>
              <a:rPr lang="zh-CN" altLang="en-US" sz="9600" b="1" spc="300" dirty="0">
                <a:solidFill>
                  <a:schemeClr val="tx1"/>
                </a:solidFill>
                <a:effectLst/>
                <a:latin typeface="思源黑体 CN Heavy" panose="020B0A00000000000000" charset="-122"/>
                <a:ea typeface="思源黑体 CN Heavy" panose="020B0A00000000000000" charset="-122"/>
              </a:rPr>
              <a:t>谢谢观看</a:t>
            </a:r>
          </a:p>
        </p:txBody>
      </p:sp>
      <p:sp>
        <p:nvSpPr>
          <p:cNvPr id="2" name="文本框 1"/>
          <p:cNvSpPr txBox="1"/>
          <p:nvPr userDrawn="1"/>
        </p:nvSpPr>
        <p:spPr>
          <a:xfrm>
            <a:off x="3862705" y="4118610"/>
            <a:ext cx="4292600" cy="460375"/>
          </a:xfrm>
          <a:prstGeom prst="rect">
            <a:avLst/>
          </a:prstGeom>
          <a:noFill/>
        </p:spPr>
        <p:txBody>
          <a:bodyPr wrap="square" rtlCol="0">
            <a:spAutoFit/>
          </a:bodyPr>
          <a:lstStyle/>
          <a:p>
            <a:pPr algn="dist"/>
            <a:r>
              <a:rPr lang="zh-CN" altLang="en-US" sz="2400" dirty="0">
                <a:solidFill>
                  <a:srgbClr val="1E4A7A"/>
                </a:solidFill>
                <a:latin typeface="思源黑体 CN Bold" panose="020B0800000000000000" charset="-122"/>
                <a:ea typeface="思源黑体 CN Bold" panose="020B0800000000000000" charset="-122"/>
                <a:sym typeface="+mn-ea"/>
              </a:rPr>
              <a:t>不求最好/但求更好</a:t>
            </a:r>
            <a:endParaRPr lang="zh-CN" altLang="en-US" sz="2400" dirty="0">
              <a:solidFill>
                <a:srgbClr val="1E4A7A"/>
              </a:solidFill>
              <a:latin typeface="思源黑体 CN Bold" panose="020B0800000000000000" charset="-122"/>
              <a:ea typeface="思源黑体 CN Bold" panose="020B0800000000000000" charset="-122"/>
            </a:endParaRPr>
          </a:p>
        </p:txBody>
      </p:sp>
      <p:grpSp>
        <p:nvGrpSpPr>
          <p:cNvPr id="3" name="组合 2"/>
          <p:cNvGrpSpPr/>
          <p:nvPr userDrawn="1"/>
        </p:nvGrpSpPr>
        <p:grpSpPr>
          <a:xfrm>
            <a:off x="2559050" y="4819650"/>
            <a:ext cx="6668135" cy="179070"/>
            <a:chOff x="2689974" y="4128137"/>
            <a:chExt cx="6668135" cy="178802"/>
          </a:xfrm>
        </p:grpSpPr>
        <p:cxnSp>
          <p:nvCxnSpPr>
            <p:cNvPr id="12" name="直接连接符 11"/>
            <p:cNvCxnSpPr/>
            <p:nvPr userDrawn="1"/>
          </p:nvCxnSpPr>
          <p:spPr>
            <a:xfrm>
              <a:off x="2689974" y="4306939"/>
              <a:ext cx="6668135" cy="0"/>
            </a:xfrm>
            <a:prstGeom prst="line">
              <a:avLst/>
            </a:prstGeom>
            <a:ln>
              <a:solidFill>
                <a:srgbClr val="1E4A7A"/>
              </a:solidFill>
            </a:ln>
          </p:spPr>
          <p:style>
            <a:lnRef idx="1">
              <a:schemeClr val="accent1"/>
            </a:lnRef>
            <a:fillRef idx="0">
              <a:schemeClr val="accent1"/>
            </a:fillRef>
            <a:effectRef idx="0">
              <a:schemeClr val="accent1"/>
            </a:effectRef>
            <a:fontRef idx="minor">
              <a:schemeClr val="tx1"/>
            </a:fontRef>
          </p:style>
        </p:cxnSp>
        <p:sp>
          <p:nvSpPr>
            <p:cNvPr id="13" name="矩形: 圆角 12"/>
            <p:cNvSpPr/>
            <p:nvPr userDrawn="1"/>
          </p:nvSpPr>
          <p:spPr>
            <a:xfrm>
              <a:off x="4647565" y="4128137"/>
              <a:ext cx="3052445" cy="17462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A70D2"/>
                </a:solidFill>
              </a:endParaRPr>
            </a:p>
          </p:txBody>
        </p:sp>
      </p:grpSp>
      <p:sp>
        <p:nvSpPr>
          <p:cNvPr id="15" name="文本框 14"/>
          <p:cNvSpPr txBox="1"/>
          <p:nvPr userDrawn="1"/>
        </p:nvSpPr>
        <p:spPr>
          <a:xfrm>
            <a:off x="4918710" y="5302250"/>
            <a:ext cx="2248535" cy="369570"/>
          </a:xfrm>
          <a:prstGeom prst="rect">
            <a:avLst/>
          </a:prstGeom>
          <a:noFill/>
        </p:spPr>
        <p:txBody>
          <a:bodyPr wrap="square" rtlCol="0">
            <a:spAutoFit/>
          </a:bodyPr>
          <a:lstStyle/>
          <a:p>
            <a:pPr algn="ctr"/>
            <a:r>
              <a:rPr lang="zh-CN" altLang="en-US" sz="1800" dirty="0">
                <a:solidFill>
                  <a:srgbClr val="1E4A7A"/>
                </a:solidFill>
                <a:latin typeface="思源黑体 CN Bold" panose="020B0800000000000000" charset="-122"/>
                <a:ea typeface="思源黑体 CN Bold" panose="020B0800000000000000" charset="-122"/>
              </a:rPr>
              <a:t>汇报人：</a:t>
            </a:r>
            <a:r>
              <a:rPr lang="en-US" altLang="zh-CN" sz="1800" dirty="0">
                <a:solidFill>
                  <a:srgbClr val="1E4A7A"/>
                </a:solidFill>
                <a:latin typeface="思源黑体 CN Bold" panose="020B0800000000000000" charset="-122"/>
                <a:ea typeface="思源黑体 CN Bold" panose="020B0800000000000000" charset="-122"/>
              </a:rPr>
              <a:t>XXX</a:t>
            </a:r>
            <a:endParaRPr lang="zh-CN" altLang="en-US" sz="1800" dirty="0">
              <a:solidFill>
                <a:srgbClr val="1E4A7A"/>
              </a:solidFill>
              <a:latin typeface="思源黑体 CN Bold" panose="020B0800000000000000" charset="-122"/>
              <a:ea typeface="思源黑体 CN Bold" panose="020B0800000000000000" charset="-122"/>
            </a:endParaRPr>
          </a:p>
        </p:txBody>
      </p:sp>
      <p:grpSp>
        <p:nvGrpSpPr>
          <p:cNvPr id="33" name="组合 32"/>
          <p:cNvGrpSpPr/>
          <p:nvPr/>
        </p:nvGrpSpPr>
        <p:grpSpPr>
          <a:xfrm>
            <a:off x="0" y="-11430"/>
            <a:ext cx="5265578" cy="5260414"/>
            <a:chOff x="0" y="0"/>
            <a:chExt cx="6643" cy="7367"/>
          </a:xfrm>
        </p:grpSpPr>
        <p:sp>
          <p:nvSpPr>
            <p:cNvPr id="32" name="矩形: 圆顶角 5"/>
            <p:cNvSpPr/>
            <p:nvPr/>
          </p:nvSpPr>
          <p:spPr>
            <a:xfrm flipV="1">
              <a:off x="0" y="16"/>
              <a:ext cx="5770" cy="7351"/>
            </a:xfrm>
            <a:custGeom>
              <a:avLst/>
              <a:gdLst>
                <a:gd name="connsiteX0" fmla="*/ 0 w 5721"/>
                <a:gd name="connsiteY0" fmla="*/ 5876 h 5876"/>
                <a:gd name="connsiteX1" fmla="*/ 0 w 5721"/>
                <a:gd name="connsiteY1" fmla="*/ 0 h 5876"/>
                <a:gd name="connsiteX2" fmla="*/ 5721 w 5721"/>
                <a:gd name="connsiteY2" fmla="*/ 5876 h 5876"/>
                <a:gd name="connsiteX3" fmla="*/ 0 w 5721"/>
                <a:gd name="connsiteY3" fmla="*/ 5876 h 5876"/>
              </a:gdLst>
              <a:ahLst/>
              <a:cxnLst>
                <a:cxn ang="0">
                  <a:pos x="connsiteX0" y="connsiteY0"/>
                </a:cxn>
                <a:cxn ang="0">
                  <a:pos x="connsiteX1" y="connsiteY1"/>
                </a:cxn>
                <a:cxn ang="0">
                  <a:pos x="connsiteX2" y="connsiteY2"/>
                </a:cxn>
                <a:cxn ang="0">
                  <a:pos x="connsiteX3" y="connsiteY3"/>
                </a:cxn>
              </a:cxnLst>
              <a:rect l="l" t="t" r="r" b="b"/>
              <a:pathLst>
                <a:path w="5721" h="5876">
                  <a:moveTo>
                    <a:pt x="0" y="5876"/>
                  </a:moveTo>
                  <a:lnTo>
                    <a:pt x="0" y="0"/>
                  </a:lnTo>
                  <a:cubicBezTo>
                    <a:pt x="787" y="2810"/>
                    <a:pt x="2306" y="4430"/>
                    <a:pt x="5721" y="5876"/>
                  </a:cubicBezTo>
                  <a:lnTo>
                    <a:pt x="0" y="5876"/>
                  </a:lnTo>
                  <a:close/>
                </a:path>
              </a:pathLst>
            </a:cu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圆顶角 5"/>
            <p:cNvSpPr/>
            <p:nvPr/>
          </p:nvSpPr>
          <p:spPr>
            <a:xfrm flipV="1">
              <a:off x="0" y="0"/>
              <a:ext cx="6643" cy="5640"/>
            </a:xfrm>
            <a:custGeom>
              <a:avLst/>
              <a:gdLst>
                <a:gd name="connsiteX0" fmla="*/ 0 w 5721"/>
                <a:gd name="connsiteY0" fmla="*/ 5876 h 5876"/>
                <a:gd name="connsiteX1" fmla="*/ 0 w 5721"/>
                <a:gd name="connsiteY1" fmla="*/ 0 h 5876"/>
                <a:gd name="connsiteX2" fmla="*/ 5721 w 5721"/>
                <a:gd name="connsiteY2" fmla="*/ 5876 h 5876"/>
                <a:gd name="connsiteX3" fmla="*/ 0 w 5721"/>
                <a:gd name="connsiteY3" fmla="*/ 5876 h 5876"/>
              </a:gdLst>
              <a:ahLst/>
              <a:cxnLst>
                <a:cxn ang="0">
                  <a:pos x="connsiteX0" y="connsiteY0"/>
                </a:cxn>
                <a:cxn ang="0">
                  <a:pos x="connsiteX1" y="connsiteY1"/>
                </a:cxn>
                <a:cxn ang="0">
                  <a:pos x="connsiteX2" y="connsiteY2"/>
                </a:cxn>
                <a:cxn ang="0">
                  <a:pos x="connsiteX3" y="connsiteY3"/>
                </a:cxn>
              </a:cxnLst>
              <a:rect l="l" t="t" r="r" b="b"/>
              <a:pathLst>
                <a:path w="5721" h="5876">
                  <a:moveTo>
                    <a:pt x="0" y="5876"/>
                  </a:moveTo>
                  <a:lnTo>
                    <a:pt x="0" y="0"/>
                  </a:lnTo>
                  <a:cubicBezTo>
                    <a:pt x="787" y="2810"/>
                    <a:pt x="2306" y="4430"/>
                    <a:pt x="5721" y="5876"/>
                  </a:cubicBezTo>
                  <a:lnTo>
                    <a:pt x="0" y="5876"/>
                  </a:lnTo>
                  <a:close/>
                </a:path>
              </a:pathLst>
            </a:cu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 name="组合 33"/>
          <p:cNvGrpSpPr/>
          <p:nvPr/>
        </p:nvGrpSpPr>
        <p:grpSpPr>
          <a:xfrm flipH="1" flipV="1">
            <a:off x="8926195" y="4156075"/>
            <a:ext cx="3265805" cy="2701925"/>
            <a:chOff x="0" y="0"/>
            <a:chExt cx="6642" cy="7350"/>
          </a:xfrm>
        </p:grpSpPr>
        <p:sp>
          <p:nvSpPr>
            <p:cNvPr id="35" name="矩形: 圆顶角 5"/>
            <p:cNvSpPr/>
            <p:nvPr/>
          </p:nvSpPr>
          <p:spPr>
            <a:xfrm flipV="1">
              <a:off x="0" y="0"/>
              <a:ext cx="5770" cy="7351"/>
            </a:xfrm>
            <a:custGeom>
              <a:avLst/>
              <a:gdLst>
                <a:gd name="connsiteX0" fmla="*/ 0 w 5721"/>
                <a:gd name="connsiteY0" fmla="*/ 5876 h 5876"/>
                <a:gd name="connsiteX1" fmla="*/ 0 w 5721"/>
                <a:gd name="connsiteY1" fmla="*/ 0 h 5876"/>
                <a:gd name="connsiteX2" fmla="*/ 5721 w 5721"/>
                <a:gd name="connsiteY2" fmla="*/ 5876 h 5876"/>
                <a:gd name="connsiteX3" fmla="*/ 0 w 5721"/>
                <a:gd name="connsiteY3" fmla="*/ 5876 h 5876"/>
              </a:gdLst>
              <a:ahLst/>
              <a:cxnLst>
                <a:cxn ang="0">
                  <a:pos x="connsiteX0" y="connsiteY0"/>
                </a:cxn>
                <a:cxn ang="0">
                  <a:pos x="connsiteX1" y="connsiteY1"/>
                </a:cxn>
                <a:cxn ang="0">
                  <a:pos x="connsiteX2" y="connsiteY2"/>
                </a:cxn>
                <a:cxn ang="0">
                  <a:pos x="connsiteX3" y="connsiteY3"/>
                </a:cxn>
              </a:cxnLst>
              <a:rect l="l" t="t" r="r" b="b"/>
              <a:pathLst>
                <a:path w="5721" h="5876">
                  <a:moveTo>
                    <a:pt x="0" y="5876"/>
                  </a:moveTo>
                  <a:lnTo>
                    <a:pt x="0" y="0"/>
                  </a:lnTo>
                  <a:cubicBezTo>
                    <a:pt x="787" y="2810"/>
                    <a:pt x="2306" y="4430"/>
                    <a:pt x="5721" y="5876"/>
                  </a:cubicBezTo>
                  <a:lnTo>
                    <a:pt x="0" y="5876"/>
                  </a:lnTo>
                  <a:close/>
                </a:path>
              </a:pathLst>
            </a:cu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圆顶角 5"/>
            <p:cNvSpPr/>
            <p:nvPr/>
          </p:nvSpPr>
          <p:spPr>
            <a:xfrm flipV="1">
              <a:off x="0" y="0"/>
              <a:ext cx="6643" cy="5640"/>
            </a:xfrm>
            <a:custGeom>
              <a:avLst/>
              <a:gdLst>
                <a:gd name="connsiteX0" fmla="*/ 0 w 5721"/>
                <a:gd name="connsiteY0" fmla="*/ 5876 h 5876"/>
                <a:gd name="connsiteX1" fmla="*/ 0 w 5721"/>
                <a:gd name="connsiteY1" fmla="*/ 0 h 5876"/>
                <a:gd name="connsiteX2" fmla="*/ 5721 w 5721"/>
                <a:gd name="connsiteY2" fmla="*/ 5876 h 5876"/>
                <a:gd name="connsiteX3" fmla="*/ 0 w 5721"/>
                <a:gd name="connsiteY3" fmla="*/ 5876 h 5876"/>
              </a:gdLst>
              <a:ahLst/>
              <a:cxnLst>
                <a:cxn ang="0">
                  <a:pos x="connsiteX0" y="connsiteY0"/>
                </a:cxn>
                <a:cxn ang="0">
                  <a:pos x="connsiteX1" y="connsiteY1"/>
                </a:cxn>
                <a:cxn ang="0">
                  <a:pos x="connsiteX2" y="connsiteY2"/>
                </a:cxn>
                <a:cxn ang="0">
                  <a:pos x="connsiteX3" y="connsiteY3"/>
                </a:cxn>
              </a:cxnLst>
              <a:rect l="l" t="t" r="r" b="b"/>
              <a:pathLst>
                <a:path w="5721" h="5876">
                  <a:moveTo>
                    <a:pt x="0" y="5876"/>
                  </a:moveTo>
                  <a:lnTo>
                    <a:pt x="0" y="0"/>
                  </a:lnTo>
                  <a:cubicBezTo>
                    <a:pt x="787" y="2810"/>
                    <a:pt x="2306" y="4430"/>
                    <a:pt x="5721" y="5876"/>
                  </a:cubicBezTo>
                  <a:lnTo>
                    <a:pt x="0" y="5876"/>
                  </a:lnTo>
                  <a:close/>
                </a:path>
              </a:pathLst>
            </a:cu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4" name="图片 13">
            <a:extLst>
              <a:ext uri="{FF2B5EF4-FFF2-40B4-BE49-F238E27FC236}">
                <a16:creationId xmlns:a16="http://schemas.microsoft.com/office/drawing/2014/main" id="{32ECF18F-61BD-4DEB-B9A2-503F4AA62A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83132" y="105306"/>
            <a:ext cx="2299329" cy="5692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par>
                                <p:cTn id="15" presetID="5" presetClass="entr" presetSubtype="1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heckerboard(across)">
                                      <p:cBhvr>
                                        <p:cTn id="17" dur="500"/>
                                        <p:tgtEl>
                                          <p:spTgt spid="3"/>
                                        </p:tgtEl>
                                      </p:cBhvr>
                                    </p:animEffect>
                                  </p:childTnLst>
                                </p:cTn>
                              </p:par>
                              <p:par>
                                <p:cTn id="18" presetID="45"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2000"/>
                                        <p:tgtEl>
                                          <p:spTgt spid="15"/>
                                        </p:tgtEl>
                                      </p:cBhvr>
                                    </p:animEffect>
                                    <p:anim calcmode="lin" valueType="num">
                                      <p:cBhvr>
                                        <p:cTn id="21" dur="2000" fill="hold"/>
                                        <p:tgtEl>
                                          <p:spTgt spid="15"/>
                                        </p:tgtEl>
                                        <p:attrNameLst>
                                          <p:attrName>ppt_w</p:attrName>
                                        </p:attrNameLst>
                                      </p:cBhvr>
                                      <p:tavLst>
                                        <p:tav tm="0" fmla="#ppt_w*sin(2.5*pi*$)">
                                          <p:val>
                                            <p:fltVal val="0"/>
                                          </p:val>
                                        </p:tav>
                                        <p:tav tm="100000">
                                          <p:val>
                                            <p:fltVal val="1"/>
                                          </p:val>
                                        </p:tav>
                                      </p:tavLst>
                                    </p:anim>
                                    <p:anim calcmode="lin" valueType="num">
                                      <p:cBhvr>
                                        <p:cTn id="22" dur="2000" fill="hold"/>
                                        <p:tgtEl>
                                          <p:spTgt spid="15"/>
                                        </p:tgtEl>
                                        <p:attrNameLst>
                                          <p:attrName>ppt_h</p:attrName>
                                        </p:attrNameLst>
                                      </p:cBhvr>
                                      <p:tavLst>
                                        <p:tav tm="0">
                                          <p:val>
                                            <p:strVal val="#ppt_h"/>
                                          </p:val>
                                        </p:tav>
                                        <p:tav tm="100000">
                                          <p:val>
                                            <p:strVal val="#ppt_h"/>
                                          </p:val>
                                        </p:tav>
                                      </p:tavLst>
                                    </p:anim>
                                  </p:childTnLst>
                                </p:cTn>
                              </p:par>
                              <p:par>
                                <p:cTn id="23" presetID="5" presetClass="entr" presetSubtype="10"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checkerboard(across)">
                                      <p:cBhvr>
                                        <p:cTn id="25" dur="500"/>
                                        <p:tgtEl>
                                          <p:spTgt spid="33"/>
                                        </p:tgtEl>
                                      </p:cBhvr>
                                    </p:animEffect>
                                  </p:childTnLst>
                                </p:cTn>
                              </p:par>
                              <p:par>
                                <p:cTn id="26" presetID="5" presetClass="entr" presetSubtype="10" fill="hold"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checkerboard(across)">
                                      <p:cBhvr>
                                        <p:cTn id="2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圆顶角 2"/>
          <p:cNvSpPr/>
          <p:nvPr/>
        </p:nvSpPr>
        <p:spPr>
          <a:xfrm flipH="1">
            <a:off x="7901940" y="5621655"/>
            <a:ext cx="4411345" cy="1236345"/>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顶角 2"/>
          <p:cNvSpPr/>
          <p:nvPr/>
        </p:nvSpPr>
        <p:spPr>
          <a:xfrm flipH="1" flipV="1">
            <a:off x="0" y="-4445"/>
            <a:ext cx="4411345" cy="1236345"/>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5" name="组合 34"/>
          <p:cNvGrpSpPr/>
          <p:nvPr/>
        </p:nvGrpSpPr>
        <p:grpSpPr>
          <a:xfrm>
            <a:off x="1973870" y="2737569"/>
            <a:ext cx="7901940" cy="1644480"/>
            <a:chOff x="1890685" y="2606759"/>
            <a:chExt cx="7901940" cy="1644480"/>
          </a:xfrm>
        </p:grpSpPr>
        <p:sp>
          <p:nvSpPr>
            <p:cNvPr id="36" name="椭圆 35"/>
            <p:cNvSpPr/>
            <p:nvPr/>
          </p:nvSpPr>
          <p:spPr>
            <a:xfrm>
              <a:off x="1890685" y="2606760"/>
              <a:ext cx="1644479" cy="1644479"/>
            </a:xfrm>
            <a:prstGeom prst="ellipse">
              <a:avLst/>
            </a:prstGeom>
            <a:noFill/>
            <a:ln w="41275">
              <a:solidFill>
                <a:srgbClr val="1E4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2461893" y="2606759"/>
              <a:ext cx="309880" cy="1445260"/>
            </a:xfrm>
            <a:prstGeom prst="rect">
              <a:avLst/>
            </a:prstGeom>
            <a:noFill/>
          </p:spPr>
          <p:txBody>
            <a:bodyPr wrap="none" rtlCol="0">
              <a:spAutoFit/>
            </a:bodyPr>
            <a:lstStyle/>
            <a:p>
              <a:endParaRPr lang="zh-CN" altLang="en-US" sz="8800" dirty="0">
                <a:solidFill>
                  <a:schemeClr val="accent2"/>
                </a:solidFill>
                <a:latin typeface="字魂5号-无外润黑体" panose="00000500000000000000" pitchFamily="2" charset="-122"/>
                <a:ea typeface="字魂5号-无外润黑体" panose="00000500000000000000" pitchFamily="2" charset="-122"/>
              </a:endParaRPr>
            </a:p>
          </p:txBody>
        </p:sp>
        <p:sp>
          <p:nvSpPr>
            <p:cNvPr id="39" name="文本框 38"/>
            <p:cNvSpPr txBox="1"/>
            <p:nvPr/>
          </p:nvSpPr>
          <p:spPr>
            <a:xfrm>
              <a:off x="3881640" y="2622148"/>
              <a:ext cx="4775198" cy="706755"/>
            </a:xfrm>
            <a:prstGeom prst="rect">
              <a:avLst/>
            </a:prstGeom>
            <a:noFill/>
          </p:spPr>
          <p:txBody>
            <a:bodyPr wrap="square" rtlCol="0">
              <a:spAutoFit/>
            </a:bodyPr>
            <a:lstStyle/>
            <a:p>
              <a:r>
                <a:rPr lang="zh-CN" altLang="en-US" sz="4000" dirty="0">
                  <a:solidFill>
                    <a:srgbClr val="1E4A7A"/>
                  </a:solidFill>
                  <a:latin typeface="字魂35号-经典雅黑" panose="00000500000000000000" pitchFamily="2" charset="-122"/>
                  <a:ea typeface="字魂35号-经典雅黑" panose="00000500000000000000" pitchFamily="2" charset="-122"/>
                </a:rPr>
                <a:t>一、工作完成情况</a:t>
              </a:r>
            </a:p>
          </p:txBody>
        </p:sp>
        <p:cxnSp>
          <p:nvCxnSpPr>
            <p:cNvPr id="40" name="直接连接符 39"/>
            <p:cNvCxnSpPr>
              <a:stCxn id="36" idx="6"/>
              <a:endCxn id="42" idx="2"/>
            </p:cNvCxnSpPr>
            <p:nvPr/>
          </p:nvCxnSpPr>
          <p:spPr>
            <a:xfrm>
              <a:off x="3535045" y="3429000"/>
              <a:ext cx="4918075" cy="0"/>
            </a:xfrm>
            <a:prstGeom prst="line">
              <a:avLst/>
            </a:prstGeom>
            <a:ln w="19050" cap="rnd">
              <a:solidFill>
                <a:srgbClr val="1E4A7A"/>
              </a:solidFill>
              <a:prstDash val="sysDot"/>
              <a:round/>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3945140" y="3653060"/>
              <a:ext cx="4833258" cy="398780"/>
            </a:xfrm>
            <a:prstGeom prst="rect">
              <a:avLst/>
            </a:prstGeom>
            <a:noFill/>
          </p:spPr>
          <p:txBody>
            <a:bodyPr wrap="square" rtlCol="0">
              <a:spAutoFit/>
            </a:bodyPr>
            <a:lstStyle/>
            <a:p>
              <a:pPr algn="dist"/>
              <a:r>
                <a:rPr lang="zh-CN" altLang="en-US" sz="2000" dirty="0">
                  <a:solidFill>
                    <a:schemeClr val="tx1"/>
                  </a:solidFill>
                  <a:latin typeface="思源黑体 CN Bold" panose="020B0800000000000000" charset="-122"/>
                  <a:ea typeface="思源黑体 CN Bold" panose="020B0800000000000000" charset="-122"/>
                  <a:sym typeface="+mn-ea"/>
                </a:rPr>
                <a:t>内容简介，请输入简短介绍</a:t>
              </a:r>
            </a:p>
          </p:txBody>
        </p:sp>
        <p:sp>
          <p:nvSpPr>
            <p:cNvPr id="42" name="矩形: 圆角 9"/>
            <p:cNvSpPr/>
            <p:nvPr/>
          </p:nvSpPr>
          <p:spPr>
            <a:xfrm>
              <a:off x="8453410" y="3298825"/>
              <a:ext cx="1339215" cy="13017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3" name="position_169401"/>
          <p:cNvSpPr>
            <a:spLocks noChangeAspect="1"/>
          </p:cNvSpPr>
          <p:nvPr/>
        </p:nvSpPr>
        <p:spPr bwMode="auto">
          <a:xfrm>
            <a:off x="2372360" y="3131820"/>
            <a:ext cx="847725" cy="830580"/>
          </a:xfrm>
          <a:custGeom>
            <a:avLst/>
            <a:gdLst>
              <a:gd name="connsiteX0" fmla="*/ 407068 w 608274"/>
              <a:gd name="connsiteY0" fmla="*/ 369622 h 595643"/>
              <a:gd name="connsiteX1" fmla="*/ 474717 w 608274"/>
              <a:gd name="connsiteY1" fmla="*/ 369622 h 595643"/>
              <a:gd name="connsiteX2" fmla="*/ 486901 w 608274"/>
              <a:gd name="connsiteY2" fmla="*/ 381689 h 595643"/>
              <a:gd name="connsiteX3" fmla="*/ 474717 w 608274"/>
              <a:gd name="connsiteY3" fmla="*/ 393755 h 595643"/>
              <a:gd name="connsiteX4" fmla="*/ 407068 w 608274"/>
              <a:gd name="connsiteY4" fmla="*/ 393755 h 595643"/>
              <a:gd name="connsiteX5" fmla="*/ 394884 w 608274"/>
              <a:gd name="connsiteY5" fmla="*/ 381689 h 595643"/>
              <a:gd name="connsiteX6" fmla="*/ 407068 w 608274"/>
              <a:gd name="connsiteY6" fmla="*/ 369622 h 595643"/>
              <a:gd name="connsiteX7" fmla="*/ 265103 w 608274"/>
              <a:gd name="connsiteY7" fmla="*/ 163596 h 595643"/>
              <a:gd name="connsiteX8" fmla="*/ 226751 w 608274"/>
              <a:gd name="connsiteY8" fmla="*/ 201982 h 595643"/>
              <a:gd name="connsiteX9" fmla="*/ 226751 w 608274"/>
              <a:gd name="connsiteY9" fmla="*/ 293365 h 595643"/>
              <a:gd name="connsiteX10" fmla="*/ 245745 w 608274"/>
              <a:gd name="connsiteY10" fmla="*/ 293365 h 595643"/>
              <a:gd name="connsiteX11" fmla="*/ 257833 w 608274"/>
              <a:gd name="connsiteY11" fmla="*/ 305434 h 595643"/>
              <a:gd name="connsiteX12" fmla="*/ 257833 w 608274"/>
              <a:gd name="connsiteY12" fmla="*/ 464060 h 595643"/>
              <a:gd name="connsiteX13" fmla="*/ 292004 w 608274"/>
              <a:gd name="connsiteY13" fmla="*/ 464060 h 595643"/>
              <a:gd name="connsiteX14" fmla="*/ 292004 w 608274"/>
              <a:gd name="connsiteY14" fmla="*/ 362514 h 595643"/>
              <a:gd name="connsiteX15" fmla="*/ 304183 w 608274"/>
              <a:gd name="connsiteY15" fmla="*/ 350445 h 595643"/>
              <a:gd name="connsiteX16" fmla="*/ 316270 w 608274"/>
              <a:gd name="connsiteY16" fmla="*/ 362514 h 595643"/>
              <a:gd name="connsiteX17" fmla="*/ 316270 w 608274"/>
              <a:gd name="connsiteY17" fmla="*/ 464060 h 595643"/>
              <a:gd name="connsiteX18" fmla="*/ 350442 w 608274"/>
              <a:gd name="connsiteY18" fmla="*/ 464060 h 595643"/>
              <a:gd name="connsiteX19" fmla="*/ 350442 w 608274"/>
              <a:gd name="connsiteY19" fmla="*/ 305434 h 595643"/>
              <a:gd name="connsiteX20" fmla="*/ 362529 w 608274"/>
              <a:gd name="connsiteY20" fmla="*/ 293365 h 595643"/>
              <a:gd name="connsiteX21" fmla="*/ 381614 w 608274"/>
              <a:gd name="connsiteY21" fmla="*/ 293365 h 595643"/>
              <a:gd name="connsiteX22" fmla="*/ 381614 w 608274"/>
              <a:gd name="connsiteY22" fmla="*/ 201982 h 595643"/>
              <a:gd name="connsiteX23" fmla="*/ 343171 w 608274"/>
              <a:gd name="connsiteY23" fmla="*/ 163596 h 595643"/>
              <a:gd name="connsiteX24" fmla="*/ 265103 w 608274"/>
              <a:gd name="connsiteY24" fmla="*/ 139367 h 595643"/>
              <a:gd name="connsiteX25" fmla="*/ 343171 w 608274"/>
              <a:gd name="connsiteY25" fmla="*/ 139367 h 595643"/>
              <a:gd name="connsiteX26" fmla="*/ 405789 w 608274"/>
              <a:gd name="connsiteY26" fmla="*/ 201982 h 595643"/>
              <a:gd name="connsiteX27" fmla="*/ 405789 w 608274"/>
              <a:gd name="connsiteY27" fmla="*/ 305434 h 595643"/>
              <a:gd name="connsiteX28" fmla="*/ 393702 w 608274"/>
              <a:gd name="connsiteY28" fmla="*/ 317594 h 595643"/>
              <a:gd name="connsiteX29" fmla="*/ 374707 w 608274"/>
              <a:gd name="connsiteY29" fmla="*/ 317594 h 595643"/>
              <a:gd name="connsiteX30" fmla="*/ 374707 w 608274"/>
              <a:gd name="connsiteY30" fmla="*/ 476129 h 595643"/>
              <a:gd name="connsiteX31" fmla="*/ 362529 w 608274"/>
              <a:gd name="connsiteY31" fmla="*/ 488289 h 595643"/>
              <a:gd name="connsiteX32" fmla="*/ 245745 w 608274"/>
              <a:gd name="connsiteY32" fmla="*/ 488289 h 595643"/>
              <a:gd name="connsiteX33" fmla="*/ 233658 w 608274"/>
              <a:gd name="connsiteY33" fmla="*/ 476129 h 595643"/>
              <a:gd name="connsiteX34" fmla="*/ 233658 w 608274"/>
              <a:gd name="connsiteY34" fmla="*/ 393459 h 595643"/>
              <a:gd name="connsiteX35" fmla="*/ 113330 w 608274"/>
              <a:gd name="connsiteY35" fmla="*/ 393459 h 595643"/>
              <a:gd name="connsiteX36" fmla="*/ 24265 w 608274"/>
              <a:gd name="connsiteY36" fmla="*/ 482391 h 595643"/>
              <a:gd name="connsiteX37" fmla="*/ 113330 w 608274"/>
              <a:gd name="connsiteY37" fmla="*/ 571414 h 595643"/>
              <a:gd name="connsiteX38" fmla="*/ 494944 w 608274"/>
              <a:gd name="connsiteY38" fmla="*/ 571414 h 595643"/>
              <a:gd name="connsiteX39" fmla="*/ 584100 w 608274"/>
              <a:gd name="connsiteY39" fmla="*/ 482391 h 595643"/>
              <a:gd name="connsiteX40" fmla="*/ 516211 w 608274"/>
              <a:gd name="connsiteY40" fmla="*/ 396000 h 595643"/>
              <a:gd name="connsiteX41" fmla="*/ 507304 w 608274"/>
              <a:gd name="connsiteY41" fmla="*/ 381389 h 595643"/>
              <a:gd name="connsiteX42" fmla="*/ 522027 w 608274"/>
              <a:gd name="connsiteY42" fmla="*/ 372496 h 595643"/>
              <a:gd name="connsiteX43" fmla="*/ 583645 w 608274"/>
              <a:gd name="connsiteY43" fmla="*/ 412153 h 595643"/>
              <a:gd name="connsiteX44" fmla="*/ 608274 w 608274"/>
              <a:gd name="connsiteY44" fmla="*/ 482391 h 595643"/>
              <a:gd name="connsiteX45" fmla="*/ 494944 w 608274"/>
              <a:gd name="connsiteY45" fmla="*/ 595643 h 595643"/>
              <a:gd name="connsiteX46" fmla="*/ 113330 w 608274"/>
              <a:gd name="connsiteY46" fmla="*/ 595643 h 595643"/>
              <a:gd name="connsiteX47" fmla="*/ 0 w 608274"/>
              <a:gd name="connsiteY47" fmla="*/ 482391 h 595643"/>
              <a:gd name="connsiteX48" fmla="*/ 113330 w 608274"/>
              <a:gd name="connsiteY48" fmla="*/ 369229 h 595643"/>
              <a:gd name="connsiteX49" fmla="*/ 233658 w 608274"/>
              <a:gd name="connsiteY49" fmla="*/ 369229 h 595643"/>
              <a:gd name="connsiteX50" fmla="*/ 233658 w 608274"/>
              <a:gd name="connsiteY50" fmla="*/ 317594 h 595643"/>
              <a:gd name="connsiteX51" fmla="*/ 214572 w 608274"/>
              <a:gd name="connsiteY51" fmla="*/ 317594 h 595643"/>
              <a:gd name="connsiteX52" fmla="*/ 202485 w 608274"/>
              <a:gd name="connsiteY52" fmla="*/ 305434 h 595643"/>
              <a:gd name="connsiteX53" fmla="*/ 202485 w 608274"/>
              <a:gd name="connsiteY53" fmla="*/ 201982 h 595643"/>
              <a:gd name="connsiteX54" fmla="*/ 265103 w 608274"/>
              <a:gd name="connsiteY54" fmla="*/ 139367 h 595643"/>
              <a:gd name="connsiteX55" fmla="*/ 304183 w 608274"/>
              <a:gd name="connsiteY55" fmla="*/ 24139 h 595643"/>
              <a:gd name="connsiteX56" fmla="*/ 267569 w 608274"/>
              <a:gd name="connsiteY56" fmla="*/ 60712 h 595643"/>
              <a:gd name="connsiteX57" fmla="*/ 304183 w 608274"/>
              <a:gd name="connsiteY57" fmla="*/ 97284 h 595643"/>
              <a:gd name="connsiteX58" fmla="*/ 340707 w 608274"/>
              <a:gd name="connsiteY58" fmla="*/ 60712 h 595643"/>
              <a:gd name="connsiteX59" fmla="*/ 304183 w 608274"/>
              <a:gd name="connsiteY59" fmla="*/ 24139 h 595643"/>
              <a:gd name="connsiteX60" fmla="*/ 304183 w 608274"/>
              <a:gd name="connsiteY60" fmla="*/ 0 h 595643"/>
              <a:gd name="connsiteX61" fmla="*/ 364965 w 608274"/>
              <a:gd name="connsiteY61" fmla="*/ 60712 h 595643"/>
              <a:gd name="connsiteX62" fmla="*/ 304183 w 608274"/>
              <a:gd name="connsiteY62" fmla="*/ 121514 h 595643"/>
              <a:gd name="connsiteX63" fmla="*/ 243310 w 608274"/>
              <a:gd name="connsiteY63" fmla="*/ 60712 h 595643"/>
              <a:gd name="connsiteX64" fmla="*/ 304183 w 608274"/>
              <a:gd name="connsiteY64" fmla="*/ 0 h 595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08274" h="595643">
                <a:moveTo>
                  <a:pt x="407068" y="369622"/>
                </a:moveTo>
                <a:lnTo>
                  <a:pt x="474717" y="369622"/>
                </a:lnTo>
                <a:cubicBezTo>
                  <a:pt x="481446" y="369622"/>
                  <a:pt x="486901" y="374975"/>
                  <a:pt x="486901" y="381689"/>
                </a:cubicBezTo>
                <a:cubicBezTo>
                  <a:pt x="486901" y="388402"/>
                  <a:pt x="481446" y="393755"/>
                  <a:pt x="474717" y="393755"/>
                </a:cubicBezTo>
                <a:lnTo>
                  <a:pt x="407068" y="393755"/>
                </a:lnTo>
                <a:cubicBezTo>
                  <a:pt x="400340" y="393755"/>
                  <a:pt x="394884" y="388402"/>
                  <a:pt x="394884" y="381689"/>
                </a:cubicBezTo>
                <a:cubicBezTo>
                  <a:pt x="394884" y="374975"/>
                  <a:pt x="400340" y="369622"/>
                  <a:pt x="407068" y="369622"/>
                </a:cubicBezTo>
                <a:close/>
                <a:moveTo>
                  <a:pt x="265103" y="163596"/>
                </a:moveTo>
                <a:cubicBezTo>
                  <a:pt x="243928" y="163596"/>
                  <a:pt x="226751" y="180748"/>
                  <a:pt x="226751" y="201982"/>
                </a:cubicBezTo>
                <a:lnTo>
                  <a:pt x="226751" y="293365"/>
                </a:lnTo>
                <a:lnTo>
                  <a:pt x="245745" y="293365"/>
                </a:lnTo>
                <a:cubicBezTo>
                  <a:pt x="252471" y="293365"/>
                  <a:pt x="257833" y="298810"/>
                  <a:pt x="257833" y="305434"/>
                </a:cubicBezTo>
                <a:lnTo>
                  <a:pt x="257833" y="464060"/>
                </a:lnTo>
                <a:lnTo>
                  <a:pt x="292004" y="464060"/>
                </a:lnTo>
                <a:lnTo>
                  <a:pt x="292004" y="362514"/>
                </a:lnTo>
                <a:cubicBezTo>
                  <a:pt x="292004" y="355889"/>
                  <a:pt x="297457" y="350445"/>
                  <a:pt x="304183" y="350445"/>
                </a:cubicBezTo>
                <a:cubicBezTo>
                  <a:pt x="310817" y="350445"/>
                  <a:pt x="316270" y="355889"/>
                  <a:pt x="316270" y="362514"/>
                </a:cubicBezTo>
                <a:lnTo>
                  <a:pt x="316270" y="464060"/>
                </a:lnTo>
                <a:lnTo>
                  <a:pt x="350442" y="464060"/>
                </a:lnTo>
                <a:lnTo>
                  <a:pt x="350442" y="305434"/>
                </a:lnTo>
                <a:cubicBezTo>
                  <a:pt x="350442" y="298810"/>
                  <a:pt x="355895" y="293365"/>
                  <a:pt x="362529" y="293365"/>
                </a:cubicBezTo>
                <a:lnTo>
                  <a:pt x="381614" y="293365"/>
                </a:lnTo>
                <a:lnTo>
                  <a:pt x="381614" y="201982"/>
                </a:lnTo>
                <a:cubicBezTo>
                  <a:pt x="381614" y="180838"/>
                  <a:pt x="364347" y="163596"/>
                  <a:pt x="343171" y="163596"/>
                </a:cubicBezTo>
                <a:close/>
                <a:moveTo>
                  <a:pt x="265103" y="139367"/>
                </a:moveTo>
                <a:lnTo>
                  <a:pt x="343171" y="139367"/>
                </a:lnTo>
                <a:cubicBezTo>
                  <a:pt x="377706" y="139367"/>
                  <a:pt x="405789" y="167408"/>
                  <a:pt x="405789" y="201982"/>
                </a:cubicBezTo>
                <a:lnTo>
                  <a:pt x="405789" y="305434"/>
                </a:lnTo>
                <a:cubicBezTo>
                  <a:pt x="405789" y="312149"/>
                  <a:pt x="400427" y="317594"/>
                  <a:pt x="393702" y="317594"/>
                </a:cubicBezTo>
                <a:lnTo>
                  <a:pt x="374707" y="317594"/>
                </a:lnTo>
                <a:lnTo>
                  <a:pt x="374707" y="476129"/>
                </a:lnTo>
                <a:cubicBezTo>
                  <a:pt x="374707" y="482844"/>
                  <a:pt x="369254" y="488289"/>
                  <a:pt x="362529" y="488289"/>
                </a:cubicBezTo>
                <a:lnTo>
                  <a:pt x="245745" y="488289"/>
                </a:lnTo>
                <a:cubicBezTo>
                  <a:pt x="239020" y="488289"/>
                  <a:pt x="233658" y="482844"/>
                  <a:pt x="233658" y="476129"/>
                </a:cubicBezTo>
                <a:lnTo>
                  <a:pt x="233658" y="393459"/>
                </a:lnTo>
                <a:lnTo>
                  <a:pt x="113330" y="393459"/>
                </a:lnTo>
                <a:cubicBezTo>
                  <a:pt x="64253" y="393459"/>
                  <a:pt x="24265" y="433387"/>
                  <a:pt x="24265" y="482391"/>
                </a:cubicBezTo>
                <a:cubicBezTo>
                  <a:pt x="24265" y="531485"/>
                  <a:pt x="64253" y="571414"/>
                  <a:pt x="113330" y="571414"/>
                </a:cubicBezTo>
                <a:lnTo>
                  <a:pt x="494944" y="571414"/>
                </a:lnTo>
                <a:cubicBezTo>
                  <a:pt x="544111" y="571414"/>
                  <a:pt x="584100" y="531485"/>
                  <a:pt x="584100" y="482391"/>
                </a:cubicBezTo>
                <a:cubicBezTo>
                  <a:pt x="584100" y="441373"/>
                  <a:pt x="556199" y="405891"/>
                  <a:pt x="516211" y="396000"/>
                </a:cubicBezTo>
                <a:cubicBezTo>
                  <a:pt x="509667" y="394366"/>
                  <a:pt x="505759" y="387832"/>
                  <a:pt x="507304" y="381389"/>
                </a:cubicBezTo>
                <a:cubicBezTo>
                  <a:pt x="508940" y="374856"/>
                  <a:pt x="515484" y="370863"/>
                  <a:pt x="522027" y="372496"/>
                </a:cubicBezTo>
                <a:cubicBezTo>
                  <a:pt x="546111" y="378485"/>
                  <a:pt x="568013" y="392551"/>
                  <a:pt x="583645" y="412153"/>
                </a:cubicBezTo>
                <a:cubicBezTo>
                  <a:pt x="599550" y="432117"/>
                  <a:pt x="608274" y="457072"/>
                  <a:pt x="608274" y="482391"/>
                </a:cubicBezTo>
                <a:cubicBezTo>
                  <a:pt x="608274" y="544825"/>
                  <a:pt x="557471" y="595643"/>
                  <a:pt x="494944" y="595643"/>
                </a:cubicBezTo>
                <a:lnTo>
                  <a:pt x="113330" y="595643"/>
                </a:lnTo>
                <a:cubicBezTo>
                  <a:pt x="50894" y="595643"/>
                  <a:pt x="0" y="544825"/>
                  <a:pt x="0" y="482391"/>
                </a:cubicBezTo>
                <a:cubicBezTo>
                  <a:pt x="0" y="419957"/>
                  <a:pt x="50894" y="369229"/>
                  <a:pt x="113330" y="369229"/>
                </a:cubicBezTo>
                <a:lnTo>
                  <a:pt x="233658" y="369229"/>
                </a:lnTo>
                <a:lnTo>
                  <a:pt x="233658" y="317594"/>
                </a:lnTo>
                <a:lnTo>
                  <a:pt x="214572" y="317594"/>
                </a:lnTo>
                <a:cubicBezTo>
                  <a:pt x="207938" y="317594"/>
                  <a:pt x="202485" y="312149"/>
                  <a:pt x="202485" y="305434"/>
                </a:cubicBezTo>
                <a:lnTo>
                  <a:pt x="202485" y="201982"/>
                </a:lnTo>
                <a:cubicBezTo>
                  <a:pt x="202485" y="167408"/>
                  <a:pt x="230568" y="139367"/>
                  <a:pt x="265103" y="139367"/>
                </a:cubicBezTo>
                <a:close/>
                <a:moveTo>
                  <a:pt x="304183" y="24139"/>
                </a:moveTo>
                <a:cubicBezTo>
                  <a:pt x="284013" y="24139"/>
                  <a:pt x="267569" y="40565"/>
                  <a:pt x="267569" y="60712"/>
                </a:cubicBezTo>
                <a:cubicBezTo>
                  <a:pt x="267569" y="80858"/>
                  <a:pt x="284013" y="97284"/>
                  <a:pt x="304183" y="97284"/>
                </a:cubicBezTo>
                <a:cubicBezTo>
                  <a:pt x="324353" y="97284"/>
                  <a:pt x="340707" y="80858"/>
                  <a:pt x="340707" y="60712"/>
                </a:cubicBezTo>
                <a:cubicBezTo>
                  <a:pt x="340707" y="40565"/>
                  <a:pt x="324353" y="24139"/>
                  <a:pt x="304183" y="24139"/>
                </a:cubicBezTo>
                <a:close/>
                <a:moveTo>
                  <a:pt x="304183" y="0"/>
                </a:moveTo>
                <a:cubicBezTo>
                  <a:pt x="337709" y="0"/>
                  <a:pt x="364965" y="27225"/>
                  <a:pt x="364965" y="60712"/>
                </a:cubicBezTo>
                <a:cubicBezTo>
                  <a:pt x="364965" y="94198"/>
                  <a:pt x="337709" y="121514"/>
                  <a:pt x="304183" y="121514"/>
                </a:cubicBezTo>
                <a:cubicBezTo>
                  <a:pt x="270658" y="121514"/>
                  <a:pt x="243310" y="94198"/>
                  <a:pt x="243310" y="60712"/>
                </a:cubicBezTo>
                <a:cubicBezTo>
                  <a:pt x="243310" y="27225"/>
                  <a:pt x="270658" y="0"/>
                  <a:pt x="304183" y="0"/>
                </a:cubicBezTo>
                <a:close/>
              </a:path>
            </a:pathLst>
          </a:custGeom>
          <a:gradFill>
            <a:gsLst>
              <a:gs pos="44000">
                <a:srgbClr val="A0B2C5"/>
              </a:gs>
              <a:gs pos="86000">
                <a:srgbClr val="1E4A7A"/>
              </a:gs>
            </a:gsLst>
            <a:lin ang="5400000" scaled="0"/>
          </a:gradFill>
          <a:ln>
            <a:noFill/>
          </a:ln>
        </p:spPr>
      </p:sp>
      <p:sp>
        <p:nvSpPr>
          <p:cNvPr id="3" name="矩形: 圆顶角 2"/>
          <p:cNvSpPr/>
          <p:nvPr/>
        </p:nvSpPr>
        <p:spPr>
          <a:xfrm flipH="1" flipV="1">
            <a:off x="387985" y="-4445"/>
            <a:ext cx="4411345" cy="123634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圆顶角 2"/>
          <p:cNvSpPr/>
          <p:nvPr/>
        </p:nvSpPr>
        <p:spPr>
          <a:xfrm>
            <a:off x="7515225" y="5621655"/>
            <a:ext cx="4411345" cy="123634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circle(in)">
                                      <p:cBhvr>
                                        <p:cTn id="7" dur="20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0" grpId="0" bldLvl="0" animBg="1"/>
      <p:bldP spid="3"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 name="组合 76"/>
          <p:cNvGrpSpPr/>
          <p:nvPr/>
        </p:nvGrpSpPr>
        <p:grpSpPr>
          <a:xfrm>
            <a:off x="1270360" y="1649145"/>
            <a:ext cx="10040699" cy="4110265"/>
            <a:chOff x="1145900" y="1804720"/>
            <a:chExt cx="10040699" cy="4110265"/>
          </a:xfrm>
        </p:grpSpPr>
        <p:sp>
          <p:nvSpPr>
            <p:cNvPr id="54" name="ïṡḷïḓê"/>
            <p:cNvSpPr/>
            <p:nvPr/>
          </p:nvSpPr>
          <p:spPr>
            <a:xfrm>
              <a:off x="1145900" y="1804721"/>
              <a:ext cx="944955" cy="944955"/>
            </a:xfrm>
            <a:prstGeom prst="ellipse">
              <a:avLst/>
            </a:prstGeom>
            <a:solidFill>
              <a:srgbClr val="1E4A7A"/>
            </a:solid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pPr algn="ctr"/>
              <a:endParaRPr lang="zh-CN" altLang="en-US" sz="3200" b="1" i="1" dirty="0"/>
            </a:p>
          </p:txBody>
        </p:sp>
        <p:cxnSp>
          <p:nvCxnSpPr>
            <p:cNvPr id="48" name="肘形连接符 56"/>
            <p:cNvCxnSpPr>
              <a:stCxn id="54" idx="4"/>
            </p:cNvCxnSpPr>
            <p:nvPr/>
          </p:nvCxnSpPr>
          <p:spPr>
            <a:xfrm rot="16200000" flipH="1">
              <a:off x="1455581" y="2912468"/>
              <a:ext cx="540081" cy="214491"/>
            </a:xfrm>
            <a:prstGeom prst="bentConnector2">
              <a:avLst/>
            </a:prstGeom>
            <a:ln w="3175" cap="rnd">
              <a:solidFill>
                <a:srgbClr val="1E4A7A"/>
              </a:solidFill>
              <a:round/>
              <a:tailEnd type="oval"/>
            </a:ln>
          </p:spPr>
          <p:style>
            <a:lnRef idx="1">
              <a:schemeClr val="accent1"/>
            </a:lnRef>
            <a:fillRef idx="0">
              <a:schemeClr val="accent1"/>
            </a:fillRef>
            <a:effectRef idx="0">
              <a:schemeClr val="accent1"/>
            </a:effectRef>
            <a:fontRef idx="minor">
              <a:schemeClr val="tx1"/>
            </a:fontRef>
          </p:style>
        </p:cxnSp>
        <p:sp>
          <p:nvSpPr>
            <p:cNvPr id="42" name="ïśḻîdè"/>
            <p:cNvSpPr/>
            <p:nvPr/>
          </p:nvSpPr>
          <p:spPr>
            <a:xfrm>
              <a:off x="3586382" y="1804720"/>
              <a:ext cx="944954" cy="944954"/>
            </a:xfrm>
            <a:prstGeom prst="ellipse">
              <a:avLst/>
            </a:prstGeom>
            <a:solidFill>
              <a:srgbClr val="A0B2C5"/>
            </a:solid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sz="3200" b="1" i="1" dirty="0">
                <a:sym typeface="+mn-ea"/>
              </a:endParaRPr>
            </a:p>
          </p:txBody>
        </p:sp>
        <p:cxnSp>
          <p:nvCxnSpPr>
            <p:cNvPr id="40" name="肘形连接符 58"/>
            <p:cNvCxnSpPr>
              <a:stCxn id="42" idx="4"/>
            </p:cNvCxnSpPr>
            <p:nvPr/>
          </p:nvCxnSpPr>
          <p:spPr>
            <a:xfrm rot="16200000" flipH="1">
              <a:off x="3876728" y="2931804"/>
              <a:ext cx="540081" cy="175819"/>
            </a:xfrm>
            <a:prstGeom prst="bentConnector2">
              <a:avLst/>
            </a:prstGeom>
            <a:ln w="3175" cap="rnd">
              <a:solidFill>
                <a:srgbClr val="A0B2C5"/>
              </a:solidFill>
              <a:round/>
              <a:tailEnd type="oval"/>
            </a:ln>
          </p:spPr>
          <p:style>
            <a:lnRef idx="1">
              <a:schemeClr val="accent1"/>
            </a:lnRef>
            <a:fillRef idx="0">
              <a:schemeClr val="accent1"/>
            </a:fillRef>
            <a:effectRef idx="0">
              <a:schemeClr val="accent1"/>
            </a:effectRef>
            <a:fontRef idx="minor">
              <a:schemeClr val="tx1"/>
            </a:fontRef>
          </p:style>
        </p:cxnSp>
        <p:sp>
          <p:nvSpPr>
            <p:cNvPr id="34" name="îṧľíḍè"/>
            <p:cNvSpPr/>
            <p:nvPr/>
          </p:nvSpPr>
          <p:spPr>
            <a:xfrm>
              <a:off x="5988192" y="1804720"/>
              <a:ext cx="944954" cy="944954"/>
            </a:xfrm>
            <a:prstGeom prst="ellipse">
              <a:avLst/>
            </a:prstGeom>
            <a:solidFill>
              <a:srgbClr val="1E4A7A"/>
            </a:solid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sz="3200" b="1" i="1" dirty="0">
                <a:sym typeface="+mn-ea"/>
              </a:endParaRPr>
            </a:p>
          </p:txBody>
        </p:sp>
        <p:cxnSp>
          <p:nvCxnSpPr>
            <p:cNvPr id="32" name="肘形连接符 60"/>
            <p:cNvCxnSpPr>
              <a:stCxn id="34" idx="4"/>
            </p:cNvCxnSpPr>
            <p:nvPr/>
          </p:nvCxnSpPr>
          <p:spPr>
            <a:xfrm rot="16200000" flipH="1">
              <a:off x="6259202" y="2951140"/>
              <a:ext cx="540081" cy="137147"/>
            </a:xfrm>
            <a:prstGeom prst="bentConnector2">
              <a:avLst/>
            </a:prstGeom>
            <a:ln w="3175" cap="rnd">
              <a:solidFill>
                <a:srgbClr val="1E4A7A"/>
              </a:solidFill>
              <a:round/>
              <a:tailEnd type="oval"/>
            </a:ln>
          </p:spPr>
          <p:style>
            <a:lnRef idx="1">
              <a:schemeClr val="accent1"/>
            </a:lnRef>
            <a:fillRef idx="0">
              <a:schemeClr val="accent1"/>
            </a:fillRef>
            <a:effectRef idx="0">
              <a:schemeClr val="accent1"/>
            </a:effectRef>
            <a:fontRef idx="minor">
              <a:schemeClr val="tx1"/>
            </a:fontRef>
          </p:style>
        </p:cxnSp>
        <p:sp>
          <p:nvSpPr>
            <p:cNvPr id="26" name="íṥlïḓé"/>
            <p:cNvSpPr/>
            <p:nvPr/>
          </p:nvSpPr>
          <p:spPr>
            <a:xfrm>
              <a:off x="8351331" y="1804720"/>
              <a:ext cx="944954" cy="944954"/>
            </a:xfrm>
            <a:prstGeom prst="ellipse">
              <a:avLst/>
            </a:prstGeom>
            <a:solidFill>
              <a:srgbClr val="A0B2C5"/>
            </a:solid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sz="3200" b="1" i="1" dirty="0">
                <a:sym typeface="+mn-ea"/>
              </a:endParaRPr>
            </a:p>
          </p:txBody>
        </p:sp>
        <p:cxnSp>
          <p:nvCxnSpPr>
            <p:cNvPr id="24" name="肘形连接符 62"/>
            <p:cNvCxnSpPr>
              <a:stCxn id="26" idx="4"/>
            </p:cNvCxnSpPr>
            <p:nvPr/>
          </p:nvCxnSpPr>
          <p:spPr>
            <a:xfrm rot="16200000" flipH="1">
              <a:off x="8622167" y="2951313"/>
              <a:ext cx="540081" cy="136800"/>
            </a:xfrm>
            <a:prstGeom prst="bentConnector2">
              <a:avLst/>
            </a:prstGeom>
            <a:ln w="3175" cap="rnd">
              <a:solidFill>
                <a:srgbClr val="A0B2C5"/>
              </a:solidFill>
              <a:round/>
              <a:tailEnd type="oval"/>
            </a:ln>
          </p:spPr>
          <p:style>
            <a:lnRef idx="1">
              <a:schemeClr val="accent1"/>
            </a:lnRef>
            <a:fillRef idx="0">
              <a:schemeClr val="accent1"/>
            </a:fillRef>
            <a:effectRef idx="0">
              <a:schemeClr val="accent1"/>
            </a:effectRef>
            <a:fontRef idx="minor">
              <a:schemeClr val="tx1"/>
            </a:fontRef>
          </p:style>
        </p:cxnSp>
        <p:sp>
          <p:nvSpPr>
            <p:cNvPr id="21" name="îṥļíde"/>
            <p:cNvSpPr txBox="1"/>
            <p:nvPr/>
          </p:nvSpPr>
          <p:spPr>
            <a:xfrm>
              <a:off x="1246763" y="5331420"/>
              <a:ext cx="8310366" cy="583565"/>
            </a:xfrm>
            <a:prstGeom prst="rect">
              <a:avLst/>
            </a:prstGeom>
            <a:noFill/>
            <a:ln>
              <a:noFill/>
            </a:ln>
          </p:spPr>
          <p:txBody>
            <a:bodyPr wrap="square" lIns="91440" tIns="45720" rIns="91440" bIns="45720" anchor="t" anchorCtr="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buSzPct val="25000"/>
              </a:pPr>
              <a:r>
                <a:rPr lang="zh-CN" altLang="en-US" sz="1600" dirty="0">
                  <a:solidFill>
                    <a:schemeClr val="tx1"/>
                  </a:solidFill>
                  <a:latin typeface="思源黑体 CN Light" panose="020B0300000000000000" charset="-122"/>
                  <a:ea typeface="思源黑体 CN Light" panose="020B0300000000000000" charset="-122"/>
                </a:rPr>
                <a:t>此处请输入正文此处请输入正文内容此处请输入正文此处请输入正文内容此处请输入正文此处请输入正文内容此处请输入正文此处请输入正文内容。</a:t>
              </a:r>
            </a:p>
          </p:txBody>
        </p:sp>
        <p:grpSp>
          <p:nvGrpSpPr>
            <p:cNvPr id="57" name="组合 56"/>
            <p:cNvGrpSpPr/>
            <p:nvPr/>
          </p:nvGrpSpPr>
          <p:grpSpPr>
            <a:xfrm>
              <a:off x="1940817" y="3089699"/>
              <a:ext cx="2118042" cy="983587"/>
              <a:chOff x="1940817" y="3089699"/>
              <a:chExt cx="2118042" cy="983587"/>
            </a:xfrm>
          </p:grpSpPr>
          <p:sp>
            <p:nvSpPr>
              <p:cNvPr id="55" name="文本框 54"/>
              <p:cNvSpPr txBox="1"/>
              <p:nvPr/>
            </p:nvSpPr>
            <p:spPr>
              <a:xfrm>
                <a:off x="1942087" y="3089699"/>
                <a:ext cx="1523365" cy="398780"/>
              </a:xfrm>
              <a:prstGeom prst="rect">
                <a:avLst/>
              </a:prstGeom>
              <a:noFill/>
            </p:spPr>
            <p:txBody>
              <a:bodyPr wrap="square" rtlCol="0">
                <a:spAutoFit/>
              </a:bodyPr>
              <a:lstStyle/>
              <a:p>
                <a:r>
                  <a:rPr lang="zh-CN" altLang="en-US" sz="2000" b="1" dirty="0">
                    <a:solidFill>
                      <a:srgbClr val="1E4A7A"/>
                    </a:solidFill>
                    <a:latin typeface="思源黑体 CN Bold" panose="020B0800000000000000" charset="-122"/>
                    <a:ea typeface="思源黑体 CN Bold" panose="020B0800000000000000" charset="-122"/>
                  </a:rPr>
                  <a:t>输入关键词</a:t>
                </a:r>
              </a:p>
            </p:txBody>
          </p:sp>
          <p:sp>
            <p:nvSpPr>
              <p:cNvPr id="56" name="文本框 55"/>
              <p:cNvSpPr txBox="1"/>
              <p:nvPr/>
            </p:nvSpPr>
            <p:spPr>
              <a:xfrm>
                <a:off x="1940817" y="3489721"/>
                <a:ext cx="2118042" cy="583565"/>
              </a:xfrm>
              <a:prstGeom prst="rect">
                <a:avLst/>
              </a:prstGeom>
              <a:noFill/>
            </p:spPr>
            <p:txBody>
              <a:bodyPr wrap="square" rtlCol="0">
                <a:spAutoFit/>
              </a:bodyPr>
              <a:lstStyle/>
              <a:p>
                <a:r>
                  <a:rPr lang="zh-CN" altLang="en-US" sz="1600" dirty="0">
                    <a:solidFill>
                      <a:schemeClr val="tx1"/>
                    </a:solidFill>
                    <a:latin typeface="思源黑体 CN Light" panose="020B0300000000000000" charset="-122"/>
                    <a:ea typeface="思源黑体 CN Light" panose="020B0300000000000000" charset="-122"/>
                  </a:rPr>
                  <a:t>此处请输入正文此处请输入正文内容</a:t>
                </a:r>
              </a:p>
            </p:txBody>
          </p:sp>
        </p:grpSp>
        <p:grpSp>
          <p:nvGrpSpPr>
            <p:cNvPr id="58" name="组合 57"/>
            <p:cNvGrpSpPr/>
            <p:nvPr/>
          </p:nvGrpSpPr>
          <p:grpSpPr>
            <a:xfrm>
              <a:off x="4342627" y="3089699"/>
              <a:ext cx="2118042" cy="984797"/>
              <a:chOff x="1940817" y="3089699"/>
              <a:chExt cx="2118042" cy="984797"/>
            </a:xfrm>
          </p:grpSpPr>
          <p:sp>
            <p:nvSpPr>
              <p:cNvPr id="59" name="文本框 58"/>
              <p:cNvSpPr txBox="1"/>
              <p:nvPr/>
            </p:nvSpPr>
            <p:spPr>
              <a:xfrm>
                <a:off x="1942087" y="3089699"/>
                <a:ext cx="1879600" cy="398780"/>
              </a:xfrm>
              <a:prstGeom prst="rect">
                <a:avLst/>
              </a:prstGeom>
              <a:noFill/>
            </p:spPr>
            <p:txBody>
              <a:bodyPr wrap="square" rtlCol="0">
                <a:spAutoFit/>
              </a:bodyPr>
              <a:lstStyle/>
              <a:p>
                <a:pPr lvl="0" algn="l">
                  <a:buClrTx/>
                  <a:buSzTx/>
                  <a:buFontTx/>
                </a:pPr>
                <a:r>
                  <a:rPr lang="zh-CN" altLang="en-US" sz="2000" b="1" dirty="0">
                    <a:solidFill>
                      <a:srgbClr val="A0B2C5"/>
                    </a:solidFill>
                    <a:latin typeface="思源黑体 CN Bold" panose="020B0800000000000000" charset="-122"/>
                    <a:ea typeface="思源黑体 CN Bold" panose="020B0800000000000000" charset="-122"/>
                    <a:sym typeface="+mn-ea"/>
                  </a:rPr>
                  <a:t>输入关键词</a:t>
                </a:r>
              </a:p>
            </p:txBody>
          </p:sp>
          <p:sp>
            <p:nvSpPr>
              <p:cNvPr id="60" name="文本框 59"/>
              <p:cNvSpPr txBox="1"/>
              <p:nvPr/>
            </p:nvSpPr>
            <p:spPr>
              <a:xfrm>
                <a:off x="1940817" y="3489721"/>
                <a:ext cx="2118042" cy="584775"/>
              </a:xfrm>
              <a:prstGeom prst="rect">
                <a:avLst/>
              </a:prstGeom>
              <a:noFill/>
            </p:spPr>
            <p:txBody>
              <a:bodyPr wrap="square" rtlCol="0">
                <a:spAutoFit/>
              </a:bodyPr>
              <a:lstStyle/>
              <a:p>
                <a:r>
                  <a:rPr lang="zh-CN" altLang="en-US" sz="1600" dirty="0">
                    <a:solidFill>
                      <a:schemeClr val="tx1"/>
                    </a:solidFill>
                    <a:latin typeface="思源黑体 CN Light" panose="020B0300000000000000" charset="-122"/>
                    <a:ea typeface="思源黑体 CN Light" panose="020B0300000000000000" charset="-122"/>
                  </a:rPr>
                  <a:t>此处请输入正文此处请输入正文内容</a:t>
                </a:r>
              </a:p>
            </p:txBody>
          </p:sp>
        </p:grpSp>
        <p:grpSp>
          <p:nvGrpSpPr>
            <p:cNvPr id="61" name="组合 60"/>
            <p:cNvGrpSpPr/>
            <p:nvPr/>
          </p:nvGrpSpPr>
          <p:grpSpPr>
            <a:xfrm>
              <a:off x="6705765" y="3089699"/>
              <a:ext cx="2118042" cy="984797"/>
              <a:chOff x="1940817" y="3089699"/>
              <a:chExt cx="2118042" cy="984797"/>
            </a:xfrm>
          </p:grpSpPr>
          <p:sp>
            <p:nvSpPr>
              <p:cNvPr id="62" name="文本框 61"/>
              <p:cNvSpPr txBox="1"/>
              <p:nvPr/>
            </p:nvSpPr>
            <p:spPr>
              <a:xfrm>
                <a:off x="1942087" y="3089699"/>
                <a:ext cx="1879600" cy="398780"/>
              </a:xfrm>
              <a:prstGeom prst="rect">
                <a:avLst/>
              </a:prstGeom>
              <a:noFill/>
            </p:spPr>
            <p:txBody>
              <a:bodyPr wrap="square" rtlCol="0">
                <a:spAutoFit/>
              </a:bodyPr>
              <a:lstStyle/>
              <a:p>
                <a:pPr lvl="0" algn="l">
                  <a:buClrTx/>
                  <a:buSzTx/>
                  <a:buFontTx/>
                </a:pPr>
                <a:r>
                  <a:rPr lang="zh-CN" altLang="en-US" sz="2000" b="1" dirty="0">
                    <a:solidFill>
                      <a:srgbClr val="1E4A7A"/>
                    </a:solidFill>
                    <a:latin typeface="思源黑体 CN Bold" panose="020B0800000000000000" charset="-122"/>
                    <a:ea typeface="思源黑体 CN Bold" panose="020B0800000000000000" charset="-122"/>
                    <a:sym typeface="+mn-ea"/>
                  </a:rPr>
                  <a:t>输入关键词</a:t>
                </a:r>
              </a:p>
            </p:txBody>
          </p:sp>
          <p:sp>
            <p:nvSpPr>
              <p:cNvPr id="63" name="文本框 62"/>
              <p:cNvSpPr txBox="1"/>
              <p:nvPr/>
            </p:nvSpPr>
            <p:spPr>
              <a:xfrm>
                <a:off x="1940817" y="3489721"/>
                <a:ext cx="2118042" cy="584775"/>
              </a:xfrm>
              <a:prstGeom prst="rect">
                <a:avLst/>
              </a:prstGeom>
              <a:noFill/>
            </p:spPr>
            <p:txBody>
              <a:bodyPr wrap="square" rtlCol="0">
                <a:spAutoFit/>
              </a:bodyPr>
              <a:lstStyle/>
              <a:p>
                <a:r>
                  <a:rPr lang="zh-CN" altLang="en-US" sz="1600" dirty="0">
                    <a:solidFill>
                      <a:schemeClr val="tx1"/>
                    </a:solidFill>
                    <a:latin typeface="思源黑体 CN Light" panose="020B0300000000000000" charset="-122"/>
                    <a:ea typeface="思源黑体 CN Light" panose="020B0300000000000000" charset="-122"/>
                  </a:rPr>
                  <a:t>此处请输入正文此处请输入正文内容</a:t>
                </a:r>
              </a:p>
            </p:txBody>
          </p:sp>
        </p:grpSp>
        <p:grpSp>
          <p:nvGrpSpPr>
            <p:cNvPr id="64" name="组合 63"/>
            <p:cNvGrpSpPr/>
            <p:nvPr/>
          </p:nvGrpSpPr>
          <p:grpSpPr>
            <a:xfrm>
              <a:off x="9068557" y="3089699"/>
              <a:ext cx="2118042" cy="984797"/>
              <a:chOff x="1940817" y="3089699"/>
              <a:chExt cx="2118042" cy="984797"/>
            </a:xfrm>
          </p:grpSpPr>
          <p:sp>
            <p:nvSpPr>
              <p:cNvPr id="65" name="文本框 64"/>
              <p:cNvSpPr txBox="1"/>
              <p:nvPr/>
            </p:nvSpPr>
            <p:spPr>
              <a:xfrm>
                <a:off x="1942087" y="3089699"/>
                <a:ext cx="1879600" cy="398780"/>
              </a:xfrm>
              <a:prstGeom prst="rect">
                <a:avLst/>
              </a:prstGeom>
              <a:noFill/>
            </p:spPr>
            <p:txBody>
              <a:bodyPr wrap="square" rtlCol="0">
                <a:spAutoFit/>
              </a:bodyPr>
              <a:lstStyle/>
              <a:p>
                <a:pPr lvl="0" algn="l">
                  <a:buClrTx/>
                  <a:buSzTx/>
                  <a:buFontTx/>
                </a:pPr>
                <a:r>
                  <a:rPr lang="zh-CN" altLang="en-US" sz="2000" b="1" dirty="0">
                    <a:solidFill>
                      <a:srgbClr val="A0B2C5"/>
                    </a:solidFill>
                    <a:latin typeface="思源黑体 CN Bold" panose="020B0800000000000000" charset="-122"/>
                    <a:ea typeface="思源黑体 CN Bold" panose="020B0800000000000000" charset="-122"/>
                    <a:sym typeface="+mn-ea"/>
                  </a:rPr>
                  <a:t>输入关键词</a:t>
                </a:r>
              </a:p>
            </p:txBody>
          </p:sp>
          <p:sp>
            <p:nvSpPr>
              <p:cNvPr id="66" name="文本框 65"/>
              <p:cNvSpPr txBox="1"/>
              <p:nvPr/>
            </p:nvSpPr>
            <p:spPr>
              <a:xfrm>
                <a:off x="1940817" y="3489721"/>
                <a:ext cx="2118042" cy="584775"/>
              </a:xfrm>
              <a:prstGeom prst="rect">
                <a:avLst/>
              </a:prstGeom>
              <a:noFill/>
            </p:spPr>
            <p:txBody>
              <a:bodyPr wrap="square" rtlCol="0">
                <a:spAutoFit/>
              </a:bodyPr>
              <a:lstStyle/>
              <a:p>
                <a:r>
                  <a:rPr lang="zh-CN" altLang="en-US" sz="1600" dirty="0">
                    <a:solidFill>
                      <a:schemeClr val="tx1"/>
                    </a:solidFill>
                    <a:latin typeface="思源黑体 CN Light" panose="020B0300000000000000" charset="-122"/>
                    <a:ea typeface="思源黑体 CN Light" panose="020B0300000000000000" charset="-122"/>
                  </a:rPr>
                  <a:t>此处请输入正文此处请输入正文内容</a:t>
                </a:r>
              </a:p>
            </p:txBody>
          </p:sp>
        </p:grpSp>
        <p:sp>
          <p:nvSpPr>
            <p:cNvPr id="73" name="map-location_149442"/>
            <p:cNvSpPr>
              <a:spLocks noChangeAspect="1"/>
            </p:cNvSpPr>
            <p:nvPr/>
          </p:nvSpPr>
          <p:spPr bwMode="auto">
            <a:xfrm>
              <a:off x="1424665" y="2080310"/>
              <a:ext cx="408305" cy="393700"/>
            </a:xfrm>
            <a:custGeom>
              <a:avLst/>
              <a:gdLst>
                <a:gd name="connsiteX0" fmla="*/ 113005 w 592325"/>
                <a:gd name="connsiteY0" fmla="*/ 493116 h 569782"/>
                <a:gd name="connsiteX1" fmla="*/ 117045 w 592325"/>
                <a:gd name="connsiteY1" fmla="*/ 493923 h 569782"/>
                <a:gd name="connsiteX2" fmla="*/ 129972 w 592325"/>
                <a:gd name="connsiteY2" fmla="*/ 493923 h 569782"/>
                <a:gd name="connsiteX3" fmla="*/ 142091 w 592325"/>
                <a:gd name="connsiteY3" fmla="*/ 503614 h 569782"/>
                <a:gd name="connsiteX4" fmla="*/ 133204 w 592325"/>
                <a:gd name="connsiteY4" fmla="*/ 515727 h 569782"/>
                <a:gd name="connsiteX5" fmla="*/ 122700 w 592325"/>
                <a:gd name="connsiteY5" fmla="*/ 516535 h 569782"/>
                <a:gd name="connsiteX6" fmla="*/ 114621 w 592325"/>
                <a:gd name="connsiteY6" fmla="*/ 515727 h 569782"/>
                <a:gd name="connsiteX7" fmla="*/ 107349 w 592325"/>
                <a:gd name="connsiteY7" fmla="*/ 514112 h 569782"/>
                <a:gd name="connsiteX8" fmla="*/ 100078 w 592325"/>
                <a:gd name="connsiteY8" fmla="*/ 501191 h 569782"/>
                <a:gd name="connsiteX9" fmla="*/ 113005 w 592325"/>
                <a:gd name="connsiteY9" fmla="*/ 493116 h 569782"/>
                <a:gd name="connsiteX10" fmla="*/ 188038 w 592325"/>
                <a:gd name="connsiteY10" fmla="*/ 474649 h 569782"/>
                <a:gd name="connsiteX11" fmla="*/ 202539 w 592325"/>
                <a:gd name="connsiteY11" fmla="*/ 480299 h 569782"/>
                <a:gd name="connsiteX12" fmla="*/ 196900 w 592325"/>
                <a:gd name="connsiteY12" fmla="*/ 494022 h 569782"/>
                <a:gd name="connsiteX13" fmla="*/ 176760 w 592325"/>
                <a:gd name="connsiteY13" fmla="*/ 502902 h 569782"/>
                <a:gd name="connsiteX14" fmla="*/ 172732 w 592325"/>
                <a:gd name="connsiteY14" fmla="*/ 503709 h 569782"/>
                <a:gd name="connsiteX15" fmla="*/ 163065 w 592325"/>
                <a:gd name="connsiteY15" fmla="*/ 497251 h 569782"/>
                <a:gd name="connsiteX16" fmla="*/ 168704 w 592325"/>
                <a:gd name="connsiteY16" fmla="*/ 482721 h 569782"/>
                <a:gd name="connsiteX17" fmla="*/ 188038 w 592325"/>
                <a:gd name="connsiteY17" fmla="*/ 474649 h 569782"/>
                <a:gd name="connsiteX18" fmla="*/ 241321 w 592325"/>
                <a:gd name="connsiteY18" fmla="*/ 442418 h 569782"/>
                <a:gd name="connsiteX19" fmla="*/ 256658 w 592325"/>
                <a:gd name="connsiteY19" fmla="*/ 444838 h 569782"/>
                <a:gd name="connsiteX20" fmla="*/ 254236 w 592325"/>
                <a:gd name="connsiteY20" fmla="*/ 460167 h 569782"/>
                <a:gd name="connsiteX21" fmla="*/ 236477 w 592325"/>
                <a:gd name="connsiteY21" fmla="*/ 472269 h 569782"/>
                <a:gd name="connsiteX22" fmla="*/ 230020 w 592325"/>
                <a:gd name="connsiteY22" fmla="*/ 474689 h 569782"/>
                <a:gd name="connsiteX23" fmla="*/ 221140 w 592325"/>
                <a:gd name="connsiteY23" fmla="*/ 469848 h 569782"/>
                <a:gd name="connsiteX24" fmla="*/ 224369 w 592325"/>
                <a:gd name="connsiteY24" fmla="*/ 454520 h 569782"/>
                <a:gd name="connsiteX25" fmla="*/ 241321 w 592325"/>
                <a:gd name="connsiteY25" fmla="*/ 442418 h 569782"/>
                <a:gd name="connsiteX26" fmla="*/ 87988 w 592325"/>
                <a:gd name="connsiteY26" fmla="*/ 442356 h 569782"/>
                <a:gd name="connsiteX27" fmla="*/ 95285 w 592325"/>
                <a:gd name="connsiteY27" fmla="*/ 456051 h 569782"/>
                <a:gd name="connsiteX28" fmla="*/ 93664 w 592325"/>
                <a:gd name="connsiteY28" fmla="*/ 466524 h 569782"/>
                <a:gd name="connsiteX29" fmla="*/ 93664 w 592325"/>
                <a:gd name="connsiteY29" fmla="*/ 468941 h 569782"/>
                <a:gd name="connsiteX30" fmla="*/ 93664 w 592325"/>
                <a:gd name="connsiteY30" fmla="*/ 472969 h 569782"/>
                <a:gd name="connsiteX31" fmla="*/ 83935 w 592325"/>
                <a:gd name="connsiteY31" fmla="*/ 485053 h 569782"/>
                <a:gd name="connsiteX32" fmla="*/ 83124 w 592325"/>
                <a:gd name="connsiteY32" fmla="*/ 485053 h 569782"/>
                <a:gd name="connsiteX33" fmla="*/ 72584 w 592325"/>
                <a:gd name="connsiteY33" fmla="*/ 475386 h 569782"/>
                <a:gd name="connsiteX34" fmla="*/ 71773 w 592325"/>
                <a:gd name="connsiteY34" fmla="*/ 468941 h 569782"/>
                <a:gd name="connsiteX35" fmla="*/ 71773 w 592325"/>
                <a:gd name="connsiteY35" fmla="*/ 464913 h 569782"/>
                <a:gd name="connsiteX36" fmla="*/ 74205 w 592325"/>
                <a:gd name="connsiteY36" fmla="*/ 450412 h 569782"/>
                <a:gd name="connsiteX37" fmla="*/ 87988 w 592325"/>
                <a:gd name="connsiteY37" fmla="*/ 442356 h 569782"/>
                <a:gd name="connsiteX38" fmla="*/ 122658 w 592325"/>
                <a:gd name="connsiteY38" fmla="*/ 404502 h 569782"/>
                <a:gd name="connsiteX39" fmla="*/ 131519 w 592325"/>
                <a:gd name="connsiteY39" fmla="*/ 404502 h 569782"/>
                <a:gd name="connsiteX40" fmla="*/ 141186 w 592325"/>
                <a:gd name="connsiteY40" fmla="*/ 416633 h 569782"/>
                <a:gd name="connsiteX41" fmla="*/ 129102 w 592325"/>
                <a:gd name="connsiteY41" fmla="*/ 425529 h 569782"/>
                <a:gd name="connsiteX42" fmla="*/ 125074 w 592325"/>
                <a:gd name="connsiteY42" fmla="*/ 425529 h 569782"/>
                <a:gd name="connsiteX43" fmla="*/ 114602 w 592325"/>
                <a:gd name="connsiteY43" fmla="*/ 428764 h 569782"/>
                <a:gd name="connsiteX44" fmla="*/ 109768 w 592325"/>
                <a:gd name="connsiteY44" fmla="*/ 430381 h 569782"/>
                <a:gd name="connsiteX45" fmla="*/ 100101 w 592325"/>
                <a:gd name="connsiteY45" fmla="*/ 424720 h 569782"/>
                <a:gd name="connsiteX46" fmla="*/ 104934 w 592325"/>
                <a:gd name="connsiteY46" fmla="*/ 410163 h 569782"/>
                <a:gd name="connsiteX47" fmla="*/ 122658 w 592325"/>
                <a:gd name="connsiteY47" fmla="*/ 404502 h 569782"/>
                <a:gd name="connsiteX48" fmla="*/ 359932 w 592325"/>
                <a:gd name="connsiteY48" fmla="*/ 385195 h 569782"/>
                <a:gd name="connsiteX49" fmla="*/ 372051 w 592325"/>
                <a:gd name="connsiteY49" fmla="*/ 394863 h 569782"/>
                <a:gd name="connsiteX50" fmla="*/ 363164 w 592325"/>
                <a:gd name="connsiteY50" fmla="*/ 406947 h 569782"/>
                <a:gd name="connsiteX51" fmla="*/ 342965 w 592325"/>
                <a:gd name="connsiteY51" fmla="*/ 410170 h 569782"/>
                <a:gd name="connsiteX52" fmla="*/ 340541 w 592325"/>
                <a:gd name="connsiteY52" fmla="*/ 410170 h 569782"/>
                <a:gd name="connsiteX53" fmla="*/ 330038 w 592325"/>
                <a:gd name="connsiteY53" fmla="*/ 401308 h 569782"/>
                <a:gd name="connsiteX54" fmla="*/ 338117 w 592325"/>
                <a:gd name="connsiteY54" fmla="*/ 389223 h 569782"/>
                <a:gd name="connsiteX55" fmla="*/ 359932 w 592325"/>
                <a:gd name="connsiteY55" fmla="*/ 385195 h 569782"/>
                <a:gd name="connsiteX56" fmla="*/ 425285 w 592325"/>
                <a:gd name="connsiteY56" fmla="*/ 381150 h 569782"/>
                <a:gd name="connsiteX57" fmla="*/ 436571 w 592325"/>
                <a:gd name="connsiteY57" fmla="*/ 391616 h 569782"/>
                <a:gd name="connsiteX58" fmla="*/ 426898 w 592325"/>
                <a:gd name="connsiteY58" fmla="*/ 402888 h 569782"/>
                <a:gd name="connsiteX59" fmla="*/ 405133 w 592325"/>
                <a:gd name="connsiteY59" fmla="*/ 403693 h 569782"/>
                <a:gd name="connsiteX60" fmla="*/ 404327 w 592325"/>
                <a:gd name="connsiteY60" fmla="*/ 403693 h 569782"/>
                <a:gd name="connsiteX61" fmla="*/ 393847 w 592325"/>
                <a:gd name="connsiteY61" fmla="*/ 393227 h 569782"/>
                <a:gd name="connsiteX62" fmla="*/ 404327 w 592325"/>
                <a:gd name="connsiteY62" fmla="*/ 381955 h 569782"/>
                <a:gd name="connsiteX63" fmla="*/ 480994 w 592325"/>
                <a:gd name="connsiteY63" fmla="*/ 371453 h 569782"/>
                <a:gd name="connsiteX64" fmla="*/ 481801 w 592325"/>
                <a:gd name="connsiteY64" fmla="*/ 371453 h 569782"/>
                <a:gd name="connsiteX65" fmla="*/ 497117 w 592325"/>
                <a:gd name="connsiteY65" fmla="*/ 373068 h 569782"/>
                <a:gd name="connsiteX66" fmla="*/ 494698 w 592325"/>
                <a:gd name="connsiteY66" fmla="*/ 388405 h 569782"/>
                <a:gd name="connsiteX67" fmla="*/ 493892 w 592325"/>
                <a:gd name="connsiteY67" fmla="*/ 389212 h 569782"/>
                <a:gd name="connsiteX68" fmla="*/ 471321 w 592325"/>
                <a:gd name="connsiteY68" fmla="*/ 398899 h 569782"/>
                <a:gd name="connsiteX69" fmla="*/ 468903 w 592325"/>
                <a:gd name="connsiteY69" fmla="*/ 398899 h 569782"/>
                <a:gd name="connsiteX70" fmla="*/ 458423 w 592325"/>
                <a:gd name="connsiteY70" fmla="*/ 390019 h 569782"/>
                <a:gd name="connsiteX71" fmla="*/ 466484 w 592325"/>
                <a:gd name="connsiteY71" fmla="*/ 377104 h 569782"/>
                <a:gd name="connsiteX72" fmla="*/ 480994 w 592325"/>
                <a:gd name="connsiteY72" fmla="*/ 371453 h 569782"/>
                <a:gd name="connsiteX73" fmla="*/ 508407 w 592325"/>
                <a:gd name="connsiteY73" fmla="*/ 313450 h 569782"/>
                <a:gd name="connsiteX74" fmla="*/ 522119 w 592325"/>
                <a:gd name="connsiteY74" fmla="*/ 319899 h 569782"/>
                <a:gd name="connsiteX75" fmla="*/ 525345 w 592325"/>
                <a:gd name="connsiteY75" fmla="*/ 335215 h 569782"/>
                <a:gd name="connsiteX76" fmla="*/ 524538 w 592325"/>
                <a:gd name="connsiteY76" fmla="*/ 337634 h 569782"/>
                <a:gd name="connsiteX77" fmla="*/ 522925 w 592325"/>
                <a:gd name="connsiteY77" fmla="*/ 348113 h 569782"/>
                <a:gd name="connsiteX78" fmla="*/ 512440 w 592325"/>
                <a:gd name="connsiteY78" fmla="*/ 355368 h 569782"/>
                <a:gd name="connsiteX79" fmla="*/ 509213 w 592325"/>
                <a:gd name="connsiteY79" fmla="*/ 355368 h 569782"/>
                <a:gd name="connsiteX80" fmla="*/ 502761 w 592325"/>
                <a:gd name="connsiteY80" fmla="*/ 341664 h 569782"/>
                <a:gd name="connsiteX81" fmla="*/ 503567 w 592325"/>
                <a:gd name="connsiteY81" fmla="*/ 336021 h 569782"/>
                <a:gd name="connsiteX82" fmla="*/ 503567 w 592325"/>
                <a:gd name="connsiteY82" fmla="*/ 335215 h 569782"/>
                <a:gd name="connsiteX83" fmla="*/ 501954 w 592325"/>
                <a:gd name="connsiteY83" fmla="*/ 327154 h 569782"/>
                <a:gd name="connsiteX84" fmla="*/ 508407 w 592325"/>
                <a:gd name="connsiteY84" fmla="*/ 313450 h 569782"/>
                <a:gd name="connsiteX85" fmla="*/ 480958 w 592325"/>
                <a:gd name="connsiteY85" fmla="*/ 288449 h 569782"/>
                <a:gd name="connsiteX86" fmla="*/ 489819 w 592325"/>
                <a:gd name="connsiteY86" fmla="*/ 300563 h 569782"/>
                <a:gd name="connsiteX87" fmla="*/ 477735 w 592325"/>
                <a:gd name="connsiteY87" fmla="*/ 309446 h 569782"/>
                <a:gd name="connsiteX88" fmla="*/ 460818 w 592325"/>
                <a:gd name="connsiteY88" fmla="*/ 311061 h 569782"/>
                <a:gd name="connsiteX89" fmla="*/ 458401 w 592325"/>
                <a:gd name="connsiteY89" fmla="*/ 311061 h 569782"/>
                <a:gd name="connsiteX90" fmla="*/ 447928 w 592325"/>
                <a:gd name="connsiteY90" fmla="*/ 303793 h 569782"/>
                <a:gd name="connsiteX91" fmla="*/ 455179 w 592325"/>
                <a:gd name="connsiteY91" fmla="*/ 290064 h 569782"/>
                <a:gd name="connsiteX92" fmla="*/ 480958 w 592325"/>
                <a:gd name="connsiteY92" fmla="*/ 288449 h 569782"/>
                <a:gd name="connsiteX93" fmla="*/ 41963 w 592325"/>
                <a:gd name="connsiteY93" fmla="*/ 236956 h 569782"/>
                <a:gd name="connsiteX94" fmla="*/ 158976 w 592325"/>
                <a:gd name="connsiteY94" fmla="*/ 236956 h 569782"/>
                <a:gd name="connsiteX95" fmla="*/ 170273 w 592325"/>
                <a:gd name="connsiteY95" fmla="*/ 247432 h 569782"/>
                <a:gd name="connsiteX96" fmla="*/ 158976 w 592325"/>
                <a:gd name="connsiteY96" fmla="*/ 258715 h 569782"/>
                <a:gd name="connsiteX97" fmla="*/ 61331 w 592325"/>
                <a:gd name="connsiteY97" fmla="*/ 258715 h 569782"/>
                <a:gd name="connsiteX98" fmla="*/ 24209 w 592325"/>
                <a:gd name="connsiteY98" fmla="*/ 548829 h 569782"/>
                <a:gd name="connsiteX99" fmla="*/ 568116 w 592325"/>
                <a:gd name="connsiteY99" fmla="*/ 548829 h 569782"/>
                <a:gd name="connsiteX100" fmla="*/ 536643 w 592325"/>
                <a:gd name="connsiteY100" fmla="*/ 258715 h 569782"/>
                <a:gd name="connsiteX101" fmla="*/ 438998 w 592325"/>
                <a:gd name="connsiteY101" fmla="*/ 258715 h 569782"/>
                <a:gd name="connsiteX102" fmla="*/ 428508 w 592325"/>
                <a:gd name="connsiteY102" fmla="*/ 247432 h 569782"/>
                <a:gd name="connsiteX103" fmla="*/ 438998 w 592325"/>
                <a:gd name="connsiteY103" fmla="*/ 236956 h 569782"/>
                <a:gd name="connsiteX104" fmla="*/ 556011 w 592325"/>
                <a:gd name="connsiteY104" fmla="*/ 236956 h 569782"/>
                <a:gd name="connsiteX105" fmla="*/ 592325 w 592325"/>
                <a:gd name="connsiteY105" fmla="*/ 569782 h 569782"/>
                <a:gd name="connsiteX106" fmla="*/ 0 w 592325"/>
                <a:gd name="connsiteY106" fmla="*/ 569782 h 569782"/>
                <a:gd name="connsiteX107" fmla="*/ 298560 w 592325"/>
                <a:gd name="connsiteY107" fmla="*/ 66829 h 569782"/>
                <a:gd name="connsiteX108" fmla="*/ 241257 w 592325"/>
                <a:gd name="connsiteY108" fmla="*/ 124891 h 569782"/>
                <a:gd name="connsiteX109" fmla="*/ 298560 w 592325"/>
                <a:gd name="connsiteY109" fmla="*/ 182146 h 569782"/>
                <a:gd name="connsiteX110" fmla="*/ 355862 w 592325"/>
                <a:gd name="connsiteY110" fmla="*/ 124891 h 569782"/>
                <a:gd name="connsiteX111" fmla="*/ 298560 w 592325"/>
                <a:gd name="connsiteY111" fmla="*/ 66829 h 569782"/>
                <a:gd name="connsiteX112" fmla="*/ 298560 w 592325"/>
                <a:gd name="connsiteY112" fmla="*/ 45862 h 569782"/>
                <a:gd name="connsiteX113" fmla="*/ 377653 w 592325"/>
                <a:gd name="connsiteY113" fmla="*/ 124891 h 569782"/>
                <a:gd name="connsiteX114" fmla="*/ 298560 w 592325"/>
                <a:gd name="connsiteY114" fmla="*/ 203919 h 569782"/>
                <a:gd name="connsiteX115" fmla="*/ 219466 w 592325"/>
                <a:gd name="connsiteY115" fmla="*/ 124891 h 569782"/>
                <a:gd name="connsiteX116" fmla="*/ 298560 w 592325"/>
                <a:gd name="connsiteY116" fmla="*/ 45862 h 569782"/>
                <a:gd name="connsiteX117" fmla="*/ 298624 w 592325"/>
                <a:gd name="connsiteY117" fmla="*/ 21759 h 569782"/>
                <a:gd name="connsiteX118" fmla="*/ 192893 w 592325"/>
                <a:gd name="connsiteY118" fmla="*/ 111211 h 569782"/>
                <a:gd name="connsiteX119" fmla="*/ 196122 w 592325"/>
                <a:gd name="connsiteY119" fmla="*/ 178099 h 569782"/>
                <a:gd name="connsiteX120" fmla="*/ 298624 w 592325"/>
                <a:gd name="connsiteY120" fmla="*/ 389240 h 569782"/>
                <a:gd name="connsiteX121" fmla="*/ 401126 w 592325"/>
                <a:gd name="connsiteY121" fmla="*/ 178099 h 569782"/>
                <a:gd name="connsiteX122" fmla="*/ 404354 w 592325"/>
                <a:gd name="connsiteY122" fmla="*/ 111211 h 569782"/>
                <a:gd name="connsiteX123" fmla="*/ 298624 w 592325"/>
                <a:gd name="connsiteY123" fmla="*/ 21759 h 569782"/>
                <a:gd name="connsiteX124" fmla="*/ 298624 w 592325"/>
                <a:gd name="connsiteY124" fmla="*/ 0 h 569782"/>
                <a:gd name="connsiteX125" fmla="*/ 426146 w 592325"/>
                <a:gd name="connsiteY125" fmla="*/ 107988 h 569782"/>
                <a:gd name="connsiteX126" fmla="*/ 422110 w 592325"/>
                <a:gd name="connsiteY126" fmla="*/ 182935 h 569782"/>
                <a:gd name="connsiteX127" fmla="*/ 309923 w 592325"/>
                <a:gd name="connsiteY127" fmla="*/ 408581 h 569782"/>
                <a:gd name="connsiteX128" fmla="*/ 309923 w 592325"/>
                <a:gd name="connsiteY128" fmla="*/ 409387 h 569782"/>
                <a:gd name="connsiteX129" fmla="*/ 304273 w 592325"/>
                <a:gd name="connsiteY129" fmla="*/ 423087 h 569782"/>
                <a:gd name="connsiteX130" fmla="*/ 293781 w 592325"/>
                <a:gd name="connsiteY130" fmla="*/ 428728 h 569782"/>
                <a:gd name="connsiteX131" fmla="*/ 288131 w 592325"/>
                <a:gd name="connsiteY131" fmla="*/ 432757 h 569782"/>
                <a:gd name="connsiteX132" fmla="*/ 281674 w 592325"/>
                <a:gd name="connsiteY132" fmla="*/ 435175 h 569782"/>
                <a:gd name="connsiteX133" fmla="*/ 272796 w 592325"/>
                <a:gd name="connsiteY133" fmla="*/ 431146 h 569782"/>
                <a:gd name="connsiteX134" fmla="*/ 275218 w 592325"/>
                <a:gd name="connsiteY134" fmla="*/ 415834 h 569782"/>
                <a:gd name="connsiteX135" fmla="*/ 281674 w 592325"/>
                <a:gd name="connsiteY135" fmla="*/ 410999 h 569782"/>
                <a:gd name="connsiteX136" fmla="*/ 286517 w 592325"/>
                <a:gd name="connsiteY136" fmla="*/ 408581 h 569782"/>
                <a:gd name="connsiteX137" fmla="*/ 175137 w 592325"/>
                <a:gd name="connsiteY137" fmla="*/ 182935 h 569782"/>
                <a:gd name="connsiteX138" fmla="*/ 171908 w 592325"/>
                <a:gd name="connsiteY138" fmla="*/ 107988 h 569782"/>
                <a:gd name="connsiteX139" fmla="*/ 298624 w 592325"/>
                <a:gd name="connsiteY139" fmla="*/ 0 h 569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592325" h="569782">
                  <a:moveTo>
                    <a:pt x="113005" y="493116"/>
                  </a:moveTo>
                  <a:cubicBezTo>
                    <a:pt x="114621" y="493923"/>
                    <a:pt x="115429" y="493923"/>
                    <a:pt x="117045" y="493923"/>
                  </a:cubicBezTo>
                  <a:cubicBezTo>
                    <a:pt x="121892" y="494731"/>
                    <a:pt x="125932" y="494731"/>
                    <a:pt x="129972" y="493923"/>
                  </a:cubicBezTo>
                  <a:cubicBezTo>
                    <a:pt x="136436" y="493116"/>
                    <a:pt x="141283" y="497153"/>
                    <a:pt x="142091" y="503614"/>
                  </a:cubicBezTo>
                  <a:cubicBezTo>
                    <a:pt x="142899" y="509267"/>
                    <a:pt x="138859" y="514920"/>
                    <a:pt x="133204" y="515727"/>
                  </a:cubicBezTo>
                  <a:cubicBezTo>
                    <a:pt x="129972" y="515727"/>
                    <a:pt x="125932" y="516535"/>
                    <a:pt x="122700" y="516535"/>
                  </a:cubicBezTo>
                  <a:cubicBezTo>
                    <a:pt x="120277" y="516535"/>
                    <a:pt x="117045" y="515727"/>
                    <a:pt x="114621" y="515727"/>
                  </a:cubicBezTo>
                  <a:cubicBezTo>
                    <a:pt x="112197" y="515727"/>
                    <a:pt x="109773" y="514920"/>
                    <a:pt x="107349" y="514112"/>
                  </a:cubicBezTo>
                  <a:cubicBezTo>
                    <a:pt x="101694" y="512497"/>
                    <a:pt x="98462" y="506844"/>
                    <a:pt x="100078" y="501191"/>
                  </a:cubicBezTo>
                  <a:cubicBezTo>
                    <a:pt x="101694" y="495538"/>
                    <a:pt x="107349" y="492308"/>
                    <a:pt x="113005" y="493116"/>
                  </a:cubicBezTo>
                  <a:close/>
                  <a:moveTo>
                    <a:pt x="188038" y="474649"/>
                  </a:moveTo>
                  <a:cubicBezTo>
                    <a:pt x="193678" y="472227"/>
                    <a:pt x="200122" y="474649"/>
                    <a:pt x="202539" y="480299"/>
                  </a:cubicBezTo>
                  <a:cubicBezTo>
                    <a:pt x="204956" y="485143"/>
                    <a:pt x="202539" y="491601"/>
                    <a:pt x="196900" y="494022"/>
                  </a:cubicBezTo>
                  <a:cubicBezTo>
                    <a:pt x="190455" y="497251"/>
                    <a:pt x="184010" y="500480"/>
                    <a:pt x="176760" y="502902"/>
                  </a:cubicBezTo>
                  <a:cubicBezTo>
                    <a:pt x="175149" y="503709"/>
                    <a:pt x="174343" y="503709"/>
                    <a:pt x="172732" y="503709"/>
                  </a:cubicBezTo>
                  <a:cubicBezTo>
                    <a:pt x="168704" y="503709"/>
                    <a:pt x="164676" y="501287"/>
                    <a:pt x="163065" y="497251"/>
                  </a:cubicBezTo>
                  <a:cubicBezTo>
                    <a:pt x="160648" y="491601"/>
                    <a:pt x="163870" y="485143"/>
                    <a:pt x="168704" y="482721"/>
                  </a:cubicBezTo>
                  <a:cubicBezTo>
                    <a:pt x="175149" y="480299"/>
                    <a:pt x="181594" y="477878"/>
                    <a:pt x="188038" y="474649"/>
                  </a:cubicBezTo>
                  <a:close/>
                  <a:moveTo>
                    <a:pt x="241321" y="442418"/>
                  </a:moveTo>
                  <a:cubicBezTo>
                    <a:pt x="246164" y="439191"/>
                    <a:pt x="252622" y="439998"/>
                    <a:pt x="256658" y="444838"/>
                  </a:cubicBezTo>
                  <a:cubicBezTo>
                    <a:pt x="259887" y="449679"/>
                    <a:pt x="259080" y="456133"/>
                    <a:pt x="254236" y="460167"/>
                  </a:cubicBezTo>
                  <a:cubicBezTo>
                    <a:pt x="248586" y="464201"/>
                    <a:pt x="242128" y="469042"/>
                    <a:pt x="236477" y="472269"/>
                  </a:cubicBezTo>
                  <a:cubicBezTo>
                    <a:pt x="234056" y="473882"/>
                    <a:pt x="232441" y="474689"/>
                    <a:pt x="230020" y="474689"/>
                  </a:cubicBezTo>
                  <a:cubicBezTo>
                    <a:pt x="226791" y="474689"/>
                    <a:pt x="223562" y="473075"/>
                    <a:pt x="221140" y="469848"/>
                  </a:cubicBezTo>
                  <a:cubicBezTo>
                    <a:pt x="217911" y="464201"/>
                    <a:pt x="219526" y="457747"/>
                    <a:pt x="224369" y="454520"/>
                  </a:cubicBezTo>
                  <a:cubicBezTo>
                    <a:pt x="230020" y="451293"/>
                    <a:pt x="235670" y="447259"/>
                    <a:pt x="241321" y="442418"/>
                  </a:cubicBezTo>
                  <a:close/>
                  <a:moveTo>
                    <a:pt x="87988" y="442356"/>
                  </a:moveTo>
                  <a:cubicBezTo>
                    <a:pt x="93664" y="443967"/>
                    <a:pt x="96907" y="450412"/>
                    <a:pt x="95285" y="456051"/>
                  </a:cubicBezTo>
                  <a:cubicBezTo>
                    <a:pt x="94475" y="459274"/>
                    <a:pt x="93664" y="462496"/>
                    <a:pt x="93664" y="466524"/>
                  </a:cubicBezTo>
                  <a:cubicBezTo>
                    <a:pt x="93664" y="467330"/>
                    <a:pt x="93664" y="468135"/>
                    <a:pt x="93664" y="468941"/>
                  </a:cubicBezTo>
                  <a:cubicBezTo>
                    <a:pt x="93664" y="470552"/>
                    <a:pt x="93664" y="472163"/>
                    <a:pt x="93664" y="472969"/>
                  </a:cubicBezTo>
                  <a:cubicBezTo>
                    <a:pt x="94475" y="479414"/>
                    <a:pt x="90421" y="484247"/>
                    <a:pt x="83935" y="485053"/>
                  </a:cubicBezTo>
                  <a:cubicBezTo>
                    <a:pt x="83935" y="485053"/>
                    <a:pt x="83124" y="485053"/>
                    <a:pt x="83124" y="485053"/>
                  </a:cubicBezTo>
                  <a:cubicBezTo>
                    <a:pt x="77448" y="485053"/>
                    <a:pt x="72584" y="481025"/>
                    <a:pt x="72584" y="475386"/>
                  </a:cubicBezTo>
                  <a:cubicBezTo>
                    <a:pt x="71773" y="472969"/>
                    <a:pt x="71773" y="471358"/>
                    <a:pt x="71773" y="468941"/>
                  </a:cubicBezTo>
                  <a:cubicBezTo>
                    <a:pt x="71773" y="468135"/>
                    <a:pt x="71773" y="466524"/>
                    <a:pt x="71773" y="464913"/>
                  </a:cubicBezTo>
                  <a:cubicBezTo>
                    <a:pt x="72584" y="460079"/>
                    <a:pt x="73394" y="455246"/>
                    <a:pt x="74205" y="450412"/>
                  </a:cubicBezTo>
                  <a:cubicBezTo>
                    <a:pt x="75827" y="444773"/>
                    <a:pt x="82313" y="440745"/>
                    <a:pt x="87988" y="442356"/>
                  </a:cubicBezTo>
                  <a:close/>
                  <a:moveTo>
                    <a:pt x="122658" y="404502"/>
                  </a:moveTo>
                  <a:cubicBezTo>
                    <a:pt x="125074" y="403693"/>
                    <a:pt x="128297" y="403693"/>
                    <a:pt x="131519" y="404502"/>
                  </a:cubicBezTo>
                  <a:cubicBezTo>
                    <a:pt x="137964" y="405310"/>
                    <a:pt x="141992" y="410163"/>
                    <a:pt x="141186" y="416633"/>
                  </a:cubicBezTo>
                  <a:cubicBezTo>
                    <a:pt x="140381" y="422294"/>
                    <a:pt x="134742" y="426337"/>
                    <a:pt x="129102" y="425529"/>
                  </a:cubicBezTo>
                  <a:cubicBezTo>
                    <a:pt x="127491" y="425529"/>
                    <a:pt x="125880" y="425529"/>
                    <a:pt x="125074" y="425529"/>
                  </a:cubicBezTo>
                  <a:cubicBezTo>
                    <a:pt x="121046" y="426337"/>
                    <a:pt x="117824" y="427146"/>
                    <a:pt x="114602" y="428764"/>
                  </a:cubicBezTo>
                  <a:cubicBezTo>
                    <a:pt x="112990" y="429572"/>
                    <a:pt x="111379" y="430381"/>
                    <a:pt x="109768" y="430381"/>
                  </a:cubicBezTo>
                  <a:cubicBezTo>
                    <a:pt x="105740" y="430381"/>
                    <a:pt x="102518" y="427955"/>
                    <a:pt x="100101" y="424720"/>
                  </a:cubicBezTo>
                  <a:cubicBezTo>
                    <a:pt x="97684" y="419059"/>
                    <a:pt x="99295" y="412589"/>
                    <a:pt x="104934" y="410163"/>
                  </a:cubicBezTo>
                  <a:cubicBezTo>
                    <a:pt x="110574" y="406928"/>
                    <a:pt x="116213" y="405310"/>
                    <a:pt x="122658" y="404502"/>
                  </a:cubicBezTo>
                  <a:close/>
                  <a:moveTo>
                    <a:pt x="359932" y="385195"/>
                  </a:moveTo>
                  <a:cubicBezTo>
                    <a:pt x="366396" y="384389"/>
                    <a:pt x="371243" y="388417"/>
                    <a:pt x="372051" y="394863"/>
                  </a:cubicBezTo>
                  <a:cubicBezTo>
                    <a:pt x="372859" y="400502"/>
                    <a:pt x="368819" y="406142"/>
                    <a:pt x="363164" y="406947"/>
                  </a:cubicBezTo>
                  <a:cubicBezTo>
                    <a:pt x="355892" y="407753"/>
                    <a:pt x="348621" y="408559"/>
                    <a:pt x="342965" y="410170"/>
                  </a:cubicBezTo>
                  <a:cubicBezTo>
                    <a:pt x="342157" y="410170"/>
                    <a:pt x="341349" y="410170"/>
                    <a:pt x="340541" y="410170"/>
                  </a:cubicBezTo>
                  <a:cubicBezTo>
                    <a:pt x="335694" y="410170"/>
                    <a:pt x="330846" y="406947"/>
                    <a:pt x="330038" y="401308"/>
                  </a:cubicBezTo>
                  <a:cubicBezTo>
                    <a:pt x="328422" y="395668"/>
                    <a:pt x="332462" y="390029"/>
                    <a:pt x="338117" y="389223"/>
                  </a:cubicBezTo>
                  <a:cubicBezTo>
                    <a:pt x="345389" y="387612"/>
                    <a:pt x="352660" y="386000"/>
                    <a:pt x="359932" y="385195"/>
                  </a:cubicBezTo>
                  <a:close/>
                  <a:moveTo>
                    <a:pt x="425285" y="381150"/>
                  </a:moveTo>
                  <a:cubicBezTo>
                    <a:pt x="430928" y="381150"/>
                    <a:pt x="436571" y="385176"/>
                    <a:pt x="436571" y="391616"/>
                  </a:cubicBezTo>
                  <a:cubicBezTo>
                    <a:pt x="437377" y="397252"/>
                    <a:pt x="432540" y="402083"/>
                    <a:pt x="426898" y="402888"/>
                  </a:cubicBezTo>
                  <a:lnTo>
                    <a:pt x="405133" y="403693"/>
                  </a:lnTo>
                  <a:cubicBezTo>
                    <a:pt x="405133" y="403693"/>
                    <a:pt x="404327" y="403693"/>
                    <a:pt x="404327" y="403693"/>
                  </a:cubicBezTo>
                  <a:cubicBezTo>
                    <a:pt x="398684" y="403693"/>
                    <a:pt x="393847" y="398862"/>
                    <a:pt x="393847" y="393227"/>
                  </a:cubicBezTo>
                  <a:cubicBezTo>
                    <a:pt x="393847" y="387591"/>
                    <a:pt x="397878" y="381955"/>
                    <a:pt x="404327" y="381955"/>
                  </a:cubicBezTo>
                  <a:close/>
                  <a:moveTo>
                    <a:pt x="480994" y="371453"/>
                  </a:moveTo>
                  <a:lnTo>
                    <a:pt x="481801" y="371453"/>
                  </a:lnTo>
                  <a:cubicBezTo>
                    <a:pt x="486637" y="367417"/>
                    <a:pt x="493892" y="368224"/>
                    <a:pt x="497117" y="373068"/>
                  </a:cubicBezTo>
                  <a:cubicBezTo>
                    <a:pt x="500341" y="377911"/>
                    <a:pt x="499535" y="384369"/>
                    <a:pt x="494698" y="388405"/>
                  </a:cubicBezTo>
                  <a:lnTo>
                    <a:pt x="493892" y="389212"/>
                  </a:lnTo>
                  <a:cubicBezTo>
                    <a:pt x="487443" y="394056"/>
                    <a:pt x="480188" y="396477"/>
                    <a:pt x="471321" y="398899"/>
                  </a:cubicBezTo>
                  <a:cubicBezTo>
                    <a:pt x="470515" y="398899"/>
                    <a:pt x="469709" y="398899"/>
                    <a:pt x="468903" y="398899"/>
                  </a:cubicBezTo>
                  <a:cubicBezTo>
                    <a:pt x="464066" y="398899"/>
                    <a:pt x="459229" y="395670"/>
                    <a:pt x="458423" y="390019"/>
                  </a:cubicBezTo>
                  <a:cubicBezTo>
                    <a:pt x="456811" y="384369"/>
                    <a:pt x="460842" y="378718"/>
                    <a:pt x="466484" y="377104"/>
                  </a:cubicBezTo>
                  <a:cubicBezTo>
                    <a:pt x="472933" y="376297"/>
                    <a:pt x="477770" y="374682"/>
                    <a:pt x="480994" y="371453"/>
                  </a:cubicBezTo>
                  <a:close/>
                  <a:moveTo>
                    <a:pt x="508407" y="313450"/>
                  </a:moveTo>
                  <a:cubicBezTo>
                    <a:pt x="514053" y="311838"/>
                    <a:pt x="520506" y="314256"/>
                    <a:pt x="522119" y="319899"/>
                  </a:cubicBezTo>
                  <a:cubicBezTo>
                    <a:pt x="523732" y="324736"/>
                    <a:pt x="525345" y="329572"/>
                    <a:pt x="525345" y="335215"/>
                  </a:cubicBezTo>
                  <a:cubicBezTo>
                    <a:pt x="525345" y="336021"/>
                    <a:pt x="524538" y="336827"/>
                    <a:pt x="524538" y="337634"/>
                  </a:cubicBezTo>
                  <a:cubicBezTo>
                    <a:pt x="524538" y="340858"/>
                    <a:pt x="523732" y="344082"/>
                    <a:pt x="522925" y="348113"/>
                  </a:cubicBezTo>
                  <a:cubicBezTo>
                    <a:pt x="521312" y="352144"/>
                    <a:pt x="517279" y="355368"/>
                    <a:pt x="512440" y="355368"/>
                  </a:cubicBezTo>
                  <a:cubicBezTo>
                    <a:pt x="511633" y="355368"/>
                    <a:pt x="510827" y="355368"/>
                    <a:pt x="509213" y="355368"/>
                  </a:cubicBezTo>
                  <a:cubicBezTo>
                    <a:pt x="503567" y="352950"/>
                    <a:pt x="500341" y="347307"/>
                    <a:pt x="502761" y="341664"/>
                  </a:cubicBezTo>
                  <a:cubicBezTo>
                    <a:pt x="502761" y="340052"/>
                    <a:pt x="503567" y="337634"/>
                    <a:pt x="503567" y="336021"/>
                  </a:cubicBezTo>
                  <a:lnTo>
                    <a:pt x="503567" y="335215"/>
                  </a:lnTo>
                  <a:cubicBezTo>
                    <a:pt x="503567" y="331991"/>
                    <a:pt x="502761" y="329572"/>
                    <a:pt x="501954" y="327154"/>
                  </a:cubicBezTo>
                  <a:cubicBezTo>
                    <a:pt x="500341" y="321511"/>
                    <a:pt x="502761" y="315869"/>
                    <a:pt x="508407" y="313450"/>
                  </a:cubicBezTo>
                  <a:close/>
                  <a:moveTo>
                    <a:pt x="480958" y="288449"/>
                  </a:moveTo>
                  <a:cubicBezTo>
                    <a:pt x="486597" y="289257"/>
                    <a:pt x="490625" y="294102"/>
                    <a:pt x="489819" y="300563"/>
                  </a:cubicBezTo>
                  <a:cubicBezTo>
                    <a:pt x="489014" y="306216"/>
                    <a:pt x="484180" y="310253"/>
                    <a:pt x="477735" y="309446"/>
                  </a:cubicBezTo>
                  <a:cubicBezTo>
                    <a:pt x="472096" y="308638"/>
                    <a:pt x="466457" y="309446"/>
                    <a:pt x="460818" y="311061"/>
                  </a:cubicBezTo>
                  <a:cubicBezTo>
                    <a:pt x="460012" y="311061"/>
                    <a:pt x="459207" y="311061"/>
                    <a:pt x="458401" y="311061"/>
                  </a:cubicBezTo>
                  <a:cubicBezTo>
                    <a:pt x="453567" y="311061"/>
                    <a:pt x="449539" y="308638"/>
                    <a:pt x="447928" y="303793"/>
                  </a:cubicBezTo>
                  <a:cubicBezTo>
                    <a:pt x="446317" y="298140"/>
                    <a:pt x="449539" y="291679"/>
                    <a:pt x="455179" y="290064"/>
                  </a:cubicBezTo>
                  <a:cubicBezTo>
                    <a:pt x="464040" y="287642"/>
                    <a:pt x="472096" y="286834"/>
                    <a:pt x="480958" y="288449"/>
                  </a:cubicBezTo>
                  <a:close/>
                  <a:moveTo>
                    <a:pt x="41963" y="236956"/>
                  </a:moveTo>
                  <a:lnTo>
                    <a:pt x="158976" y="236956"/>
                  </a:lnTo>
                  <a:cubicBezTo>
                    <a:pt x="165431" y="236956"/>
                    <a:pt x="170273" y="241791"/>
                    <a:pt x="170273" y="247432"/>
                  </a:cubicBezTo>
                  <a:cubicBezTo>
                    <a:pt x="170273" y="253879"/>
                    <a:pt x="165431" y="258715"/>
                    <a:pt x="158976" y="258715"/>
                  </a:cubicBezTo>
                  <a:lnTo>
                    <a:pt x="61331" y="258715"/>
                  </a:lnTo>
                  <a:lnTo>
                    <a:pt x="24209" y="548829"/>
                  </a:lnTo>
                  <a:lnTo>
                    <a:pt x="568116" y="548829"/>
                  </a:lnTo>
                  <a:lnTo>
                    <a:pt x="536643" y="258715"/>
                  </a:lnTo>
                  <a:lnTo>
                    <a:pt x="438998" y="258715"/>
                  </a:lnTo>
                  <a:cubicBezTo>
                    <a:pt x="432543" y="258715"/>
                    <a:pt x="428508" y="253879"/>
                    <a:pt x="428508" y="247432"/>
                  </a:cubicBezTo>
                  <a:cubicBezTo>
                    <a:pt x="428508" y="241791"/>
                    <a:pt x="432543" y="236956"/>
                    <a:pt x="438998" y="236956"/>
                  </a:cubicBezTo>
                  <a:lnTo>
                    <a:pt x="556011" y="236956"/>
                  </a:lnTo>
                  <a:lnTo>
                    <a:pt x="592325" y="569782"/>
                  </a:lnTo>
                  <a:lnTo>
                    <a:pt x="0" y="569782"/>
                  </a:lnTo>
                  <a:close/>
                  <a:moveTo>
                    <a:pt x="298560" y="66829"/>
                  </a:moveTo>
                  <a:cubicBezTo>
                    <a:pt x="267084" y="66829"/>
                    <a:pt x="241257" y="92634"/>
                    <a:pt x="241257" y="124891"/>
                  </a:cubicBezTo>
                  <a:cubicBezTo>
                    <a:pt x="241257" y="156341"/>
                    <a:pt x="267084" y="182146"/>
                    <a:pt x="298560" y="182146"/>
                  </a:cubicBezTo>
                  <a:cubicBezTo>
                    <a:pt x="330036" y="182146"/>
                    <a:pt x="355862" y="156341"/>
                    <a:pt x="355862" y="124891"/>
                  </a:cubicBezTo>
                  <a:cubicBezTo>
                    <a:pt x="355862" y="92634"/>
                    <a:pt x="330036" y="66829"/>
                    <a:pt x="298560" y="66829"/>
                  </a:cubicBezTo>
                  <a:close/>
                  <a:moveTo>
                    <a:pt x="298560" y="45862"/>
                  </a:moveTo>
                  <a:cubicBezTo>
                    <a:pt x="342142" y="45862"/>
                    <a:pt x="377653" y="81344"/>
                    <a:pt x="377653" y="124891"/>
                  </a:cubicBezTo>
                  <a:cubicBezTo>
                    <a:pt x="377653" y="168437"/>
                    <a:pt x="342142" y="203919"/>
                    <a:pt x="298560" y="203919"/>
                  </a:cubicBezTo>
                  <a:cubicBezTo>
                    <a:pt x="254977" y="203919"/>
                    <a:pt x="219466" y="168437"/>
                    <a:pt x="219466" y="124891"/>
                  </a:cubicBezTo>
                  <a:cubicBezTo>
                    <a:pt x="219466" y="81344"/>
                    <a:pt x="254977" y="45862"/>
                    <a:pt x="298560" y="45862"/>
                  </a:cubicBezTo>
                  <a:close/>
                  <a:moveTo>
                    <a:pt x="298624" y="21759"/>
                  </a:moveTo>
                  <a:cubicBezTo>
                    <a:pt x="235670" y="21759"/>
                    <a:pt x="200964" y="50770"/>
                    <a:pt x="192893" y="111211"/>
                  </a:cubicBezTo>
                  <a:cubicBezTo>
                    <a:pt x="190472" y="132164"/>
                    <a:pt x="191279" y="154729"/>
                    <a:pt x="196122" y="178099"/>
                  </a:cubicBezTo>
                  <a:cubicBezTo>
                    <a:pt x="220335" y="293340"/>
                    <a:pt x="279253" y="366675"/>
                    <a:pt x="298624" y="389240"/>
                  </a:cubicBezTo>
                  <a:cubicBezTo>
                    <a:pt x="318801" y="366675"/>
                    <a:pt x="376913" y="294146"/>
                    <a:pt x="401126" y="178099"/>
                  </a:cubicBezTo>
                  <a:cubicBezTo>
                    <a:pt x="405968" y="154729"/>
                    <a:pt x="407582" y="132164"/>
                    <a:pt x="404354" y="111211"/>
                  </a:cubicBezTo>
                  <a:cubicBezTo>
                    <a:pt x="396283" y="50770"/>
                    <a:pt x="362385" y="21759"/>
                    <a:pt x="298624" y="21759"/>
                  </a:cubicBezTo>
                  <a:close/>
                  <a:moveTo>
                    <a:pt x="298624" y="0"/>
                  </a:moveTo>
                  <a:cubicBezTo>
                    <a:pt x="372877" y="0"/>
                    <a:pt x="416461" y="37876"/>
                    <a:pt x="426146" y="107988"/>
                  </a:cubicBezTo>
                  <a:cubicBezTo>
                    <a:pt x="428567" y="131358"/>
                    <a:pt x="427760" y="156341"/>
                    <a:pt x="422110" y="182935"/>
                  </a:cubicBezTo>
                  <a:cubicBezTo>
                    <a:pt x="394669" y="311070"/>
                    <a:pt x="329293" y="388434"/>
                    <a:pt x="309923" y="408581"/>
                  </a:cubicBezTo>
                  <a:cubicBezTo>
                    <a:pt x="309923" y="409387"/>
                    <a:pt x="309923" y="409387"/>
                    <a:pt x="309923" y="409387"/>
                  </a:cubicBezTo>
                  <a:cubicBezTo>
                    <a:pt x="311537" y="414222"/>
                    <a:pt x="309923" y="419863"/>
                    <a:pt x="304273" y="423087"/>
                  </a:cubicBezTo>
                  <a:cubicBezTo>
                    <a:pt x="301045" y="424699"/>
                    <a:pt x="297009" y="427116"/>
                    <a:pt x="293781" y="428728"/>
                  </a:cubicBezTo>
                  <a:cubicBezTo>
                    <a:pt x="291360" y="430340"/>
                    <a:pt x="289745" y="431951"/>
                    <a:pt x="288131" y="432757"/>
                  </a:cubicBezTo>
                  <a:cubicBezTo>
                    <a:pt x="285710" y="434369"/>
                    <a:pt x="283289" y="435175"/>
                    <a:pt x="281674" y="435175"/>
                  </a:cubicBezTo>
                  <a:cubicBezTo>
                    <a:pt x="278446" y="435175"/>
                    <a:pt x="275218" y="433563"/>
                    <a:pt x="272796" y="431146"/>
                  </a:cubicBezTo>
                  <a:cubicBezTo>
                    <a:pt x="269568" y="426310"/>
                    <a:pt x="270375" y="419057"/>
                    <a:pt x="275218" y="415834"/>
                  </a:cubicBezTo>
                  <a:cubicBezTo>
                    <a:pt x="277639" y="414222"/>
                    <a:pt x="280060" y="412610"/>
                    <a:pt x="281674" y="410999"/>
                  </a:cubicBezTo>
                  <a:cubicBezTo>
                    <a:pt x="283289" y="410193"/>
                    <a:pt x="284903" y="409387"/>
                    <a:pt x="286517" y="408581"/>
                  </a:cubicBezTo>
                  <a:cubicBezTo>
                    <a:pt x="266339" y="386822"/>
                    <a:pt x="201771" y="310264"/>
                    <a:pt x="175137" y="182935"/>
                  </a:cubicBezTo>
                  <a:cubicBezTo>
                    <a:pt x="169487" y="156341"/>
                    <a:pt x="168680" y="131358"/>
                    <a:pt x="171908" y="107988"/>
                  </a:cubicBezTo>
                  <a:cubicBezTo>
                    <a:pt x="180787" y="37876"/>
                    <a:pt x="225177" y="0"/>
                    <a:pt x="298624" y="0"/>
                  </a:cubicBezTo>
                  <a:close/>
                </a:path>
              </a:pathLst>
            </a:custGeom>
            <a:solidFill>
              <a:schemeClr val="bg1"/>
            </a:solidFill>
            <a:ln>
              <a:solidFill>
                <a:schemeClr val="bg1"/>
              </a:solidFill>
            </a:ln>
          </p:spPr>
        </p:sp>
        <p:sp>
          <p:nvSpPr>
            <p:cNvPr id="74" name="personal-card_16706"/>
            <p:cNvSpPr>
              <a:spLocks noChangeAspect="1"/>
            </p:cNvSpPr>
            <p:nvPr/>
          </p:nvSpPr>
          <p:spPr bwMode="auto">
            <a:xfrm>
              <a:off x="3754016" y="2080106"/>
              <a:ext cx="609685" cy="406267"/>
            </a:xfrm>
            <a:custGeom>
              <a:avLst/>
              <a:gdLst>
                <a:gd name="connsiteX0" fmla="*/ 317806 w 607639"/>
                <a:gd name="connsiteY0" fmla="*/ 306818 h 404904"/>
                <a:gd name="connsiteX1" fmla="*/ 529121 w 607639"/>
                <a:gd name="connsiteY1" fmla="*/ 306818 h 404904"/>
                <a:gd name="connsiteX2" fmla="*/ 539826 w 607639"/>
                <a:gd name="connsiteY2" fmla="*/ 317365 h 404904"/>
                <a:gd name="connsiteX3" fmla="*/ 529121 w 607639"/>
                <a:gd name="connsiteY3" fmla="*/ 328058 h 404904"/>
                <a:gd name="connsiteX4" fmla="*/ 317806 w 607639"/>
                <a:gd name="connsiteY4" fmla="*/ 328058 h 404904"/>
                <a:gd name="connsiteX5" fmla="*/ 307101 w 607639"/>
                <a:gd name="connsiteY5" fmla="*/ 317365 h 404904"/>
                <a:gd name="connsiteX6" fmla="*/ 317806 w 607639"/>
                <a:gd name="connsiteY6" fmla="*/ 306818 h 404904"/>
                <a:gd name="connsiteX7" fmla="*/ 317806 w 607639"/>
                <a:gd name="connsiteY7" fmla="*/ 246626 h 404904"/>
                <a:gd name="connsiteX8" fmla="*/ 529121 w 607639"/>
                <a:gd name="connsiteY8" fmla="*/ 246626 h 404904"/>
                <a:gd name="connsiteX9" fmla="*/ 539826 w 607639"/>
                <a:gd name="connsiteY9" fmla="*/ 257317 h 404904"/>
                <a:gd name="connsiteX10" fmla="*/ 529121 w 607639"/>
                <a:gd name="connsiteY10" fmla="*/ 268007 h 404904"/>
                <a:gd name="connsiteX11" fmla="*/ 317806 w 607639"/>
                <a:gd name="connsiteY11" fmla="*/ 268007 h 404904"/>
                <a:gd name="connsiteX12" fmla="*/ 307101 w 607639"/>
                <a:gd name="connsiteY12" fmla="*/ 257317 h 404904"/>
                <a:gd name="connsiteX13" fmla="*/ 317806 w 607639"/>
                <a:gd name="connsiteY13" fmla="*/ 246626 h 404904"/>
                <a:gd name="connsiteX14" fmla="*/ 181279 w 607639"/>
                <a:gd name="connsiteY14" fmla="*/ 218467 h 404904"/>
                <a:gd name="connsiteX15" fmla="*/ 141093 w 607639"/>
                <a:gd name="connsiteY15" fmla="*/ 225498 h 404904"/>
                <a:gd name="connsiteX16" fmla="*/ 101640 w 607639"/>
                <a:gd name="connsiteY16" fmla="*/ 242487 h 404904"/>
                <a:gd name="connsiteX17" fmla="*/ 101640 w 607639"/>
                <a:gd name="connsiteY17" fmla="*/ 281740 h 404904"/>
                <a:gd name="connsiteX18" fmla="*/ 141973 w 607639"/>
                <a:gd name="connsiteY18" fmla="*/ 317477 h 404904"/>
                <a:gd name="connsiteX19" fmla="*/ 220732 w 607639"/>
                <a:gd name="connsiteY19" fmla="*/ 317477 h 404904"/>
                <a:gd name="connsiteX20" fmla="*/ 261065 w 607639"/>
                <a:gd name="connsiteY20" fmla="*/ 282325 h 404904"/>
                <a:gd name="connsiteX21" fmla="*/ 261065 w 607639"/>
                <a:gd name="connsiteY21" fmla="*/ 243513 h 404904"/>
                <a:gd name="connsiteX22" fmla="*/ 222639 w 607639"/>
                <a:gd name="connsiteY22" fmla="*/ 226083 h 404904"/>
                <a:gd name="connsiteX23" fmla="*/ 181279 w 607639"/>
                <a:gd name="connsiteY23" fmla="*/ 218467 h 404904"/>
                <a:gd name="connsiteX24" fmla="*/ 181279 w 607639"/>
                <a:gd name="connsiteY24" fmla="*/ 197230 h 404904"/>
                <a:gd name="connsiteX25" fmla="*/ 231586 w 607639"/>
                <a:gd name="connsiteY25" fmla="*/ 206750 h 404904"/>
                <a:gd name="connsiteX26" fmla="*/ 276025 w 607639"/>
                <a:gd name="connsiteY26" fmla="*/ 227109 h 404904"/>
                <a:gd name="connsiteX27" fmla="*/ 282185 w 607639"/>
                <a:gd name="connsiteY27" fmla="*/ 236629 h 404904"/>
                <a:gd name="connsiteX28" fmla="*/ 282185 w 607639"/>
                <a:gd name="connsiteY28" fmla="*/ 282325 h 404904"/>
                <a:gd name="connsiteX29" fmla="*/ 220732 w 607639"/>
                <a:gd name="connsiteY29" fmla="*/ 338714 h 404904"/>
                <a:gd name="connsiteX30" fmla="*/ 141826 w 607639"/>
                <a:gd name="connsiteY30" fmla="*/ 338714 h 404904"/>
                <a:gd name="connsiteX31" fmla="*/ 80374 w 607639"/>
                <a:gd name="connsiteY31" fmla="*/ 281740 h 404904"/>
                <a:gd name="connsiteX32" fmla="*/ 80374 w 607639"/>
                <a:gd name="connsiteY32" fmla="*/ 235457 h 404904"/>
                <a:gd name="connsiteX33" fmla="*/ 86827 w 607639"/>
                <a:gd name="connsiteY33" fmla="*/ 225790 h 404904"/>
                <a:gd name="connsiteX34" fmla="*/ 132587 w 607639"/>
                <a:gd name="connsiteY34" fmla="*/ 206018 h 404904"/>
                <a:gd name="connsiteX35" fmla="*/ 181279 w 607639"/>
                <a:gd name="connsiteY35" fmla="*/ 197230 h 404904"/>
                <a:gd name="connsiteX36" fmla="*/ 317806 w 607639"/>
                <a:gd name="connsiteY36" fmla="*/ 186575 h 404904"/>
                <a:gd name="connsiteX37" fmla="*/ 529121 w 607639"/>
                <a:gd name="connsiteY37" fmla="*/ 186575 h 404904"/>
                <a:gd name="connsiteX38" fmla="*/ 539826 w 607639"/>
                <a:gd name="connsiteY38" fmla="*/ 197268 h 404904"/>
                <a:gd name="connsiteX39" fmla="*/ 529121 w 607639"/>
                <a:gd name="connsiteY39" fmla="*/ 207815 h 404904"/>
                <a:gd name="connsiteX40" fmla="*/ 317806 w 607639"/>
                <a:gd name="connsiteY40" fmla="*/ 207815 h 404904"/>
                <a:gd name="connsiteX41" fmla="*/ 307101 w 607639"/>
                <a:gd name="connsiteY41" fmla="*/ 197268 h 404904"/>
                <a:gd name="connsiteX42" fmla="*/ 317806 w 607639"/>
                <a:gd name="connsiteY42" fmla="*/ 186575 h 404904"/>
                <a:gd name="connsiteX43" fmla="*/ 338335 w 607639"/>
                <a:gd name="connsiteY43" fmla="*/ 93287 h 404904"/>
                <a:gd name="connsiteX44" fmla="*/ 495249 w 607639"/>
                <a:gd name="connsiteY44" fmla="*/ 93287 h 404904"/>
                <a:gd name="connsiteX45" fmla="*/ 505954 w 607639"/>
                <a:gd name="connsiteY45" fmla="*/ 103834 h 404904"/>
                <a:gd name="connsiteX46" fmla="*/ 495249 w 607639"/>
                <a:gd name="connsiteY46" fmla="*/ 114527 h 404904"/>
                <a:gd name="connsiteX47" fmla="*/ 338335 w 607639"/>
                <a:gd name="connsiteY47" fmla="*/ 114527 h 404904"/>
                <a:gd name="connsiteX48" fmla="*/ 327776 w 607639"/>
                <a:gd name="connsiteY48" fmla="*/ 103834 h 404904"/>
                <a:gd name="connsiteX49" fmla="*/ 338335 w 607639"/>
                <a:gd name="connsiteY49" fmla="*/ 93287 h 404904"/>
                <a:gd name="connsiteX50" fmla="*/ 181279 w 607639"/>
                <a:gd name="connsiteY50" fmla="*/ 76903 h 404904"/>
                <a:gd name="connsiteX51" fmla="*/ 137706 w 607639"/>
                <a:gd name="connsiteY51" fmla="*/ 120528 h 404904"/>
                <a:gd name="connsiteX52" fmla="*/ 181279 w 607639"/>
                <a:gd name="connsiteY52" fmla="*/ 164007 h 404904"/>
                <a:gd name="connsiteX53" fmla="*/ 225000 w 607639"/>
                <a:gd name="connsiteY53" fmla="*/ 120528 h 404904"/>
                <a:gd name="connsiteX54" fmla="*/ 181279 w 607639"/>
                <a:gd name="connsiteY54" fmla="*/ 76903 h 404904"/>
                <a:gd name="connsiteX55" fmla="*/ 181279 w 607639"/>
                <a:gd name="connsiteY55" fmla="*/ 55676 h 404904"/>
                <a:gd name="connsiteX56" fmla="*/ 246273 w 607639"/>
                <a:gd name="connsiteY56" fmla="*/ 120528 h 404904"/>
                <a:gd name="connsiteX57" fmla="*/ 181279 w 607639"/>
                <a:gd name="connsiteY57" fmla="*/ 185234 h 404904"/>
                <a:gd name="connsiteX58" fmla="*/ 116433 w 607639"/>
                <a:gd name="connsiteY58" fmla="*/ 120528 h 404904"/>
                <a:gd name="connsiteX59" fmla="*/ 181279 w 607639"/>
                <a:gd name="connsiteY59" fmla="*/ 55676 h 404904"/>
                <a:gd name="connsiteX60" fmla="*/ 117040 w 607639"/>
                <a:gd name="connsiteY60" fmla="*/ 21234 h 404904"/>
                <a:gd name="connsiteX61" fmla="*/ 21266 w 607639"/>
                <a:gd name="connsiteY61" fmla="*/ 116858 h 404904"/>
                <a:gd name="connsiteX62" fmla="*/ 21266 w 607639"/>
                <a:gd name="connsiteY62" fmla="*/ 288046 h 404904"/>
                <a:gd name="connsiteX63" fmla="*/ 117040 w 607639"/>
                <a:gd name="connsiteY63" fmla="*/ 383670 h 404904"/>
                <a:gd name="connsiteX64" fmla="*/ 490746 w 607639"/>
                <a:gd name="connsiteY64" fmla="*/ 383670 h 404904"/>
                <a:gd name="connsiteX65" fmla="*/ 586373 w 607639"/>
                <a:gd name="connsiteY65" fmla="*/ 288046 h 404904"/>
                <a:gd name="connsiteX66" fmla="*/ 586373 w 607639"/>
                <a:gd name="connsiteY66" fmla="*/ 116858 h 404904"/>
                <a:gd name="connsiteX67" fmla="*/ 490746 w 607639"/>
                <a:gd name="connsiteY67" fmla="*/ 21234 h 404904"/>
                <a:gd name="connsiteX68" fmla="*/ 117040 w 607639"/>
                <a:gd name="connsiteY68" fmla="*/ 0 h 404904"/>
                <a:gd name="connsiteX69" fmla="*/ 490746 w 607639"/>
                <a:gd name="connsiteY69" fmla="*/ 0 h 404904"/>
                <a:gd name="connsiteX70" fmla="*/ 607639 w 607639"/>
                <a:gd name="connsiteY70" fmla="*/ 116858 h 404904"/>
                <a:gd name="connsiteX71" fmla="*/ 607639 w 607639"/>
                <a:gd name="connsiteY71" fmla="*/ 288046 h 404904"/>
                <a:gd name="connsiteX72" fmla="*/ 490746 w 607639"/>
                <a:gd name="connsiteY72" fmla="*/ 404904 h 404904"/>
                <a:gd name="connsiteX73" fmla="*/ 117040 w 607639"/>
                <a:gd name="connsiteY73" fmla="*/ 404904 h 404904"/>
                <a:gd name="connsiteX74" fmla="*/ 0 w 607639"/>
                <a:gd name="connsiteY74" fmla="*/ 288046 h 404904"/>
                <a:gd name="connsiteX75" fmla="*/ 0 w 607639"/>
                <a:gd name="connsiteY75" fmla="*/ 116858 h 404904"/>
                <a:gd name="connsiteX76" fmla="*/ 117040 w 607639"/>
                <a:gd name="connsiteY76" fmla="*/ 0 h 40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07639" h="404904">
                  <a:moveTo>
                    <a:pt x="317806" y="306818"/>
                  </a:moveTo>
                  <a:lnTo>
                    <a:pt x="529121" y="306818"/>
                  </a:lnTo>
                  <a:cubicBezTo>
                    <a:pt x="535134" y="306818"/>
                    <a:pt x="539826" y="311505"/>
                    <a:pt x="539826" y="317365"/>
                  </a:cubicBezTo>
                  <a:cubicBezTo>
                    <a:pt x="539826" y="323371"/>
                    <a:pt x="534987" y="328058"/>
                    <a:pt x="529121" y="328058"/>
                  </a:cubicBezTo>
                  <a:lnTo>
                    <a:pt x="317806" y="328058"/>
                  </a:lnTo>
                  <a:cubicBezTo>
                    <a:pt x="311941" y="328058"/>
                    <a:pt x="307101" y="323371"/>
                    <a:pt x="307101" y="317365"/>
                  </a:cubicBezTo>
                  <a:cubicBezTo>
                    <a:pt x="307101" y="311505"/>
                    <a:pt x="311941" y="306818"/>
                    <a:pt x="317806" y="306818"/>
                  </a:cubicBezTo>
                  <a:close/>
                  <a:moveTo>
                    <a:pt x="317806" y="246626"/>
                  </a:moveTo>
                  <a:lnTo>
                    <a:pt x="529121" y="246626"/>
                  </a:lnTo>
                  <a:cubicBezTo>
                    <a:pt x="535134" y="246626"/>
                    <a:pt x="539826" y="251459"/>
                    <a:pt x="539826" y="257317"/>
                  </a:cubicBezTo>
                  <a:cubicBezTo>
                    <a:pt x="539826" y="263174"/>
                    <a:pt x="534987" y="268007"/>
                    <a:pt x="529121" y="268007"/>
                  </a:cubicBezTo>
                  <a:lnTo>
                    <a:pt x="317806" y="268007"/>
                  </a:lnTo>
                  <a:cubicBezTo>
                    <a:pt x="311941" y="268007"/>
                    <a:pt x="307101" y="263174"/>
                    <a:pt x="307101" y="257317"/>
                  </a:cubicBezTo>
                  <a:cubicBezTo>
                    <a:pt x="307101" y="251459"/>
                    <a:pt x="311941" y="246626"/>
                    <a:pt x="317806" y="246626"/>
                  </a:cubicBezTo>
                  <a:close/>
                  <a:moveTo>
                    <a:pt x="181279" y="218467"/>
                  </a:moveTo>
                  <a:cubicBezTo>
                    <a:pt x="166026" y="218467"/>
                    <a:pt x="151653" y="220957"/>
                    <a:pt x="141093" y="225498"/>
                  </a:cubicBezTo>
                  <a:lnTo>
                    <a:pt x="101640" y="242487"/>
                  </a:lnTo>
                  <a:lnTo>
                    <a:pt x="101640" y="281740"/>
                  </a:lnTo>
                  <a:cubicBezTo>
                    <a:pt x="101640" y="301366"/>
                    <a:pt x="119680" y="317477"/>
                    <a:pt x="141973" y="317477"/>
                  </a:cubicBezTo>
                  <a:lnTo>
                    <a:pt x="220732" y="317477"/>
                  </a:lnTo>
                  <a:cubicBezTo>
                    <a:pt x="242879" y="317477"/>
                    <a:pt x="261065" y="301659"/>
                    <a:pt x="261065" y="282325"/>
                  </a:cubicBezTo>
                  <a:lnTo>
                    <a:pt x="261065" y="243513"/>
                  </a:lnTo>
                  <a:lnTo>
                    <a:pt x="222639" y="226083"/>
                  </a:lnTo>
                  <a:cubicBezTo>
                    <a:pt x="212079" y="221250"/>
                    <a:pt x="196973" y="218467"/>
                    <a:pt x="181279" y="218467"/>
                  </a:cubicBezTo>
                  <a:close/>
                  <a:moveTo>
                    <a:pt x="181279" y="197230"/>
                  </a:moveTo>
                  <a:cubicBezTo>
                    <a:pt x="200199" y="197230"/>
                    <a:pt x="218092" y="200599"/>
                    <a:pt x="231586" y="206750"/>
                  </a:cubicBezTo>
                  <a:lnTo>
                    <a:pt x="276025" y="227109"/>
                  </a:lnTo>
                  <a:cubicBezTo>
                    <a:pt x="279838" y="228720"/>
                    <a:pt x="282332" y="232528"/>
                    <a:pt x="282185" y="236629"/>
                  </a:cubicBezTo>
                  <a:lnTo>
                    <a:pt x="282185" y="282325"/>
                  </a:lnTo>
                  <a:cubicBezTo>
                    <a:pt x="282185" y="313376"/>
                    <a:pt x="254612" y="338714"/>
                    <a:pt x="220732" y="338714"/>
                  </a:cubicBezTo>
                  <a:lnTo>
                    <a:pt x="141826" y="338714"/>
                  </a:lnTo>
                  <a:cubicBezTo>
                    <a:pt x="107947" y="338714"/>
                    <a:pt x="80374" y="313083"/>
                    <a:pt x="80374" y="281740"/>
                  </a:cubicBezTo>
                  <a:lnTo>
                    <a:pt x="80374" y="235457"/>
                  </a:lnTo>
                  <a:cubicBezTo>
                    <a:pt x="80374" y="231356"/>
                    <a:pt x="82867" y="227402"/>
                    <a:pt x="86827" y="225790"/>
                  </a:cubicBezTo>
                  <a:lnTo>
                    <a:pt x="132587" y="206018"/>
                  </a:lnTo>
                  <a:cubicBezTo>
                    <a:pt x="145933" y="200306"/>
                    <a:pt x="163240" y="197230"/>
                    <a:pt x="181279" y="197230"/>
                  </a:cubicBezTo>
                  <a:close/>
                  <a:moveTo>
                    <a:pt x="317806" y="186575"/>
                  </a:moveTo>
                  <a:lnTo>
                    <a:pt x="529121" y="186575"/>
                  </a:lnTo>
                  <a:cubicBezTo>
                    <a:pt x="535134" y="186575"/>
                    <a:pt x="539826" y="191262"/>
                    <a:pt x="539826" y="197268"/>
                  </a:cubicBezTo>
                  <a:cubicBezTo>
                    <a:pt x="539826" y="203128"/>
                    <a:pt x="534987" y="207815"/>
                    <a:pt x="529121" y="207815"/>
                  </a:cubicBezTo>
                  <a:lnTo>
                    <a:pt x="317806" y="207815"/>
                  </a:lnTo>
                  <a:cubicBezTo>
                    <a:pt x="311941" y="207815"/>
                    <a:pt x="307101" y="203128"/>
                    <a:pt x="307101" y="197268"/>
                  </a:cubicBezTo>
                  <a:cubicBezTo>
                    <a:pt x="307101" y="191262"/>
                    <a:pt x="311941" y="186575"/>
                    <a:pt x="317806" y="186575"/>
                  </a:cubicBezTo>
                  <a:close/>
                  <a:moveTo>
                    <a:pt x="338335" y="93287"/>
                  </a:moveTo>
                  <a:lnTo>
                    <a:pt x="495249" y="93287"/>
                  </a:lnTo>
                  <a:cubicBezTo>
                    <a:pt x="501115" y="93287"/>
                    <a:pt x="505954" y="97974"/>
                    <a:pt x="505954" y="103834"/>
                  </a:cubicBezTo>
                  <a:cubicBezTo>
                    <a:pt x="505954" y="109693"/>
                    <a:pt x="501115" y="114527"/>
                    <a:pt x="495249" y="114527"/>
                  </a:cubicBezTo>
                  <a:lnTo>
                    <a:pt x="338335" y="114527"/>
                  </a:lnTo>
                  <a:cubicBezTo>
                    <a:pt x="332469" y="114527"/>
                    <a:pt x="327776" y="109693"/>
                    <a:pt x="327776" y="103834"/>
                  </a:cubicBezTo>
                  <a:cubicBezTo>
                    <a:pt x="327776" y="97974"/>
                    <a:pt x="332469" y="93287"/>
                    <a:pt x="338335" y="93287"/>
                  </a:cubicBezTo>
                  <a:close/>
                  <a:moveTo>
                    <a:pt x="181279" y="76903"/>
                  </a:moveTo>
                  <a:cubicBezTo>
                    <a:pt x="157219" y="76903"/>
                    <a:pt x="137706" y="96520"/>
                    <a:pt x="137706" y="120528"/>
                  </a:cubicBezTo>
                  <a:cubicBezTo>
                    <a:pt x="137706" y="144537"/>
                    <a:pt x="157219" y="164007"/>
                    <a:pt x="181279" y="164007"/>
                  </a:cubicBezTo>
                  <a:cubicBezTo>
                    <a:pt x="205340" y="164007"/>
                    <a:pt x="225000" y="144537"/>
                    <a:pt x="225000" y="120528"/>
                  </a:cubicBezTo>
                  <a:cubicBezTo>
                    <a:pt x="225000" y="96520"/>
                    <a:pt x="205340" y="76903"/>
                    <a:pt x="181279" y="76903"/>
                  </a:cubicBezTo>
                  <a:close/>
                  <a:moveTo>
                    <a:pt x="181279" y="55676"/>
                  </a:moveTo>
                  <a:cubicBezTo>
                    <a:pt x="217077" y="55676"/>
                    <a:pt x="246273" y="84808"/>
                    <a:pt x="246273" y="120528"/>
                  </a:cubicBezTo>
                  <a:cubicBezTo>
                    <a:pt x="246273" y="156248"/>
                    <a:pt x="217077" y="185234"/>
                    <a:pt x="181279" y="185234"/>
                  </a:cubicBezTo>
                  <a:cubicBezTo>
                    <a:pt x="145482" y="185234"/>
                    <a:pt x="116433" y="156248"/>
                    <a:pt x="116433" y="120528"/>
                  </a:cubicBezTo>
                  <a:cubicBezTo>
                    <a:pt x="116433" y="84808"/>
                    <a:pt x="145482" y="55676"/>
                    <a:pt x="181279" y="55676"/>
                  </a:cubicBezTo>
                  <a:close/>
                  <a:moveTo>
                    <a:pt x="117040" y="21234"/>
                  </a:moveTo>
                  <a:cubicBezTo>
                    <a:pt x="64240" y="21234"/>
                    <a:pt x="21266" y="64140"/>
                    <a:pt x="21266" y="116858"/>
                  </a:cubicBezTo>
                  <a:lnTo>
                    <a:pt x="21266" y="288046"/>
                  </a:lnTo>
                  <a:cubicBezTo>
                    <a:pt x="21266" y="340764"/>
                    <a:pt x="64240" y="383670"/>
                    <a:pt x="117040" y="383670"/>
                  </a:cubicBezTo>
                  <a:lnTo>
                    <a:pt x="490746" y="383670"/>
                  </a:lnTo>
                  <a:cubicBezTo>
                    <a:pt x="543546" y="383670"/>
                    <a:pt x="586373" y="340764"/>
                    <a:pt x="586373" y="288046"/>
                  </a:cubicBezTo>
                  <a:cubicBezTo>
                    <a:pt x="586373" y="288046"/>
                    <a:pt x="586373" y="116858"/>
                    <a:pt x="586373" y="116858"/>
                  </a:cubicBezTo>
                  <a:cubicBezTo>
                    <a:pt x="586373" y="64140"/>
                    <a:pt x="543546" y="21234"/>
                    <a:pt x="490746" y="21234"/>
                  </a:cubicBezTo>
                  <a:close/>
                  <a:moveTo>
                    <a:pt x="117040" y="0"/>
                  </a:moveTo>
                  <a:lnTo>
                    <a:pt x="490746" y="0"/>
                  </a:lnTo>
                  <a:cubicBezTo>
                    <a:pt x="555279" y="0"/>
                    <a:pt x="607639" y="52425"/>
                    <a:pt x="607639" y="116858"/>
                  </a:cubicBezTo>
                  <a:lnTo>
                    <a:pt x="607639" y="288046"/>
                  </a:lnTo>
                  <a:cubicBezTo>
                    <a:pt x="607639" y="352479"/>
                    <a:pt x="555279" y="404904"/>
                    <a:pt x="490746" y="404904"/>
                  </a:cubicBezTo>
                  <a:lnTo>
                    <a:pt x="117040" y="404904"/>
                  </a:lnTo>
                  <a:cubicBezTo>
                    <a:pt x="52506" y="404904"/>
                    <a:pt x="0" y="352479"/>
                    <a:pt x="0" y="288046"/>
                  </a:cubicBezTo>
                  <a:lnTo>
                    <a:pt x="0" y="116858"/>
                  </a:lnTo>
                  <a:cubicBezTo>
                    <a:pt x="0" y="52425"/>
                    <a:pt x="52506" y="0"/>
                    <a:pt x="117040" y="0"/>
                  </a:cubicBezTo>
                  <a:close/>
                </a:path>
              </a:pathLst>
            </a:custGeom>
            <a:solidFill>
              <a:schemeClr val="bg1"/>
            </a:solidFill>
            <a:ln>
              <a:solidFill>
                <a:schemeClr val="bg1"/>
              </a:solidFill>
            </a:ln>
          </p:spPr>
        </p:sp>
        <p:sp>
          <p:nvSpPr>
            <p:cNvPr id="75" name="vertical-bars_87155"/>
            <p:cNvSpPr>
              <a:spLocks noChangeAspect="1"/>
            </p:cNvSpPr>
            <p:nvPr/>
          </p:nvSpPr>
          <p:spPr bwMode="auto">
            <a:xfrm>
              <a:off x="6243008" y="2009623"/>
              <a:ext cx="435321" cy="540082"/>
            </a:xfrm>
            <a:custGeom>
              <a:avLst/>
              <a:gdLst>
                <a:gd name="T0" fmla="*/ 3193 w 3193"/>
                <a:gd name="T1" fmla="*/ 1895 h 3967"/>
                <a:gd name="T2" fmla="*/ 3093 w 3193"/>
                <a:gd name="T3" fmla="*/ 1528 h 3967"/>
                <a:gd name="T4" fmla="*/ 200 w 3193"/>
                <a:gd name="T5" fmla="*/ 1528 h 3967"/>
                <a:gd name="T6" fmla="*/ 1200 w 3193"/>
                <a:gd name="T7" fmla="*/ 516 h 3967"/>
                <a:gd name="T8" fmla="*/ 543 w 3193"/>
                <a:gd name="T9" fmla="*/ 1027 h 3967"/>
                <a:gd name="T10" fmla="*/ 543 w 3193"/>
                <a:gd name="T11" fmla="*/ 1227 h 3967"/>
                <a:gd name="T12" fmla="*/ 1300 w 3193"/>
                <a:gd name="T13" fmla="*/ 1227 h 3967"/>
                <a:gd name="T14" fmla="*/ 1944 w 3193"/>
                <a:gd name="T15" fmla="*/ 1127 h 3967"/>
                <a:gd name="T16" fmla="*/ 1844 w 3193"/>
                <a:gd name="T17" fmla="*/ 316 h 3967"/>
                <a:gd name="T18" fmla="*/ 1300 w 3193"/>
                <a:gd name="T19" fmla="*/ 316 h 3967"/>
                <a:gd name="T20" fmla="*/ 200 w 3193"/>
                <a:gd name="T21" fmla="*/ 100 h 3967"/>
                <a:gd name="T22" fmla="*/ 0 w 3193"/>
                <a:gd name="T23" fmla="*/ 100 h 3967"/>
                <a:gd name="T24" fmla="*/ 0 w 3193"/>
                <a:gd name="T25" fmla="*/ 1628 h 3967"/>
                <a:gd name="T26" fmla="*/ 0 w 3193"/>
                <a:gd name="T27" fmla="*/ 2339 h 3967"/>
                <a:gd name="T28" fmla="*/ 0 w 3193"/>
                <a:gd name="T29" fmla="*/ 3551 h 3967"/>
                <a:gd name="T30" fmla="*/ 100 w 3193"/>
                <a:gd name="T31" fmla="*/ 3967 h 3967"/>
                <a:gd name="T32" fmla="*/ 200 w 3193"/>
                <a:gd name="T33" fmla="*/ 3651 h 3967"/>
                <a:gd name="T34" fmla="*/ 2469 w 3193"/>
                <a:gd name="T35" fmla="*/ 3651 h 3967"/>
                <a:gd name="T36" fmla="*/ 3193 w 3193"/>
                <a:gd name="T37" fmla="*/ 3551 h 3967"/>
                <a:gd name="T38" fmla="*/ 3093 w 3193"/>
                <a:gd name="T39" fmla="*/ 2740 h 3967"/>
                <a:gd name="T40" fmla="*/ 2369 w 3193"/>
                <a:gd name="T41" fmla="*/ 2840 h 3967"/>
                <a:gd name="T42" fmla="*/ 200 w 3193"/>
                <a:gd name="T43" fmla="*/ 3451 h 3967"/>
                <a:gd name="T44" fmla="*/ 1956 w 3193"/>
                <a:gd name="T45" fmla="*/ 2940 h 3967"/>
                <a:gd name="T46" fmla="*/ 1956 w 3193"/>
                <a:gd name="T47" fmla="*/ 2740 h 3967"/>
                <a:gd name="T48" fmla="*/ 200 w 3193"/>
                <a:gd name="T49" fmla="*/ 2439 h 3967"/>
                <a:gd name="T50" fmla="*/ 1844 w 3193"/>
                <a:gd name="T51" fmla="*/ 2439 h 3967"/>
                <a:gd name="T52" fmla="*/ 3193 w 3193"/>
                <a:gd name="T53" fmla="*/ 2339 h 3967"/>
                <a:gd name="T54" fmla="*/ 1944 w 3193"/>
                <a:gd name="T55" fmla="*/ 2239 h 3967"/>
                <a:gd name="T56" fmla="*/ 2993 w 3193"/>
                <a:gd name="T57" fmla="*/ 1728 h 3967"/>
                <a:gd name="T58" fmla="*/ 3093 w 3193"/>
                <a:gd name="T59" fmla="*/ 1995 h 3967"/>
                <a:gd name="T60" fmla="*/ 1400 w 3193"/>
                <a:gd name="T61" fmla="*/ 1027 h 3967"/>
                <a:gd name="T62" fmla="*/ 1744 w 3193"/>
                <a:gd name="T63" fmla="*/ 516 h 3967"/>
                <a:gd name="T64" fmla="*/ 2993 w 3193"/>
                <a:gd name="T65" fmla="*/ 3451 h 3967"/>
                <a:gd name="T66" fmla="*/ 2569 w 3193"/>
                <a:gd name="T67" fmla="*/ 2940 h 3967"/>
                <a:gd name="T68" fmla="*/ 2993 w 3193"/>
                <a:gd name="T69" fmla="*/ 3451 h 3967"/>
                <a:gd name="T70" fmla="*/ 1744 w 3193"/>
                <a:gd name="T71" fmla="*/ 1728 h 3967"/>
                <a:gd name="T72" fmla="*/ 200 w 3193"/>
                <a:gd name="T73" fmla="*/ 2239 h 3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93" h="3967">
                  <a:moveTo>
                    <a:pt x="3093" y="1995"/>
                  </a:moveTo>
                  <a:cubicBezTo>
                    <a:pt x="3148" y="1995"/>
                    <a:pt x="3193" y="1951"/>
                    <a:pt x="3193" y="1895"/>
                  </a:cubicBezTo>
                  <a:lnTo>
                    <a:pt x="3193" y="1628"/>
                  </a:lnTo>
                  <a:cubicBezTo>
                    <a:pt x="3193" y="1573"/>
                    <a:pt x="3148" y="1528"/>
                    <a:pt x="3093" y="1528"/>
                  </a:cubicBezTo>
                  <a:lnTo>
                    <a:pt x="1844" y="1528"/>
                  </a:lnTo>
                  <a:lnTo>
                    <a:pt x="200" y="1528"/>
                  </a:lnTo>
                  <a:lnTo>
                    <a:pt x="200" y="516"/>
                  </a:lnTo>
                  <a:lnTo>
                    <a:pt x="1200" y="516"/>
                  </a:lnTo>
                  <a:lnTo>
                    <a:pt x="1200" y="1027"/>
                  </a:lnTo>
                  <a:lnTo>
                    <a:pt x="543" y="1027"/>
                  </a:lnTo>
                  <a:cubicBezTo>
                    <a:pt x="488" y="1027"/>
                    <a:pt x="443" y="1072"/>
                    <a:pt x="443" y="1127"/>
                  </a:cubicBezTo>
                  <a:cubicBezTo>
                    <a:pt x="443" y="1182"/>
                    <a:pt x="488" y="1227"/>
                    <a:pt x="543" y="1227"/>
                  </a:cubicBezTo>
                  <a:lnTo>
                    <a:pt x="1300" y="1227"/>
                  </a:lnTo>
                  <a:cubicBezTo>
                    <a:pt x="1300" y="1227"/>
                    <a:pt x="1300" y="1227"/>
                    <a:pt x="1300" y="1227"/>
                  </a:cubicBezTo>
                  <a:lnTo>
                    <a:pt x="1844" y="1227"/>
                  </a:lnTo>
                  <a:cubicBezTo>
                    <a:pt x="1899" y="1227"/>
                    <a:pt x="1944" y="1182"/>
                    <a:pt x="1944" y="1127"/>
                  </a:cubicBezTo>
                  <a:lnTo>
                    <a:pt x="1944" y="416"/>
                  </a:lnTo>
                  <a:cubicBezTo>
                    <a:pt x="1944" y="361"/>
                    <a:pt x="1899" y="316"/>
                    <a:pt x="1844" y="316"/>
                  </a:cubicBezTo>
                  <a:lnTo>
                    <a:pt x="1300" y="316"/>
                  </a:lnTo>
                  <a:lnTo>
                    <a:pt x="1300" y="316"/>
                  </a:lnTo>
                  <a:lnTo>
                    <a:pt x="200" y="316"/>
                  </a:lnTo>
                  <a:lnTo>
                    <a:pt x="200" y="100"/>
                  </a:lnTo>
                  <a:cubicBezTo>
                    <a:pt x="200" y="45"/>
                    <a:pt x="155" y="0"/>
                    <a:pt x="100" y="0"/>
                  </a:cubicBezTo>
                  <a:cubicBezTo>
                    <a:pt x="44" y="0"/>
                    <a:pt x="0" y="45"/>
                    <a:pt x="0" y="100"/>
                  </a:cubicBezTo>
                  <a:lnTo>
                    <a:pt x="0" y="1628"/>
                  </a:lnTo>
                  <a:lnTo>
                    <a:pt x="0" y="1628"/>
                  </a:lnTo>
                  <a:lnTo>
                    <a:pt x="0" y="2339"/>
                  </a:lnTo>
                  <a:lnTo>
                    <a:pt x="0" y="2339"/>
                  </a:lnTo>
                  <a:lnTo>
                    <a:pt x="0" y="2840"/>
                  </a:lnTo>
                  <a:lnTo>
                    <a:pt x="0" y="3551"/>
                  </a:lnTo>
                  <a:lnTo>
                    <a:pt x="0" y="3867"/>
                  </a:lnTo>
                  <a:cubicBezTo>
                    <a:pt x="0" y="3922"/>
                    <a:pt x="44" y="3967"/>
                    <a:pt x="100" y="3967"/>
                  </a:cubicBezTo>
                  <a:cubicBezTo>
                    <a:pt x="155" y="3967"/>
                    <a:pt x="200" y="3922"/>
                    <a:pt x="200" y="3867"/>
                  </a:cubicBezTo>
                  <a:lnTo>
                    <a:pt x="200" y="3651"/>
                  </a:lnTo>
                  <a:lnTo>
                    <a:pt x="2469" y="3651"/>
                  </a:lnTo>
                  <a:cubicBezTo>
                    <a:pt x="2469" y="3651"/>
                    <a:pt x="2469" y="3651"/>
                    <a:pt x="2469" y="3651"/>
                  </a:cubicBezTo>
                  <a:lnTo>
                    <a:pt x="3093" y="3651"/>
                  </a:lnTo>
                  <a:cubicBezTo>
                    <a:pt x="3148" y="3651"/>
                    <a:pt x="3193" y="3606"/>
                    <a:pt x="3193" y="3551"/>
                  </a:cubicBezTo>
                  <a:lnTo>
                    <a:pt x="3193" y="2840"/>
                  </a:lnTo>
                  <a:cubicBezTo>
                    <a:pt x="3193" y="2784"/>
                    <a:pt x="3148" y="2740"/>
                    <a:pt x="3093" y="2740"/>
                  </a:cubicBezTo>
                  <a:lnTo>
                    <a:pt x="2469" y="2740"/>
                  </a:lnTo>
                  <a:cubicBezTo>
                    <a:pt x="2413" y="2740"/>
                    <a:pt x="2369" y="2784"/>
                    <a:pt x="2369" y="2840"/>
                  </a:cubicBezTo>
                  <a:lnTo>
                    <a:pt x="2369" y="3451"/>
                  </a:lnTo>
                  <a:lnTo>
                    <a:pt x="200" y="3451"/>
                  </a:lnTo>
                  <a:lnTo>
                    <a:pt x="200" y="2940"/>
                  </a:lnTo>
                  <a:lnTo>
                    <a:pt x="1956" y="2940"/>
                  </a:lnTo>
                  <a:cubicBezTo>
                    <a:pt x="2012" y="2940"/>
                    <a:pt x="2056" y="2895"/>
                    <a:pt x="2056" y="2840"/>
                  </a:cubicBezTo>
                  <a:cubicBezTo>
                    <a:pt x="2056" y="2784"/>
                    <a:pt x="2012" y="2740"/>
                    <a:pt x="1956" y="2740"/>
                  </a:cubicBezTo>
                  <a:lnTo>
                    <a:pt x="200" y="2740"/>
                  </a:lnTo>
                  <a:lnTo>
                    <a:pt x="200" y="2439"/>
                  </a:lnTo>
                  <a:lnTo>
                    <a:pt x="1844" y="2439"/>
                  </a:lnTo>
                  <a:cubicBezTo>
                    <a:pt x="1844" y="2439"/>
                    <a:pt x="1844" y="2439"/>
                    <a:pt x="1844" y="2439"/>
                  </a:cubicBezTo>
                  <a:lnTo>
                    <a:pt x="3093" y="2439"/>
                  </a:lnTo>
                  <a:cubicBezTo>
                    <a:pt x="3148" y="2439"/>
                    <a:pt x="3193" y="2394"/>
                    <a:pt x="3193" y="2339"/>
                  </a:cubicBezTo>
                  <a:cubicBezTo>
                    <a:pt x="3193" y="2284"/>
                    <a:pt x="3148" y="2239"/>
                    <a:pt x="3093" y="2239"/>
                  </a:cubicBezTo>
                  <a:lnTo>
                    <a:pt x="1944" y="2239"/>
                  </a:lnTo>
                  <a:lnTo>
                    <a:pt x="1944" y="1728"/>
                  </a:lnTo>
                  <a:lnTo>
                    <a:pt x="2993" y="1728"/>
                  </a:lnTo>
                  <a:lnTo>
                    <a:pt x="2993" y="1895"/>
                  </a:lnTo>
                  <a:cubicBezTo>
                    <a:pt x="2993" y="1951"/>
                    <a:pt x="3038" y="1995"/>
                    <a:pt x="3093" y="1995"/>
                  </a:cubicBezTo>
                  <a:close/>
                  <a:moveTo>
                    <a:pt x="1744" y="1027"/>
                  </a:moveTo>
                  <a:lnTo>
                    <a:pt x="1400" y="1027"/>
                  </a:lnTo>
                  <a:lnTo>
                    <a:pt x="1400" y="516"/>
                  </a:lnTo>
                  <a:lnTo>
                    <a:pt x="1744" y="516"/>
                  </a:lnTo>
                  <a:lnTo>
                    <a:pt x="1744" y="1027"/>
                  </a:lnTo>
                  <a:close/>
                  <a:moveTo>
                    <a:pt x="2993" y="3451"/>
                  </a:moveTo>
                  <a:lnTo>
                    <a:pt x="2569" y="3451"/>
                  </a:lnTo>
                  <a:lnTo>
                    <a:pt x="2569" y="2940"/>
                  </a:lnTo>
                  <a:lnTo>
                    <a:pt x="2993" y="2940"/>
                  </a:lnTo>
                  <a:lnTo>
                    <a:pt x="2993" y="3451"/>
                  </a:lnTo>
                  <a:close/>
                  <a:moveTo>
                    <a:pt x="200" y="1728"/>
                  </a:moveTo>
                  <a:lnTo>
                    <a:pt x="1744" y="1728"/>
                  </a:lnTo>
                  <a:lnTo>
                    <a:pt x="1744" y="2239"/>
                  </a:lnTo>
                  <a:lnTo>
                    <a:pt x="200" y="2239"/>
                  </a:lnTo>
                  <a:lnTo>
                    <a:pt x="200" y="1728"/>
                  </a:lnTo>
                  <a:close/>
                </a:path>
              </a:pathLst>
            </a:custGeom>
            <a:solidFill>
              <a:schemeClr val="bg1"/>
            </a:solidFill>
            <a:ln>
              <a:noFill/>
            </a:ln>
          </p:spPr>
        </p:sp>
        <p:sp>
          <p:nvSpPr>
            <p:cNvPr id="76" name="elemental-tip_77487"/>
            <p:cNvSpPr>
              <a:spLocks noChangeAspect="1"/>
            </p:cNvSpPr>
            <p:nvPr/>
          </p:nvSpPr>
          <p:spPr bwMode="auto">
            <a:xfrm>
              <a:off x="8570244" y="2015545"/>
              <a:ext cx="507126" cy="540082"/>
            </a:xfrm>
            <a:custGeom>
              <a:avLst/>
              <a:gdLst>
                <a:gd name="connsiteX0" fmla="*/ 225702 w 570756"/>
                <a:gd name="connsiteY0" fmla="*/ 551683 h 607846"/>
                <a:gd name="connsiteX1" fmla="*/ 225702 w 570756"/>
                <a:gd name="connsiteY1" fmla="*/ 552428 h 607846"/>
                <a:gd name="connsiteX2" fmla="*/ 245097 w 570756"/>
                <a:gd name="connsiteY2" fmla="*/ 571794 h 607846"/>
                <a:gd name="connsiteX3" fmla="*/ 325660 w 570756"/>
                <a:gd name="connsiteY3" fmla="*/ 571794 h 607846"/>
                <a:gd name="connsiteX4" fmla="*/ 345055 w 570756"/>
                <a:gd name="connsiteY4" fmla="*/ 552428 h 607846"/>
                <a:gd name="connsiteX5" fmla="*/ 345055 w 570756"/>
                <a:gd name="connsiteY5" fmla="*/ 551683 h 607846"/>
                <a:gd name="connsiteX6" fmla="*/ 225702 w 570756"/>
                <a:gd name="connsiteY6" fmla="*/ 440026 h 607846"/>
                <a:gd name="connsiteX7" fmla="*/ 225702 w 570756"/>
                <a:gd name="connsiteY7" fmla="*/ 515631 h 607846"/>
                <a:gd name="connsiteX8" fmla="*/ 345055 w 570756"/>
                <a:gd name="connsiteY8" fmla="*/ 515631 h 607846"/>
                <a:gd name="connsiteX9" fmla="*/ 345055 w 570756"/>
                <a:gd name="connsiteY9" fmla="*/ 440026 h 607846"/>
                <a:gd name="connsiteX10" fmla="*/ 285379 w 570756"/>
                <a:gd name="connsiteY10" fmla="*/ 448592 h 607846"/>
                <a:gd name="connsiteX11" fmla="*/ 225702 w 570756"/>
                <a:gd name="connsiteY11" fmla="*/ 440026 h 607846"/>
                <a:gd name="connsiteX12" fmla="*/ 505788 w 570756"/>
                <a:gd name="connsiteY12" fmla="*/ 389080 h 607846"/>
                <a:gd name="connsiteX13" fmla="*/ 518513 w 570756"/>
                <a:gd name="connsiteY13" fmla="*/ 394330 h 607846"/>
                <a:gd name="connsiteX14" fmla="*/ 565499 w 570756"/>
                <a:gd name="connsiteY14" fmla="*/ 441252 h 607846"/>
                <a:gd name="connsiteX15" fmla="*/ 565499 w 570756"/>
                <a:gd name="connsiteY15" fmla="*/ 466724 h 607846"/>
                <a:gd name="connsiteX16" fmla="*/ 552745 w 570756"/>
                <a:gd name="connsiteY16" fmla="*/ 471937 h 607846"/>
                <a:gd name="connsiteX17" fmla="*/ 539992 w 570756"/>
                <a:gd name="connsiteY17" fmla="*/ 466724 h 607846"/>
                <a:gd name="connsiteX18" fmla="*/ 493007 w 570756"/>
                <a:gd name="connsiteY18" fmla="*/ 419802 h 607846"/>
                <a:gd name="connsiteX19" fmla="*/ 493007 w 570756"/>
                <a:gd name="connsiteY19" fmla="*/ 394330 h 607846"/>
                <a:gd name="connsiteX20" fmla="*/ 505788 w 570756"/>
                <a:gd name="connsiteY20" fmla="*/ 389080 h 607846"/>
                <a:gd name="connsiteX21" fmla="*/ 64969 w 570756"/>
                <a:gd name="connsiteY21" fmla="*/ 389080 h 607846"/>
                <a:gd name="connsiteX22" fmla="*/ 77751 w 570756"/>
                <a:gd name="connsiteY22" fmla="*/ 394330 h 607846"/>
                <a:gd name="connsiteX23" fmla="*/ 77751 w 570756"/>
                <a:gd name="connsiteY23" fmla="*/ 419802 h 607846"/>
                <a:gd name="connsiteX24" fmla="*/ 30765 w 570756"/>
                <a:gd name="connsiteY24" fmla="*/ 466724 h 607846"/>
                <a:gd name="connsiteX25" fmla="*/ 18012 w 570756"/>
                <a:gd name="connsiteY25" fmla="*/ 471937 h 607846"/>
                <a:gd name="connsiteX26" fmla="*/ 5259 w 570756"/>
                <a:gd name="connsiteY26" fmla="*/ 466724 h 607846"/>
                <a:gd name="connsiteX27" fmla="*/ 5259 w 570756"/>
                <a:gd name="connsiteY27" fmla="*/ 441252 h 607846"/>
                <a:gd name="connsiteX28" fmla="*/ 52244 w 570756"/>
                <a:gd name="connsiteY28" fmla="*/ 394330 h 607846"/>
                <a:gd name="connsiteX29" fmla="*/ 64969 w 570756"/>
                <a:gd name="connsiteY29" fmla="*/ 389080 h 607846"/>
                <a:gd name="connsiteX30" fmla="*/ 251960 w 570756"/>
                <a:gd name="connsiteY30" fmla="*/ 298574 h 607846"/>
                <a:gd name="connsiteX31" fmla="*/ 268818 w 570756"/>
                <a:gd name="connsiteY31" fmla="*/ 411796 h 607846"/>
                <a:gd name="connsiteX32" fmla="*/ 285379 w 570756"/>
                <a:gd name="connsiteY32" fmla="*/ 412540 h 607846"/>
                <a:gd name="connsiteX33" fmla="*/ 301939 w 570756"/>
                <a:gd name="connsiteY33" fmla="*/ 411796 h 607846"/>
                <a:gd name="connsiteX34" fmla="*/ 318797 w 570756"/>
                <a:gd name="connsiteY34" fmla="*/ 298574 h 607846"/>
                <a:gd name="connsiteX35" fmla="*/ 285379 w 570756"/>
                <a:gd name="connsiteY35" fmla="*/ 59470 h 607846"/>
                <a:gd name="connsiteX36" fmla="*/ 108587 w 570756"/>
                <a:gd name="connsiteY36" fmla="*/ 236005 h 607846"/>
                <a:gd name="connsiteX37" fmla="*/ 232938 w 570756"/>
                <a:gd name="connsiteY37" fmla="*/ 404645 h 607846"/>
                <a:gd name="connsiteX38" fmla="*/ 206830 w 570756"/>
                <a:gd name="connsiteY38" fmla="*/ 291051 h 607846"/>
                <a:gd name="connsiteX39" fmla="*/ 205487 w 570756"/>
                <a:gd name="connsiteY39" fmla="*/ 272280 h 607846"/>
                <a:gd name="connsiteX40" fmla="*/ 221525 w 570756"/>
                <a:gd name="connsiteY40" fmla="*/ 262523 h 607846"/>
                <a:gd name="connsiteX41" fmla="*/ 349232 w 570756"/>
                <a:gd name="connsiteY41" fmla="*/ 262523 h 607846"/>
                <a:gd name="connsiteX42" fmla="*/ 365270 w 570756"/>
                <a:gd name="connsiteY42" fmla="*/ 272280 h 607846"/>
                <a:gd name="connsiteX43" fmla="*/ 363928 w 570756"/>
                <a:gd name="connsiteY43" fmla="*/ 291051 h 607846"/>
                <a:gd name="connsiteX44" fmla="*/ 337819 w 570756"/>
                <a:gd name="connsiteY44" fmla="*/ 404645 h 607846"/>
                <a:gd name="connsiteX45" fmla="*/ 462170 w 570756"/>
                <a:gd name="connsiteY45" fmla="*/ 236005 h 607846"/>
                <a:gd name="connsiteX46" fmla="*/ 285379 w 570756"/>
                <a:gd name="connsiteY46" fmla="*/ 59470 h 607846"/>
                <a:gd name="connsiteX47" fmla="*/ 285379 w 570756"/>
                <a:gd name="connsiteY47" fmla="*/ 23493 h 607846"/>
                <a:gd name="connsiteX48" fmla="*/ 498274 w 570756"/>
                <a:gd name="connsiteY48" fmla="*/ 236005 h 607846"/>
                <a:gd name="connsiteX49" fmla="*/ 381159 w 570756"/>
                <a:gd name="connsiteY49" fmla="*/ 425799 h 607846"/>
                <a:gd name="connsiteX50" fmla="*/ 381159 w 570756"/>
                <a:gd name="connsiteY50" fmla="*/ 552428 h 607846"/>
                <a:gd name="connsiteX51" fmla="*/ 325660 w 570756"/>
                <a:gd name="connsiteY51" fmla="*/ 607846 h 607846"/>
                <a:gd name="connsiteX52" fmla="*/ 245097 w 570756"/>
                <a:gd name="connsiteY52" fmla="*/ 607846 h 607846"/>
                <a:gd name="connsiteX53" fmla="*/ 189598 w 570756"/>
                <a:gd name="connsiteY53" fmla="*/ 552428 h 607846"/>
                <a:gd name="connsiteX54" fmla="*/ 189598 w 570756"/>
                <a:gd name="connsiteY54" fmla="*/ 425799 h 607846"/>
                <a:gd name="connsiteX55" fmla="*/ 72483 w 570756"/>
                <a:gd name="connsiteY55" fmla="*/ 236005 h 607846"/>
                <a:gd name="connsiteX56" fmla="*/ 285379 w 570756"/>
                <a:gd name="connsiteY56" fmla="*/ 23493 h 607846"/>
                <a:gd name="connsiteX57" fmla="*/ 552717 w 570756"/>
                <a:gd name="connsiteY57" fmla="*/ 0 h 607846"/>
                <a:gd name="connsiteX58" fmla="*/ 565499 w 570756"/>
                <a:gd name="connsiteY58" fmla="*/ 5306 h 607846"/>
                <a:gd name="connsiteX59" fmla="*/ 565499 w 570756"/>
                <a:gd name="connsiteY59" fmla="*/ 30777 h 607846"/>
                <a:gd name="connsiteX60" fmla="*/ 518513 w 570756"/>
                <a:gd name="connsiteY60" fmla="*/ 77622 h 607846"/>
                <a:gd name="connsiteX61" fmla="*/ 505760 w 570756"/>
                <a:gd name="connsiteY61" fmla="*/ 82910 h 607846"/>
                <a:gd name="connsiteX62" fmla="*/ 493007 w 570756"/>
                <a:gd name="connsiteY62" fmla="*/ 77622 h 607846"/>
                <a:gd name="connsiteX63" fmla="*/ 493007 w 570756"/>
                <a:gd name="connsiteY63" fmla="*/ 52151 h 607846"/>
                <a:gd name="connsiteX64" fmla="*/ 539992 w 570756"/>
                <a:gd name="connsiteY64" fmla="*/ 5306 h 607846"/>
                <a:gd name="connsiteX65" fmla="*/ 552717 w 570756"/>
                <a:gd name="connsiteY65" fmla="*/ 0 h 607846"/>
                <a:gd name="connsiteX66" fmla="*/ 18040 w 570756"/>
                <a:gd name="connsiteY66" fmla="*/ 0 h 607846"/>
                <a:gd name="connsiteX67" fmla="*/ 30765 w 570756"/>
                <a:gd name="connsiteY67" fmla="*/ 5306 h 607846"/>
                <a:gd name="connsiteX68" fmla="*/ 77751 w 570756"/>
                <a:gd name="connsiteY68" fmla="*/ 52151 h 607846"/>
                <a:gd name="connsiteX69" fmla="*/ 77751 w 570756"/>
                <a:gd name="connsiteY69" fmla="*/ 77622 h 607846"/>
                <a:gd name="connsiteX70" fmla="*/ 64997 w 570756"/>
                <a:gd name="connsiteY70" fmla="*/ 82910 h 607846"/>
                <a:gd name="connsiteX71" fmla="*/ 52244 w 570756"/>
                <a:gd name="connsiteY71" fmla="*/ 77622 h 607846"/>
                <a:gd name="connsiteX72" fmla="*/ 5259 w 570756"/>
                <a:gd name="connsiteY72" fmla="*/ 30777 h 607846"/>
                <a:gd name="connsiteX73" fmla="*/ 5259 w 570756"/>
                <a:gd name="connsiteY73" fmla="*/ 5306 h 607846"/>
                <a:gd name="connsiteX74" fmla="*/ 18040 w 570756"/>
                <a:gd name="connsiteY74" fmla="*/ 0 h 607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570756" h="607846">
                  <a:moveTo>
                    <a:pt x="225702" y="551683"/>
                  </a:moveTo>
                  <a:lnTo>
                    <a:pt x="225702" y="552428"/>
                  </a:lnTo>
                  <a:cubicBezTo>
                    <a:pt x="225702" y="563079"/>
                    <a:pt x="234355" y="571794"/>
                    <a:pt x="245097" y="571794"/>
                  </a:cubicBezTo>
                  <a:lnTo>
                    <a:pt x="325660" y="571794"/>
                  </a:lnTo>
                  <a:cubicBezTo>
                    <a:pt x="336402" y="571794"/>
                    <a:pt x="345055" y="563079"/>
                    <a:pt x="345055" y="552428"/>
                  </a:cubicBezTo>
                  <a:lnTo>
                    <a:pt x="345055" y="551683"/>
                  </a:lnTo>
                  <a:close/>
                  <a:moveTo>
                    <a:pt x="225702" y="440026"/>
                  </a:moveTo>
                  <a:lnTo>
                    <a:pt x="225702" y="515631"/>
                  </a:lnTo>
                  <a:lnTo>
                    <a:pt x="345055" y="515631"/>
                  </a:lnTo>
                  <a:lnTo>
                    <a:pt x="345055" y="440026"/>
                  </a:lnTo>
                  <a:cubicBezTo>
                    <a:pt x="326108" y="445613"/>
                    <a:pt x="306116" y="448592"/>
                    <a:pt x="285379" y="448592"/>
                  </a:cubicBezTo>
                  <a:cubicBezTo>
                    <a:pt x="264641" y="448592"/>
                    <a:pt x="244650" y="445613"/>
                    <a:pt x="225702" y="440026"/>
                  </a:cubicBezTo>
                  <a:close/>
                  <a:moveTo>
                    <a:pt x="505788" y="389080"/>
                  </a:moveTo>
                  <a:cubicBezTo>
                    <a:pt x="510403" y="389080"/>
                    <a:pt x="515008" y="390830"/>
                    <a:pt x="518513" y="394330"/>
                  </a:cubicBezTo>
                  <a:lnTo>
                    <a:pt x="565499" y="441252"/>
                  </a:lnTo>
                  <a:cubicBezTo>
                    <a:pt x="572509" y="448253"/>
                    <a:pt x="572509" y="459648"/>
                    <a:pt x="565499" y="466724"/>
                  </a:cubicBezTo>
                  <a:cubicBezTo>
                    <a:pt x="561919" y="470224"/>
                    <a:pt x="557369" y="471937"/>
                    <a:pt x="552745" y="471937"/>
                  </a:cubicBezTo>
                  <a:cubicBezTo>
                    <a:pt x="548121" y="471937"/>
                    <a:pt x="543497" y="470224"/>
                    <a:pt x="539992" y="466724"/>
                  </a:cubicBezTo>
                  <a:lnTo>
                    <a:pt x="493007" y="419802"/>
                  </a:lnTo>
                  <a:cubicBezTo>
                    <a:pt x="485996" y="412801"/>
                    <a:pt x="485996" y="401406"/>
                    <a:pt x="493007" y="394330"/>
                  </a:cubicBezTo>
                  <a:cubicBezTo>
                    <a:pt x="496549" y="390830"/>
                    <a:pt x="501173" y="389080"/>
                    <a:pt x="505788" y="389080"/>
                  </a:cubicBezTo>
                  <a:close/>
                  <a:moveTo>
                    <a:pt x="64969" y="389080"/>
                  </a:moveTo>
                  <a:cubicBezTo>
                    <a:pt x="69584" y="389080"/>
                    <a:pt x="74208" y="390830"/>
                    <a:pt x="77751" y="394330"/>
                  </a:cubicBezTo>
                  <a:cubicBezTo>
                    <a:pt x="84761" y="401406"/>
                    <a:pt x="84761" y="412801"/>
                    <a:pt x="77751" y="419802"/>
                  </a:cubicBezTo>
                  <a:lnTo>
                    <a:pt x="30765" y="466724"/>
                  </a:lnTo>
                  <a:cubicBezTo>
                    <a:pt x="27260" y="470224"/>
                    <a:pt x="22636" y="471937"/>
                    <a:pt x="18012" y="471937"/>
                  </a:cubicBezTo>
                  <a:cubicBezTo>
                    <a:pt x="13388" y="471937"/>
                    <a:pt x="8839" y="470224"/>
                    <a:pt x="5259" y="466724"/>
                  </a:cubicBezTo>
                  <a:cubicBezTo>
                    <a:pt x="-1752" y="459648"/>
                    <a:pt x="-1752" y="448253"/>
                    <a:pt x="5259" y="441252"/>
                  </a:cubicBezTo>
                  <a:lnTo>
                    <a:pt x="52244" y="394330"/>
                  </a:lnTo>
                  <a:cubicBezTo>
                    <a:pt x="55749" y="390830"/>
                    <a:pt x="60355" y="389080"/>
                    <a:pt x="64969" y="389080"/>
                  </a:cubicBezTo>
                  <a:close/>
                  <a:moveTo>
                    <a:pt x="251960" y="298574"/>
                  </a:moveTo>
                  <a:cubicBezTo>
                    <a:pt x="269490" y="339989"/>
                    <a:pt x="270087" y="387140"/>
                    <a:pt x="268818" y="411796"/>
                  </a:cubicBezTo>
                  <a:cubicBezTo>
                    <a:pt x="274264" y="412243"/>
                    <a:pt x="279784" y="412540"/>
                    <a:pt x="285379" y="412540"/>
                  </a:cubicBezTo>
                  <a:cubicBezTo>
                    <a:pt x="290973" y="412540"/>
                    <a:pt x="296493" y="412243"/>
                    <a:pt x="301939" y="411796"/>
                  </a:cubicBezTo>
                  <a:cubicBezTo>
                    <a:pt x="300671" y="387140"/>
                    <a:pt x="301267" y="339989"/>
                    <a:pt x="318797" y="298574"/>
                  </a:cubicBezTo>
                  <a:close/>
                  <a:moveTo>
                    <a:pt x="285379" y="59470"/>
                  </a:moveTo>
                  <a:cubicBezTo>
                    <a:pt x="187882" y="59470"/>
                    <a:pt x="108587" y="138650"/>
                    <a:pt x="108587" y="236005"/>
                  </a:cubicBezTo>
                  <a:cubicBezTo>
                    <a:pt x="108587" y="315111"/>
                    <a:pt x="160953" y="382298"/>
                    <a:pt x="232938" y="404645"/>
                  </a:cubicBezTo>
                  <a:cubicBezTo>
                    <a:pt x="233759" y="376861"/>
                    <a:pt x="231446" y="325539"/>
                    <a:pt x="206830" y="291051"/>
                  </a:cubicBezTo>
                  <a:cubicBezTo>
                    <a:pt x="202876" y="285539"/>
                    <a:pt x="202354" y="278314"/>
                    <a:pt x="205487" y="272280"/>
                  </a:cubicBezTo>
                  <a:cubicBezTo>
                    <a:pt x="208545" y="266321"/>
                    <a:pt x="214737" y="262523"/>
                    <a:pt x="221525" y="262523"/>
                  </a:cubicBezTo>
                  <a:lnTo>
                    <a:pt x="349232" y="262523"/>
                  </a:lnTo>
                  <a:cubicBezTo>
                    <a:pt x="356021" y="262523"/>
                    <a:pt x="362212" y="266321"/>
                    <a:pt x="365270" y="272280"/>
                  </a:cubicBezTo>
                  <a:cubicBezTo>
                    <a:pt x="368403" y="278314"/>
                    <a:pt x="367881" y="285539"/>
                    <a:pt x="363928" y="291051"/>
                  </a:cubicBezTo>
                  <a:cubicBezTo>
                    <a:pt x="339311" y="325464"/>
                    <a:pt x="336999" y="376861"/>
                    <a:pt x="337819" y="404645"/>
                  </a:cubicBezTo>
                  <a:cubicBezTo>
                    <a:pt x="409804" y="382298"/>
                    <a:pt x="462170" y="315111"/>
                    <a:pt x="462170" y="236005"/>
                  </a:cubicBezTo>
                  <a:cubicBezTo>
                    <a:pt x="462170" y="138650"/>
                    <a:pt x="382875" y="59470"/>
                    <a:pt x="285379" y="59470"/>
                  </a:cubicBezTo>
                  <a:close/>
                  <a:moveTo>
                    <a:pt x="285379" y="23493"/>
                  </a:moveTo>
                  <a:cubicBezTo>
                    <a:pt x="402717" y="23493"/>
                    <a:pt x="498274" y="118837"/>
                    <a:pt x="498274" y="236005"/>
                  </a:cubicBezTo>
                  <a:cubicBezTo>
                    <a:pt x="498274" y="318835"/>
                    <a:pt x="450533" y="390716"/>
                    <a:pt x="381159" y="425799"/>
                  </a:cubicBezTo>
                  <a:lnTo>
                    <a:pt x="381159" y="552428"/>
                  </a:lnTo>
                  <a:cubicBezTo>
                    <a:pt x="381159" y="582967"/>
                    <a:pt x="356244" y="607846"/>
                    <a:pt x="325660" y="607846"/>
                  </a:cubicBezTo>
                  <a:lnTo>
                    <a:pt x="245097" y="607846"/>
                  </a:lnTo>
                  <a:cubicBezTo>
                    <a:pt x="214513" y="607846"/>
                    <a:pt x="189598" y="582967"/>
                    <a:pt x="189598" y="552428"/>
                  </a:cubicBezTo>
                  <a:lnTo>
                    <a:pt x="189598" y="425799"/>
                  </a:lnTo>
                  <a:cubicBezTo>
                    <a:pt x="120224" y="390716"/>
                    <a:pt x="72483" y="318835"/>
                    <a:pt x="72483" y="236005"/>
                  </a:cubicBezTo>
                  <a:cubicBezTo>
                    <a:pt x="72483" y="118837"/>
                    <a:pt x="168040" y="23493"/>
                    <a:pt x="285379" y="23493"/>
                  </a:cubicBezTo>
                  <a:close/>
                  <a:moveTo>
                    <a:pt x="552717" y="0"/>
                  </a:moveTo>
                  <a:cubicBezTo>
                    <a:pt x="557332" y="0"/>
                    <a:pt x="561956" y="1768"/>
                    <a:pt x="565499" y="5306"/>
                  </a:cubicBezTo>
                  <a:cubicBezTo>
                    <a:pt x="572509" y="12307"/>
                    <a:pt x="572509" y="23701"/>
                    <a:pt x="565499" y="30777"/>
                  </a:cubicBezTo>
                  <a:lnTo>
                    <a:pt x="518513" y="77622"/>
                  </a:lnTo>
                  <a:cubicBezTo>
                    <a:pt x="515008" y="81122"/>
                    <a:pt x="510384" y="82910"/>
                    <a:pt x="505760" y="82910"/>
                  </a:cubicBezTo>
                  <a:cubicBezTo>
                    <a:pt x="501210" y="82910"/>
                    <a:pt x="496587" y="81122"/>
                    <a:pt x="493007" y="77622"/>
                  </a:cubicBezTo>
                  <a:cubicBezTo>
                    <a:pt x="485996" y="70621"/>
                    <a:pt x="485996" y="59152"/>
                    <a:pt x="493007" y="52151"/>
                  </a:cubicBezTo>
                  <a:lnTo>
                    <a:pt x="539992" y="5306"/>
                  </a:lnTo>
                  <a:cubicBezTo>
                    <a:pt x="543497" y="1768"/>
                    <a:pt x="548103" y="0"/>
                    <a:pt x="552717" y="0"/>
                  </a:cubicBezTo>
                  <a:close/>
                  <a:moveTo>
                    <a:pt x="18040" y="0"/>
                  </a:moveTo>
                  <a:cubicBezTo>
                    <a:pt x="22655" y="0"/>
                    <a:pt x="27260" y="1768"/>
                    <a:pt x="30765" y="5306"/>
                  </a:cubicBezTo>
                  <a:lnTo>
                    <a:pt x="77751" y="52151"/>
                  </a:lnTo>
                  <a:cubicBezTo>
                    <a:pt x="84761" y="59152"/>
                    <a:pt x="84761" y="70621"/>
                    <a:pt x="77751" y="77622"/>
                  </a:cubicBezTo>
                  <a:cubicBezTo>
                    <a:pt x="74171" y="81122"/>
                    <a:pt x="69547" y="82910"/>
                    <a:pt x="64997" y="82910"/>
                  </a:cubicBezTo>
                  <a:cubicBezTo>
                    <a:pt x="60373" y="82910"/>
                    <a:pt x="55749" y="81122"/>
                    <a:pt x="52244" y="77622"/>
                  </a:cubicBezTo>
                  <a:lnTo>
                    <a:pt x="5259" y="30777"/>
                  </a:lnTo>
                  <a:cubicBezTo>
                    <a:pt x="-1752" y="23701"/>
                    <a:pt x="-1752" y="12307"/>
                    <a:pt x="5259" y="5306"/>
                  </a:cubicBezTo>
                  <a:cubicBezTo>
                    <a:pt x="8801" y="1768"/>
                    <a:pt x="13425" y="0"/>
                    <a:pt x="18040" y="0"/>
                  </a:cubicBezTo>
                  <a:close/>
                </a:path>
              </a:pathLst>
            </a:custGeom>
            <a:solidFill>
              <a:schemeClr val="bg1"/>
            </a:solidFill>
            <a:ln>
              <a:noFill/>
            </a:ln>
          </p:spPr>
        </p:sp>
      </p:grpSp>
      <p:grpSp>
        <p:nvGrpSpPr>
          <p:cNvPr id="12" name="组合 11"/>
          <p:cNvGrpSpPr/>
          <p:nvPr/>
        </p:nvGrpSpPr>
        <p:grpSpPr>
          <a:xfrm>
            <a:off x="0" y="0"/>
            <a:ext cx="4107180" cy="1059815"/>
            <a:chOff x="0" y="0"/>
            <a:chExt cx="6468" cy="1669"/>
          </a:xfrm>
        </p:grpSpPr>
        <p:sp>
          <p:nvSpPr>
            <p:cNvPr id="8" name="文本框 7"/>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工作完成情况</a:t>
              </a:r>
            </a:p>
          </p:txBody>
        </p:sp>
        <p:pic>
          <p:nvPicPr>
            <p:cNvPr id="43" name="图片 42"/>
            <p:cNvPicPr>
              <a:picLocks noChangeAspect="1"/>
            </p:cNvPicPr>
            <p:nvPr/>
          </p:nvPicPr>
          <p:blipFill>
            <a:blip r:embed="rId3"/>
            <a:stretch>
              <a:fillRect/>
            </a:stretch>
          </p:blipFill>
          <p:spPr>
            <a:xfrm>
              <a:off x="0" y="0"/>
              <a:ext cx="2400" cy="1410"/>
            </a:xfrm>
            <a:prstGeom prst="rect">
              <a:avLst/>
            </a:prstGeom>
          </p:spPr>
        </p:pic>
      </p:grpSp>
      <p:sp>
        <p:nvSpPr>
          <p:cNvPr id="9" name="圆角矩形 8"/>
          <p:cNvSpPr/>
          <p:nvPr/>
        </p:nvSpPr>
        <p:spPr>
          <a:xfrm>
            <a:off x="1407795" y="4509770"/>
            <a:ext cx="2619375" cy="488315"/>
          </a:xfrm>
          <a:prstGeom prst="round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1612900" y="4554220"/>
            <a:ext cx="2209165" cy="398780"/>
          </a:xfrm>
          <a:prstGeom prst="rect">
            <a:avLst/>
          </a:prstGeom>
          <a:noFill/>
        </p:spPr>
        <p:txBody>
          <a:bodyPr wrap="square" rtlCol="0">
            <a:spAutoFit/>
          </a:bodyPr>
          <a:lstStyle/>
          <a:p>
            <a:pPr algn="dist"/>
            <a:r>
              <a:rPr lang="zh-CN" altLang="zh-CN" sz="2000" dirty="0">
                <a:solidFill>
                  <a:schemeClr val="bg1"/>
                </a:solidFill>
                <a:latin typeface="字魂35号-经典雅黑" panose="00000500000000000000" pitchFamily="2" charset="-122"/>
                <a:ea typeface="字魂35号-经典雅黑" panose="00000500000000000000" pitchFamily="2" charset="-122"/>
                <a:sym typeface="+mn-ea"/>
              </a:rPr>
              <a:t>请输入二级标题</a:t>
            </a:r>
          </a:p>
        </p:txBody>
      </p:sp>
      <p:sp>
        <p:nvSpPr>
          <p:cNvPr id="11" name="矩形 10"/>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anim calcmode="lin" valueType="num">
                                      <p:cBhvr>
                                        <p:cTn id="7" dur="500" fill="hold"/>
                                        <p:tgtEl>
                                          <p:spTgt spid="77"/>
                                        </p:tgtEl>
                                        <p:attrNameLst>
                                          <p:attrName>ppt_w</p:attrName>
                                        </p:attrNameLst>
                                      </p:cBhvr>
                                      <p:tavLst>
                                        <p:tav tm="0">
                                          <p:val>
                                            <p:fltVal val="0"/>
                                          </p:val>
                                        </p:tav>
                                        <p:tav tm="100000">
                                          <p:val>
                                            <p:strVal val="#ppt_w"/>
                                          </p:val>
                                        </p:tav>
                                      </p:tavLst>
                                    </p:anim>
                                    <p:anim calcmode="lin" valueType="num">
                                      <p:cBhvr>
                                        <p:cTn id="8" dur="500" fill="hold"/>
                                        <p:tgtEl>
                                          <p:spTgt spid="77"/>
                                        </p:tgtEl>
                                        <p:attrNameLst>
                                          <p:attrName>ppt_h</p:attrName>
                                        </p:attrNameLst>
                                      </p:cBhvr>
                                      <p:tavLst>
                                        <p:tav tm="0">
                                          <p:val>
                                            <p:fltVal val="0"/>
                                          </p:val>
                                        </p:tav>
                                        <p:tav tm="100000">
                                          <p:val>
                                            <p:strVal val="#ppt_h"/>
                                          </p:val>
                                        </p:tav>
                                      </p:tavLst>
                                    </p:anim>
                                    <p:animEffect transition="in" filter="fade">
                                      <p:cBhvr>
                                        <p:cTn id="9" dur="500"/>
                                        <p:tgtEl>
                                          <p:spTgt spid="7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randombar(horizontal)">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组合 93"/>
          <p:cNvGrpSpPr/>
          <p:nvPr/>
        </p:nvGrpSpPr>
        <p:grpSpPr>
          <a:xfrm>
            <a:off x="215900" y="1059645"/>
            <a:ext cx="11760200" cy="4619867"/>
            <a:chOff x="203200" y="1401910"/>
            <a:chExt cx="11760200" cy="4619867"/>
          </a:xfrm>
        </p:grpSpPr>
        <p:grpSp>
          <p:nvGrpSpPr>
            <p:cNvPr id="8" name="282152"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203200" y="2825205"/>
              <a:ext cx="11760200" cy="3196572"/>
              <a:chOff x="203200" y="2480329"/>
              <a:chExt cx="11760200" cy="3196572"/>
            </a:xfrm>
          </p:grpSpPr>
          <p:cxnSp>
            <p:nvCxnSpPr>
              <p:cNvPr id="10" name="直接连接符 9"/>
              <p:cNvCxnSpPr/>
              <p:nvPr/>
            </p:nvCxnSpPr>
            <p:spPr>
              <a:xfrm>
                <a:off x="8052496" y="3543300"/>
                <a:ext cx="0" cy="1628775"/>
              </a:xfrm>
              <a:prstGeom prst="line">
                <a:avLst/>
              </a:prstGeom>
              <a:ln w="3175" cap="rnd">
                <a:solidFill>
                  <a:srgbClr val="A0B2C5"/>
                </a:solidFill>
                <a:prstDash val="dash"/>
                <a:round/>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203200" y="5211558"/>
                <a:ext cx="11760200" cy="0"/>
              </a:xfrm>
              <a:prstGeom prst="line">
                <a:avLst/>
              </a:prstGeom>
              <a:ln w="38100" cap="flat" cmpd="sng" algn="ctr">
                <a:solidFill>
                  <a:srgbClr val="A0B2C5"/>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íSļiḋê"/>
              <p:cNvSpPr/>
              <p:nvPr/>
            </p:nvSpPr>
            <p:spPr>
              <a:xfrm>
                <a:off x="872331" y="5114326"/>
                <a:ext cx="194470" cy="194464"/>
              </a:xfrm>
              <a:prstGeom prst="ellipse">
                <a:avLst/>
              </a:prstGeom>
              <a:solidFill>
                <a:srgbClr val="1E4A7A"/>
              </a:solidFill>
              <a:ln w="381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3" name="íśľîḑe"/>
              <p:cNvSpPr txBox="1"/>
              <p:nvPr/>
            </p:nvSpPr>
            <p:spPr bwMode="auto">
              <a:xfrm>
                <a:off x="517525" y="5308791"/>
                <a:ext cx="911225" cy="338554"/>
              </a:xfrm>
              <a:prstGeom prst="rect">
                <a:avLst/>
              </a:prstGeom>
              <a:noFill/>
            </p:spPr>
            <p:txBody>
              <a:bodyPr wrap="square" lIns="91440" tIns="45720" rIns="91440" bIns="45720" anchor="ctr" anchorCtr="0">
                <a:spAutoFit/>
              </a:bodyPr>
              <a:lstStyle/>
              <a:p>
                <a:pPr algn="ctr"/>
                <a:r>
                  <a:rPr lang="en-US" altLang="zh-CN" sz="1600" dirty="0">
                    <a:solidFill>
                      <a:schemeClr val="tx1">
                        <a:lumMod val="75000"/>
                        <a:lumOff val="25000"/>
                      </a:schemeClr>
                    </a:solidFill>
                    <a:effectLst/>
                    <a:latin typeface="思源黑体 CN Light" panose="020B0300000000000000" charset="-122"/>
                    <a:ea typeface="思源黑体 CN Light" panose="020B0300000000000000" charset="-122"/>
                  </a:rPr>
                  <a:t>1</a:t>
                </a:r>
                <a:r>
                  <a:rPr lang="zh-CN" altLang="en-US" sz="1600" dirty="0">
                    <a:solidFill>
                      <a:schemeClr val="tx1">
                        <a:lumMod val="75000"/>
                        <a:lumOff val="25000"/>
                      </a:schemeClr>
                    </a:solidFill>
                    <a:effectLst/>
                    <a:latin typeface="思源黑体 CN Light" panose="020B0300000000000000" charset="-122"/>
                    <a:ea typeface="思源黑体 CN Light" panose="020B0300000000000000" charset="-122"/>
                  </a:rPr>
                  <a:t>月</a:t>
                </a:r>
              </a:p>
            </p:txBody>
          </p:sp>
          <p:sp>
            <p:nvSpPr>
              <p:cNvPr id="15" name="i$liďe"/>
              <p:cNvSpPr/>
              <p:nvPr/>
            </p:nvSpPr>
            <p:spPr>
              <a:xfrm>
                <a:off x="3051870" y="5114326"/>
                <a:ext cx="194470" cy="194464"/>
              </a:xfrm>
              <a:prstGeom prst="ellipse">
                <a:avLst/>
              </a:prstGeom>
              <a:solidFill>
                <a:srgbClr val="A0B2C5"/>
              </a:solidFill>
              <a:ln w="25400">
                <a:noFill/>
                <a:miter lim="400000"/>
              </a:ln>
            </p:spPr>
            <p:txBody>
              <a:bodyPr anchor="ctr">
                <a:noAutofit/>
              </a:bodyPr>
              <a:lstStyle/>
              <a:p>
                <a:pPr lvl="0" algn="ctr">
                  <a:buClrTx/>
                  <a:buSzTx/>
                  <a:buFontTx/>
                </a:pPr>
                <a:endParaRPr>
                  <a:sym typeface="+mn-ea"/>
                </a:endParaRPr>
              </a:p>
            </p:txBody>
          </p:sp>
          <p:sp>
            <p:nvSpPr>
              <p:cNvPr id="16" name="íṥliďè"/>
              <p:cNvSpPr txBox="1"/>
              <p:nvPr/>
            </p:nvSpPr>
            <p:spPr bwMode="auto">
              <a:xfrm>
                <a:off x="2697064" y="5308791"/>
                <a:ext cx="911225" cy="338554"/>
              </a:xfrm>
              <a:prstGeom prst="rect">
                <a:avLst/>
              </a:prstGeom>
              <a:noFill/>
            </p:spPr>
            <p:txBody>
              <a:bodyPr wrap="square" lIns="91440" tIns="45720" rIns="91440" bIns="45720" anchor="ctr" anchorCtr="0">
                <a:spAutoFit/>
              </a:bodyPr>
              <a:lstStyle/>
              <a:p>
                <a:pPr algn="ctr"/>
                <a:r>
                  <a:rPr lang="en-US" altLang="zh-CN" sz="1600" dirty="0">
                    <a:solidFill>
                      <a:schemeClr val="tx1">
                        <a:lumMod val="75000"/>
                        <a:lumOff val="25000"/>
                      </a:schemeClr>
                    </a:solidFill>
                    <a:effectLst/>
                    <a:latin typeface="思源黑体 CN Light" panose="020B0300000000000000" charset="-122"/>
                    <a:ea typeface="思源黑体 CN Light" panose="020B0300000000000000" charset="-122"/>
                  </a:rPr>
                  <a:t>2</a:t>
                </a:r>
                <a:r>
                  <a:rPr lang="zh-CN" altLang="en-US" sz="1600" dirty="0">
                    <a:solidFill>
                      <a:schemeClr val="tx1">
                        <a:lumMod val="75000"/>
                        <a:lumOff val="25000"/>
                      </a:schemeClr>
                    </a:solidFill>
                    <a:effectLst/>
                    <a:latin typeface="思源黑体 CN Light" panose="020B0300000000000000" charset="-122"/>
                    <a:ea typeface="思源黑体 CN Light" panose="020B0300000000000000" charset="-122"/>
                  </a:rPr>
                  <a:t>月</a:t>
                </a:r>
              </a:p>
            </p:txBody>
          </p:sp>
          <p:sp>
            <p:nvSpPr>
              <p:cNvPr id="18" name="íš1íḑè"/>
              <p:cNvSpPr/>
              <p:nvPr/>
            </p:nvSpPr>
            <p:spPr>
              <a:xfrm>
                <a:off x="5231409" y="5114326"/>
                <a:ext cx="194470" cy="194464"/>
              </a:xfrm>
              <a:prstGeom prst="ellipse">
                <a:avLst/>
              </a:prstGeom>
              <a:solidFill>
                <a:srgbClr val="1E4A7A"/>
              </a:solidFill>
              <a:ln w="381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9" name="iṣ1ïďe"/>
              <p:cNvSpPr txBox="1"/>
              <p:nvPr/>
            </p:nvSpPr>
            <p:spPr bwMode="auto">
              <a:xfrm>
                <a:off x="4876603" y="5308791"/>
                <a:ext cx="911225" cy="338554"/>
              </a:xfrm>
              <a:prstGeom prst="rect">
                <a:avLst/>
              </a:prstGeom>
              <a:noFill/>
            </p:spPr>
            <p:txBody>
              <a:bodyPr wrap="square" lIns="91440" tIns="45720" rIns="91440" bIns="45720" anchor="ctr" anchorCtr="0">
                <a:spAutoFit/>
              </a:bodyPr>
              <a:lstStyle/>
              <a:p>
                <a:pPr algn="ctr"/>
                <a:r>
                  <a:rPr lang="en-US" altLang="zh-CN" sz="1600" dirty="0">
                    <a:solidFill>
                      <a:schemeClr val="tx1">
                        <a:lumMod val="75000"/>
                        <a:lumOff val="25000"/>
                      </a:schemeClr>
                    </a:solidFill>
                    <a:effectLst/>
                    <a:latin typeface="思源黑体 CN Light" panose="020B0300000000000000" charset="-122"/>
                    <a:ea typeface="思源黑体 CN Light" panose="020B0300000000000000" charset="-122"/>
                  </a:rPr>
                  <a:t>3</a:t>
                </a:r>
                <a:r>
                  <a:rPr lang="zh-CN" altLang="en-US" sz="1600" dirty="0">
                    <a:solidFill>
                      <a:schemeClr val="tx1">
                        <a:lumMod val="75000"/>
                        <a:lumOff val="25000"/>
                      </a:schemeClr>
                    </a:solidFill>
                    <a:effectLst/>
                    <a:latin typeface="思源黑体 CN Light" panose="020B0300000000000000" charset="-122"/>
                    <a:ea typeface="思源黑体 CN Light" panose="020B0300000000000000" charset="-122"/>
                  </a:rPr>
                  <a:t>月</a:t>
                </a:r>
              </a:p>
            </p:txBody>
          </p:sp>
          <p:sp>
            <p:nvSpPr>
              <p:cNvPr id="21" name="işḻíḑê"/>
              <p:cNvSpPr/>
              <p:nvPr/>
            </p:nvSpPr>
            <p:spPr>
              <a:xfrm>
                <a:off x="7410948" y="5114326"/>
                <a:ext cx="194470" cy="194464"/>
              </a:xfrm>
              <a:prstGeom prst="ellipse">
                <a:avLst/>
              </a:prstGeom>
              <a:solidFill>
                <a:srgbClr val="A0B2C5"/>
              </a:solidFill>
              <a:ln w="25400">
                <a:noFill/>
                <a:miter lim="400000"/>
              </a:ln>
            </p:spPr>
            <p:txBody>
              <a:bodyPr anchor="ctr">
                <a:noAutofit/>
              </a:bodyPr>
              <a:lstStyle/>
              <a:p>
                <a:pPr lvl="0" algn="ctr">
                  <a:buClrTx/>
                  <a:buSzTx/>
                  <a:buFontTx/>
                </a:pPr>
                <a:endParaRPr>
                  <a:sym typeface="+mn-ea"/>
                </a:endParaRPr>
              </a:p>
            </p:txBody>
          </p:sp>
          <p:sp>
            <p:nvSpPr>
              <p:cNvPr id="22" name="íSlïďe"/>
              <p:cNvSpPr txBox="1"/>
              <p:nvPr/>
            </p:nvSpPr>
            <p:spPr bwMode="auto">
              <a:xfrm>
                <a:off x="7056142" y="5308791"/>
                <a:ext cx="911225" cy="338554"/>
              </a:xfrm>
              <a:prstGeom prst="rect">
                <a:avLst/>
              </a:prstGeom>
              <a:noFill/>
            </p:spPr>
            <p:txBody>
              <a:bodyPr wrap="square" lIns="91440" tIns="45720" rIns="91440" bIns="45720" anchor="ctr" anchorCtr="0">
                <a:spAutoFit/>
              </a:bodyPr>
              <a:lstStyle/>
              <a:p>
                <a:pPr algn="ctr"/>
                <a:r>
                  <a:rPr lang="en-US" altLang="zh-CN" sz="1600" dirty="0">
                    <a:solidFill>
                      <a:schemeClr val="tx1">
                        <a:lumMod val="75000"/>
                        <a:lumOff val="25000"/>
                      </a:schemeClr>
                    </a:solidFill>
                    <a:effectLst/>
                    <a:latin typeface="思源黑体 CN Light" panose="020B0300000000000000" charset="-122"/>
                    <a:ea typeface="思源黑体 CN Light" panose="020B0300000000000000" charset="-122"/>
                  </a:rPr>
                  <a:t>4</a:t>
                </a:r>
                <a:r>
                  <a:rPr lang="zh-CN" altLang="en-US" sz="1600" dirty="0">
                    <a:solidFill>
                      <a:schemeClr val="tx1">
                        <a:lumMod val="75000"/>
                        <a:lumOff val="25000"/>
                      </a:schemeClr>
                    </a:solidFill>
                    <a:effectLst/>
                    <a:latin typeface="思源黑体 CN Light" panose="020B0300000000000000" charset="-122"/>
                    <a:ea typeface="思源黑体 CN Light" panose="020B0300000000000000" charset="-122"/>
                  </a:rPr>
                  <a:t>月</a:t>
                </a:r>
              </a:p>
            </p:txBody>
          </p:sp>
          <p:sp>
            <p:nvSpPr>
              <p:cNvPr id="24" name="íslîḓê"/>
              <p:cNvSpPr/>
              <p:nvPr/>
            </p:nvSpPr>
            <p:spPr>
              <a:xfrm>
                <a:off x="9590488" y="5114326"/>
                <a:ext cx="194470" cy="194464"/>
              </a:xfrm>
              <a:prstGeom prst="ellipse">
                <a:avLst/>
              </a:prstGeom>
              <a:solidFill>
                <a:srgbClr val="1E4A7A"/>
              </a:solidFill>
              <a:ln w="381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5" name="iŝľïḓe"/>
              <p:cNvSpPr txBox="1"/>
              <p:nvPr/>
            </p:nvSpPr>
            <p:spPr bwMode="auto">
              <a:xfrm>
                <a:off x="9235682" y="5308791"/>
                <a:ext cx="911225" cy="338554"/>
              </a:xfrm>
              <a:prstGeom prst="rect">
                <a:avLst/>
              </a:prstGeom>
              <a:noFill/>
            </p:spPr>
            <p:txBody>
              <a:bodyPr wrap="square" lIns="91440" tIns="45720" rIns="91440" bIns="45720" anchor="ctr" anchorCtr="0">
                <a:spAutoFit/>
              </a:bodyPr>
              <a:lstStyle/>
              <a:p>
                <a:pPr algn="ctr"/>
                <a:r>
                  <a:rPr lang="en-US" altLang="zh-CN" sz="1600" dirty="0">
                    <a:solidFill>
                      <a:schemeClr val="tx1">
                        <a:lumMod val="75000"/>
                        <a:lumOff val="25000"/>
                      </a:schemeClr>
                    </a:solidFill>
                    <a:effectLst/>
                    <a:latin typeface="思源黑体 CN Light" panose="020B0300000000000000" charset="-122"/>
                    <a:ea typeface="思源黑体 CN Light" panose="020B0300000000000000" charset="-122"/>
                  </a:rPr>
                  <a:t>5</a:t>
                </a:r>
                <a:r>
                  <a:rPr lang="zh-CN" altLang="en-US" sz="1600" dirty="0">
                    <a:solidFill>
                      <a:schemeClr val="tx1">
                        <a:lumMod val="75000"/>
                        <a:lumOff val="25000"/>
                      </a:schemeClr>
                    </a:solidFill>
                    <a:effectLst/>
                    <a:latin typeface="思源黑体 CN Light" panose="020B0300000000000000" charset="-122"/>
                    <a:ea typeface="思源黑体 CN Light" panose="020B0300000000000000" charset="-122"/>
                  </a:rPr>
                  <a:t>月</a:t>
                </a:r>
              </a:p>
            </p:txBody>
          </p:sp>
          <p:sp>
            <p:nvSpPr>
              <p:cNvPr id="27" name="íṣļïḑé"/>
              <p:cNvSpPr/>
              <p:nvPr/>
            </p:nvSpPr>
            <p:spPr>
              <a:xfrm>
                <a:off x="972740" y="4594130"/>
                <a:ext cx="7092000" cy="45719"/>
              </a:xfrm>
              <a:prstGeom prst="rect">
                <a:avLst/>
              </a:prstGeom>
              <a:solidFill>
                <a:srgbClr val="1E4A7A"/>
              </a:solidFill>
              <a:ln w="25400">
                <a:noFill/>
                <a:miter lim="400000"/>
              </a:ln>
            </p:spPr>
            <p:txBody>
              <a:bodyPr anchor="ctr"/>
              <a:lstStyle/>
              <a:p>
                <a:pPr algn="ctr"/>
                <a:endParaRPr/>
              </a:p>
            </p:txBody>
          </p:sp>
          <p:sp>
            <p:nvSpPr>
              <p:cNvPr id="28" name="ïšḷiďè"/>
              <p:cNvSpPr/>
              <p:nvPr/>
            </p:nvSpPr>
            <p:spPr>
              <a:xfrm>
                <a:off x="3143441" y="4066009"/>
                <a:ext cx="3348000" cy="45719"/>
              </a:xfrm>
              <a:prstGeom prst="rect">
                <a:avLst/>
              </a:prstGeom>
              <a:solidFill>
                <a:srgbClr val="A0B2C5"/>
              </a:solidFill>
              <a:ln w="25400">
                <a:noFill/>
                <a:miter lim="400000"/>
              </a:ln>
            </p:spPr>
            <p:txBody>
              <a:bodyPr anchor="ctr"/>
              <a:lstStyle/>
              <a:p>
                <a:pPr algn="ctr"/>
                <a:endParaRPr/>
              </a:p>
            </p:txBody>
          </p:sp>
          <p:sp>
            <p:nvSpPr>
              <p:cNvPr id="29" name="ïṧḻiḍê"/>
              <p:cNvSpPr/>
              <p:nvPr/>
            </p:nvSpPr>
            <p:spPr>
              <a:xfrm>
                <a:off x="5317920" y="3537887"/>
                <a:ext cx="2736000" cy="45719"/>
              </a:xfrm>
              <a:prstGeom prst="rect">
                <a:avLst/>
              </a:prstGeom>
              <a:solidFill>
                <a:srgbClr val="1E4A7A"/>
              </a:solidFill>
              <a:ln w="25400">
                <a:noFill/>
                <a:miter lim="400000"/>
              </a:ln>
            </p:spPr>
            <p:txBody>
              <a:bodyPr anchor="ctr"/>
              <a:lstStyle/>
              <a:p>
                <a:pPr algn="ctr"/>
                <a:endParaRPr/>
              </a:p>
            </p:txBody>
          </p:sp>
          <p:sp>
            <p:nvSpPr>
              <p:cNvPr id="30" name="iślïḍé"/>
              <p:cNvSpPr/>
              <p:nvPr/>
            </p:nvSpPr>
            <p:spPr>
              <a:xfrm>
                <a:off x="7500750" y="3009765"/>
                <a:ext cx="3780000" cy="45719"/>
              </a:xfrm>
              <a:prstGeom prst="rect">
                <a:avLst/>
              </a:prstGeom>
              <a:solidFill>
                <a:srgbClr val="A0B2C5"/>
              </a:solidFill>
              <a:ln w="25400">
                <a:noFill/>
                <a:miter lim="400000"/>
              </a:ln>
            </p:spPr>
            <p:txBody>
              <a:bodyPr anchor="ctr">
                <a:noAutofit/>
              </a:bodyPr>
              <a:lstStyle/>
              <a:p>
                <a:pPr lvl="0" algn="ctr">
                  <a:buClrTx/>
                  <a:buSzTx/>
                  <a:buFontTx/>
                </a:pPr>
                <a:endParaRPr>
                  <a:sym typeface="+mn-ea"/>
                </a:endParaRPr>
              </a:p>
            </p:txBody>
          </p:sp>
          <p:sp>
            <p:nvSpPr>
              <p:cNvPr id="31" name="iṥḷîḓê"/>
              <p:cNvSpPr/>
              <p:nvPr/>
            </p:nvSpPr>
            <p:spPr>
              <a:xfrm>
                <a:off x="9677003" y="2480329"/>
                <a:ext cx="1589494" cy="47034"/>
              </a:xfrm>
              <a:prstGeom prst="rect">
                <a:avLst/>
              </a:prstGeom>
              <a:solidFill>
                <a:srgbClr val="1E4A7A"/>
              </a:solidFill>
              <a:ln w="25400">
                <a:noFill/>
                <a:miter lim="400000"/>
              </a:ln>
            </p:spPr>
            <p:txBody>
              <a:bodyPr anchor="ctr"/>
              <a:lstStyle/>
              <a:p>
                <a:pPr algn="ctr"/>
                <a:endParaRPr/>
              </a:p>
            </p:txBody>
          </p:sp>
          <p:sp>
            <p:nvSpPr>
              <p:cNvPr id="32" name="îśḻíḍe"/>
              <p:cNvSpPr/>
              <p:nvPr/>
            </p:nvSpPr>
            <p:spPr>
              <a:xfrm>
                <a:off x="11170443" y="5114326"/>
                <a:ext cx="194470" cy="194464"/>
              </a:xfrm>
              <a:prstGeom prst="ellipse">
                <a:avLst/>
              </a:prstGeom>
              <a:solidFill>
                <a:srgbClr val="A0B2C5"/>
              </a:solidFill>
              <a:ln w="25400">
                <a:noFill/>
                <a:miter lim="400000"/>
              </a:ln>
            </p:spPr>
            <p:txBody>
              <a:bodyPr anchor="ctr">
                <a:noAutofit/>
              </a:bodyPr>
              <a:lstStyle/>
              <a:p>
                <a:pPr lvl="0" algn="ctr">
                  <a:buClrTx/>
                  <a:buSzTx/>
                  <a:buFontTx/>
                </a:pPr>
                <a:endParaRPr>
                  <a:sym typeface="+mn-ea"/>
                </a:endParaRPr>
              </a:p>
            </p:txBody>
          </p:sp>
          <p:sp>
            <p:nvSpPr>
              <p:cNvPr id="33" name="îṧliḍè"/>
              <p:cNvSpPr txBox="1"/>
              <p:nvPr/>
            </p:nvSpPr>
            <p:spPr bwMode="auto">
              <a:xfrm>
                <a:off x="10815637" y="5308791"/>
                <a:ext cx="911225" cy="338554"/>
              </a:xfrm>
              <a:prstGeom prst="rect">
                <a:avLst/>
              </a:prstGeom>
              <a:noFill/>
            </p:spPr>
            <p:txBody>
              <a:bodyPr wrap="square" lIns="91440" tIns="45720" rIns="91440" bIns="45720" anchor="ctr" anchorCtr="0">
                <a:spAutoFit/>
              </a:bodyPr>
              <a:lstStyle/>
              <a:p>
                <a:pPr algn="ctr"/>
                <a:r>
                  <a:rPr lang="en-US" altLang="zh-CN" sz="1600" dirty="0">
                    <a:solidFill>
                      <a:schemeClr val="tx1">
                        <a:lumMod val="75000"/>
                        <a:lumOff val="25000"/>
                      </a:schemeClr>
                    </a:solidFill>
                    <a:effectLst/>
                    <a:latin typeface="思源黑体 CN Light" panose="020B0300000000000000" charset="-122"/>
                    <a:ea typeface="思源黑体 CN Light" panose="020B0300000000000000" charset="-122"/>
                  </a:rPr>
                  <a:t>6</a:t>
                </a:r>
                <a:r>
                  <a:rPr lang="zh-CN" altLang="en-US" sz="1600" dirty="0">
                    <a:solidFill>
                      <a:schemeClr val="tx1">
                        <a:lumMod val="75000"/>
                        <a:lumOff val="25000"/>
                      </a:schemeClr>
                    </a:solidFill>
                    <a:effectLst/>
                    <a:latin typeface="思源黑体 CN Light" panose="020B0300000000000000" charset="-122"/>
                    <a:ea typeface="思源黑体 CN Light" panose="020B0300000000000000" charset="-122"/>
                  </a:rPr>
                  <a:t>月</a:t>
                </a:r>
              </a:p>
            </p:txBody>
          </p:sp>
          <p:cxnSp>
            <p:nvCxnSpPr>
              <p:cNvPr id="34" name="直接连接符 33"/>
              <p:cNvCxnSpPr>
                <a:endCxn id="32" idx="0"/>
              </p:cNvCxnSpPr>
              <p:nvPr/>
            </p:nvCxnSpPr>
            <p:spPr>
              <a:xfrm>
                <a:off x="11267678" y="2527362"/>
                <a:ext cx="0" cy="2586964"/>
              </a:xfrm>
              <a:prstGeom prst="line">
                <a:avLst/>
              </a:prstGeom>
              <a:ln w="3175" cap="rnd">
                <a:solidFill>
                  <a:srgbClr val="A0B2C5"/>
                </a:solidFill>
                <a:prstDash val="dash"/>
                <a:round/>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677003" y="2527362"/>
                <a:ext cx="0" cy="2586964"/>
              </a:xfrm>
              <a:prstGeom prst="line">
                <a:avLst/>
              </a:prstGeom>
              <a:ln w="3175" cap="rnd">
                <a:solidFill>
                  <a:srgbClr val="A0B2C5"/>
                </a:solidFill>
                <a:prstDash val="dash"/>
                <a:round/>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969566" y="4639849"/>
                <a:ext cx="0" cy="474477"/>
              </a:xfrm>
              <a:prstGeom prst="line">
                <a:avLst/>
              </a:prstGeom>
              <a:ln w="3175" cap="rnd">
                <a:solidFill>
                  <a:srgbClr val="A0B2C5"/>
                </a:solidFill>
                <a:prstDash val="dash"/>
                <a:roun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3147121" y="4111728"/>
                <a:ext cx="0" cy="1002598"/>
              </a:xfrm>
              <a:prstGeom prst="line">
                <a:avLst/>
              </a:prstGeom>
              <a:ln w="3175" cap="rnd">
                <a:solidFill>
                  <a:srgbClr val="A0B2C5"/>
                </a:solidFill>
                <a:prstDash val="dash"/>
                <a:round/>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5328448" y="3560746"/>
                <a:ext cx="0" cy="1553580"/>
              </a:xfrm>
              <a:prstGeom prst="line">
                <a:avLst/>
              </a:prstGeom>
              <a:ln w="3175" cap="rnd">
                <a:solidFill>
                  <a:srgbClr val="A0B2C5"/>
                </a:solidFill>
                <a:prstDash val="dash"/>
                <a:round/>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7500750" y="3055484"/>
                <a:ext cx="0" cy="2058842"/>
              </a:xfrm>
              <a:prstGeom prst="line">
                <a:avLst/>
              </a:prstGeom>
              <a:ln w="3175" cap="rnd">
                <a:solidFill>
                  <a:srgbClr val="A0B2C5"/>
                </a:solidFill>
                <a:prstDash val="dash"/>
                <a:round/>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6490396" y="4111728"/>
                <a:ext cx="0" cy="1117497"/>
              </a:xfrm>
              <a:prstGeom prst="line">
                <a:avLst/>
              </a:prstGeom>
              <a:ln w="3175" cap="rnd">
                <a:solidFill>
                  <a:srgbClr val="A0B2C5"/>
                </a:solidFill>
                <a:prstDash val="dash"/>
                <a:round/>
              </a:ln>
            </p:spPr>
            <p:style>
              <a:lnRef idx="1">
                <a:schemeClr val="accent1"/>
              </a:lnRef>
              <a:fillRef idx="0">
                <a:schemeClr val="accent1"/>
              </a:fillRef>
              <a:effectRef idx="0">
                <a:schemeClr val="accent1"/>
              </a:effectRef>
              <a:fontRef idx="minor">
                <a:schemeClr val="tx1"/>
              </a:fontRef>
            </p:style>
          </p:cxnSp>
          <p:sp>
            <p:nvSpPr>
              <p:cNvPr id="41" name="iṡḷidé"/>
              <p:cNvSpPr/>
              <p:nvPr/>
            </p:nvSpPr>
            <p:spPr>
              <a:xfrm>
                <a:off x="6428483" y="4114800"/>
                <a:ext cx="123825" cy="106746"/>
              </a:xfrm>
              <a:prstGeom prst="triangle">
                <a:avLst/>
              </a:prstGeom>
              <a:solidFill>
                <a:schemeClr val="tx1">
                  <a:lumMod val="50000"/>
                  <a:lumOff val="50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p>
                <a:pPr algn="ctr" defTabSz="914400"/>
                <a:endParaRPr lang="zh-CN" altLang="en-US" sz="2000" b="1" dirty="0">
                  <a:solidFill>
                    <a:schemeClr val="bg1"/>
                  </a:solidFill>
                </a:endParaRPr>
              </a:p>
            </p:txBody>
          </p:sp>
          <p:sp>
            <p:nvSpPr>
              <p:cNvPr id="42" name="îŝļîḓè"/>
              <p:cNvSpPr/>
              <p:nvPr/>
            </p:nvSpPr>
            <p:spPr>
              <a:xfrm>
                <a:off x="7990583" y="3581400"/>
                <a:ext cx="123825" cy="106746"/>
              </a:xfrm>
              <a:prstGeom prst="triangle">
                <a:avLst/>
              </a:prstGeom>
              <a:solidFill>
                <a:schemeClr val="tx1">
                  <a:lumMod val="50000"/>
                  <a:lumOff val="50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p>
                <a:pPr algn="ctr" defTabSz="914400"/>
                <a:endParaRPr lang="zh-CN" altLang="en-US" sz="2000" b="1" dirty="0">
                  <a:solidFill>
                    <a:schemeClr val="bg1"/>
                  </a:solidFill>
                </a:endParaRPr>
              </a:p>
            </p:txBody>
          </p:sp>
          <p:sp>
            <p:nvSpPr>
              <p:cNvPr id="43" name="ïṣlïḓe"/>
              <p:cNvSpPr/>
              <p:nvPr/>
            </p:nvSpPr>
            <p:spPr>
              <a:xfrm>
                <a:off x="7990583" y="4648200"/>
                <a:ext cx="123825" cy="106746"/>
              </a:xfrm>
              <a:prstGeom prst="triangle">
                <a:avLst/>
              </a:prstGeom>
              <a:solidFill>
                <a:schemeClr val="tx1">
                  <a:lumMod val="50000"/>
                  <a:lumOff val="50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p>
                <a:pPr algn="ctr" defTabSz="914400"/>
                <a:endParaRPr lang="zh-CN" altLang="en-US" sz="2000" b="1" dirty="0">
                  <a:solidFill>
                    <a:schemeClr val="bg1"/>
                  </a:solidFill>
                </a:endParaRPr>
              </a:p>
            </p:txBody>
          </p:sp>
          <p:sp>
            <p:nvSpPr>
              <p:cNvPr id="44" name="ïṡ1ïḍé"/>
              <p:cNvSpPr txBox="1"/>
              <p:nvPr/>
            </p:nvSpPr>
            <p:spPr bwMode="auto">
              <a:xfrm>
                <a:off x="6183749" y="5308791"/>
                <a:ext cx="613292" cy="368110"/>
              </a:xfrm>
              <a:prstGeom prst="rect">
                <a:avLst/>
              </a:prstGeom>
              <a:noFill/>
            </p:spPr>
            <p:txBody>
              <a:bodyPr wrap="square" lIns="91440" tIns="45720" rIns="91440" bIns="45720" anchor="t" anchorCtr="0">
                <a:normAutofit/>
              </a:bodyPr>
              <a:lstStyle/>
              <a:p>
                <a:pPr algn="ctr"/>
                <a:r>
                  <a:rPr lang="en-US" altLang="zh-CN" sz="1400" dirty="0">
                    <a:solidFill>
                      <a:schemeClr val="tx1">
                        <a:lumMod val="50000"/>
                        <a:lumOff val="50000"/>
                      </a:schemeClr>
                    </a:solidFill>
                    <a:effectLst/>
                    <a:latin typeface="思源黑体 CN Light" panose="020B0300000000000000" charset="-122"/>
                    <a:ea typeface="思源黑体 CN Light" panose="020B0300000000000000" charset="-122"/>
                  </a:rPr>
                  <a:t>15</a:t>
                </a:r>
                <a:endParaRPr lang="zh-CN" altLang="en-US" sz="1400" dirty="0">
                  <a:solidFill>
                    <a:schemeClr val="tx1">
                      <a:lumMod val="50000"/>
                      <a:lumOff val="50000"/>
                    </a:schemeClr>
                  </a:solidFill>
                  <a:effectLst/>
                  <a:latin typeface="思源黑体 CN Light" panose="020B0300000000000000" charset="-122"/>
                  <a:ea typeface="思源黑体 CN Light" panose="020B0300000000000000" charset="-122"/>
                </a:endParaRPr>
              </a:p>
            </p:txBody>
          </p:sp>
          <p:sp>
            <p:nvSpPr>
              <p:cNvPr id="45" name="íṡľïḑé"/>
              <p:cNvSpPr txBox="1"/>
              <p:nvPr/>
            </p:nvSpPr>
            <p:spPr bwMode="auto">
              <a:xfrm>
                <a:off x="7745849" y="5308791"/>
                <a:ext cx="613292" cy="368110"/>
              </a:xfrm>
              <a:prstGeom prst="rect">
                <a:avLst/>
              </a:prstGeom>
              <a:noFill/>
            </p:spPr>
            <p:txBody>
              <a:bodyPr wrap="square" lIns="91440" tIns="45720" rIns="91440" bIns="45720" anchor="t" anchorCtr="0">
                <a:normAutofit/>
              </a:bodyPr>
              <a:lstStyle/>
              <a:p>
                <a:pPr algn="ctr"/>
                <a:r>
                  <a:rPr lang="en-US" altLang="zh-CN" sz="1400" dirty="0">
                    <a:solidFill>
                      <a:schemeClr val="tx1">
                        <a:lumMod val="50000"/>
                        <a:lumOff val="50000"/>
                      </a:schemeClr>
                    </a:solidFill>
                    <a:effectLst/>
                    <a:latin typeface="思源黑体 CN Light" panose="020B0300000000000000" charset="-122"/>
                    <a:ea typeface="思源黑体 CN Light" panose="020B0300000000000000" charset="-122"/>
                  </a:rPr>
                  <a:t>8</a:t>
                </a:r>
                <a:endParaRPr lang="zh-CN" altLang="en-US" sz="1400" dirty="0">
                  <a:solidFill>
                    <a:schemeClr val="tx1">
                      <a:lumMod val="50000"/>
                      <a:lumOff val="50000"/>
                    </a:schemeClr>
                  </a:solidFill>
                  <a:effectLst/>
                  <a:latin typeface="思源黑体 CN Light" panose="020B0300000000000000" charset="-122"/>
                  <a:ea typeface="思源黑体 CN Light" panose="020B0300000000000000" charset="-122"/>
                </a:endParaRPr>
              </a:p>
            </p:txBody>
          </p:sp>
        </p:grpSp>
        <p:grpSp>
          <p:nvGrpSpPr>
            <p:cNvPr id="73" name="组合 72"/>
            <p:cNvGrpSpPr/>
            <p:nvPr/>
          </p:nvGrpSpPr>
          <p:grpSpPr>
            <a:xfrm>
              <a:off x="825548" y="3517041"/>
              <a:ext cx="2118042" cy="1326063"/>
              <a:chOff x="826557" y="3354886"/>
              <a:chExt cx="2118042" cy="1326063"/>
            </a:xfrm>
          </p:grpSpPr>
          <p:sp>
            <p:nvSpPr>
              <p:cNvPr id="69" name="business-graphic-with-semicircles_45389"/>
              <p:cNvSpPr>
                <a:spLocks noChangeAspect="1"/>
              </p:cNvSpPr>
              <p:nvPr/>
            </p:nvSpPr>
            <p:spPr bwMode="auto">
              <a:xfrm>
                <a:off x="969566" y="3354886"/>
                <a:ext cx="363934" cy="323600"/>
              </a:xfrm>
              <a:prstGeom prst="plus">
                <a:avLst/>
              </a:prstGeom>
              <a:noFill/>
              <a:ln w="38100">
                <a:gradFill>
                  <a:gsLst>
                    <a:gs pos="31000">
                      <a:srgbClr val="1E4A7A"/>
                    </a:gs>
                    <a:gs pos="91000">
                      <a:srgbClr val="A0B2C5"/>
                    </a:gs>
                  </a:gsLst>
                  <a:lin ang="5400000" scaled="0"/>
                </a:gradFill>
              </a:ln>
              <a:extLst>
                <a:ext uri="{909E8E84-426E-40DD-AFC4-6F175D3DCCD1}">
                  <a14:hiddenFill xmlns:a14="http://schemas.microsoft.com/office/drawing/2010/main">
                    <a:solidFill>
                      <a:srgbClr val="3A70D2"/>
                    </a:solidFill>
                  </a14:hiddenFill>
                </a:ext>
              </a:extLst>
            </p:spPr>
          </p:sp>
          <p:grpSp>
            <p:nvGrpSpPr>
              <p:cNvPr id="70" name="组合 69"/>
              <p:cNvGrpSpPr/>
              <p:nvPr/>
            </p:nvGrpSpPr>
            <p:grpSpPr>
              <a:xfrm>
                <a:off x="826557" y="3696152"/>
                <a:ext cx="2118042" cy="984797"/>
                <a:chOff x="1940817" y="3089699"/>
                <a:chExt cx="2118042" cy="984797"/>
              </a:xfrm>
            </p:grpSpPr>
            <p:sp>
              <p:nvSpPr>
                <p:cNvPr id="71" name="文本框 70"/>
                <p:cNvSpPr txBox="1"/>
                <p:nvPr/>
              </p:nvSpPr>
              <p:spPr>
                <a:xfrm>
                  <a:off x="1942087" y="3089699"/>
                  <a:ext cx="185229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72" name="文本框 71"/>
                <p:cNvSpPr txBox="1"/>
                <p:nvPr/>
              </p:nvSpPr>
              <p:spPr>
                <a:xfrm>
                  <a:off x="1940817" y="3489721"/>
                  <a:ext cx="2118042"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grpSp>
          <p:nvGrpSpPr>
            <p:cNvPr id="74" name="组合 73"/>
            <p:cNvGrpSpPr/>
            <p:nvPr/>
          </p:nvGrpSpPr>
          <p:grpSpPr>
            <a:xfrm>
              <a:off x="3050615" y="2997471"/>
              <a:ext cx="2118042" cy="1326063"/>
              <a:chOff x="826557" y="3354886"/>
              <a:chExt cx="2118042" cy="1326063"/>
            </a:xfrm>
          </p:grpSpPr>
          <p:sp>
            <p:nvSpPr>
              <p:cNvPr id="75" name="business-graphic-with-semicircles_45389"/>
              <p:cNvSpPr>
                <a:spLocks noChangeAspect="1"/>
              </p:cNvSpPr>
              <p:nvPr/>
            </p:nvSpPr>
            <p:spPr bwMode="auto">
              <a:xfrm>
                <a:off x="969566" y="3354886"/>
                <a:ext cx="363934" cy="323600"/>
              </a:xfrm>
              <a:prstGeom prst="plus">
                <a:avLst/>
              </a:prstGeom>
              <a:noFill/>
              <a:ln w="38100">
                <a:gradFill>
                  <a:gsLst>
                    <a:gs pos="31000">
                      <a:srgbClr val="1E4A7A"/>
                    </a:gs>
                    <a:gs pos="91000">
                      <a:srgbClr val="A0B2C5"/>
                    </a:gs>
                  </a:gsLst>
                  <a:lin ang="5400000" scaled="0"/>
                </a:gradFill>
              </a:ln>
              <a:extLst>
                <a:ext uri="{909E8E84-426E-40DD-AFC4-6F175D3DCCD1}">
                  <a14:hiddenFill xmlns:a14="http://schemas.microsoft.com/office/drawing/2010/main">
                    <a:solidFill>
                      <a:srgbClr val="3A70D2"/>
                    </a:solidFill>
                  </a14:hiddenFill>
                </a:ext>
              </a:extLst>
            </p:spPr>
          </p:sp>
          <p:grpSp>
            <p:nvGrpSpPr>
              <p:cNvPr id="76" name="组合 75"/>
              <p:cNvGrpSpPr/>
              <p:nvPr/>
            </p:nvGrpSpPr>
            <p:grpSpPr>
              <a:xfrm>
                <a:off x="826557" y="3696152"/>
                <a:ext cx="2118042" cy="984797"/>
                <a:chOff x="1940817" y="3089699"/>
                <a:chExt cx="2118042" cy="984797"/>
              </a:xfrm>
            </p:grpSpPr>
            <p:sp>
              <p:nvSpPr>
                <p:cNvPr id="77" name="文本框 76"/>
                <p:cNvSpPr txBox="1"/>
                <p:nvPr/>
              </p:nvSpPr>
              <p:spPr>
                <a:xfrm>
                  <a:off x="1942087" y="3089699"/>
                  <a:ext cx="185229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78" name="文本框 77"/>
                <p:cNvSpPr txBox="1"/>
                <p:nvPr/>
              </p:nvSpPr>
              <p:spPr>
                <a:xfrm>
                  <a:off x="1940817" y="3489721"/>
                  <a:ext cx="2118042"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grpSp>
          <p:nvGrpSpPr>
            <p:cNvPr id="79" name="组合 78"/>
            <p:cNvGrpSpPr/>
            <p:nvPr/>
          </p:nvGrpSpPr>
          <p:grpSpPr>
            <a:xfrm>
              <a:off x="5233445" y="2457338"/>
              <a:ext cx="2118042" cy="1326063"/>
              <a:chOff x="826557" y="3354886"/>
              <a:chExt cx="2118042" cy="1326063"/>
            </a:xfrm>
          </p:grpSpPr>
          <p:sp>
            <p:nvSpPr>
              <p:cNvPr id="80" name="business-graphic-with-semicircles_45389"/>
              <p:cNvSpPr>
                <a:spLocks noChangeAspect="1"/>
              </p:cNvSpPr>
              <p:nvPr/>
            </p:nvSpPr>
            <p:spPr bwMode="auto">
              <a:xfrm>
                <a:off x="969566" y="3354886"/>
                <a:ext cx="363934" cy="323600"/>
              </a:xfrm>
              <a:prstGeom prst="plus">
                <a:avLst/>
              </a:prstGeom>
              <a:noFill/>
              <a:ln w="38100">
                <a:gradFill>
                  <a:gsLst>
                    <a:gs pos="31000">
                      <a:srgbClr val="1E4A7A"/>
                    </a:gs>
                    <a:gs pos="91000">
                      <a:srgbClr val="A0B2C5"/>
                    </a:gs>
                  </a:gsLst>
                  <a:lin ang="5400000" scaled="0"/>
                </a:gradFill>
              </a:ln>
              <a:extLst>
                <a:ext uri="{909E8E84-426E-40DD-AFC4-6F175D3DCCD1}">
                  <a14:hiddenFill xmlns:a14="http://schemas.microsoft.com/office/drawing/2010/main">
                    <a:solidFill>
                      <a:srgbClr val="3A70D2"/>
                    </a:solidFill>
                  </a14:hiddenFill>
                </a:ext>
              </a:extLst>
            </p:spPr>
          </p:sp>
          <p:grpSp>
            <p:nvGrpSpPr>
              <p:cNvPr id="81" name="组合 80"/>
              <p:cNvGrpSpPr/>
              <p:nvPr/>
            </p:nvGrpSpPr>
            <p:grpSpPr>
              <a:xfrm>
                <a:off x="826557" y="3696152"/>
                <a:ext cx="2118042" cy="984797"/>
                <a:chOff x="1940817" y="3089699"/>
                <a:chExt cx="2118042" cy="984797"/>
              </a:xfrm>
            </p:grpSpPr>
            <p:sp>
              <p:nvSpPr>
                <p:cNvPr id="82" name="文本框 81"/>
                <p:cNvSpPr txBox="1"/>
                <p:nvPr/>
              </p:nvSpPr>
              <p:spPr>
                <a:xfrm>
                  <a:off x="1942087" y="3089699"/>
                  <a:ext cx="185229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83" name="文本框 82"/>
                <p:cNvSpPr txBox="1"/>
                <p:nvPr/>
              </p:nvSpPr>
              <p:spPr>
                <a:xfrm>
                  <a:off x="1940817" y="3489721"/>
                  <a:ext cx="2118042"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grpSp>
          <p:nvGrpSpPr>
            <p:cNvPr id="84" name="组合 83"/>
            <p:cNvGrpSpPr/>
            <p:nvPr/>
          </p:nvGrpSpPr>
          <p:grpSpPr>
            <a:xfrm>
              <a:off x="7409697" y="1934849"/>
              <a:ext cx="2118042" cy="1326063"/>
              <a:chOff x="826557" y="3354886"/>
              <a:chExt cx="2118042" cy="1326063"/>
            </a:xfrm>
          </p:grpSpPr>
          <p:sp>
            <p:nvSpPr>
              <p:cNvPr id="85" name="business-graphic-with-semicircles_45389"/>
              <p:cNvSpPr>
                <a:spLocks noChangeAspect="1"/>
              </p:cNvSpPr>
              <p:nvPr/>
            </p:nvSpPr>
            <p:spPr bwMode="auto">
              <a:xfrm>
                <a:off x="969566" y="3354886"/>
                <a:ext cx="363934" cy="323600"/>
              </a:xfrm>
              <a:prstGeom prst="plus">
                <a:avLst/>
              </a:prstGeom>
              <a:noFill/>
              <a:ln w="38100">
                <a:gradFill>
                  <a:gsLst>
                    <a:gs pos="31000">
                      <a:srgbClr val="1E4A7A"/>
                    </a:gs>
                    <a:gs pos="91000">
                      <a:srgbClr val="A0B2C5"/>
                    </a:gs>
                  </a:gsLst>
                  <a:lin ang="5400000" scaled="0"/>
                </a:gradFill>
              </a:ln>
              <a:extLst>
                <a:ext uri="{909E8E84-426E-40DD-AFC4-6F175D3DCCD1}">
                  <a14:hiddenFill xmlns:a14="http://schemas.microsoft.com/office/drawing/2010/main">
                    <a:solidFill>
                      <a:srgbClr val="3A70D2"/>
                    </a:solidFill>
                  </a14:hiddenFill>
                </a:ext>
              </a:extLst>
            </p:spPr>
          </p:sp>
          <p:grpSp>
            <p:nvGrpSpPr>
              <p:cNvPr id="86" name="组合 85"/>
              <p:cNvGrpSpPr/>
              <p:nvPr/>
            </p:nvGrpSpPr>
            <p:grpSpPr>
              <a:xfrm>
                <a:off x="826557" y="3696152"/>
                <a:ext cx="2118042" cy="984797"/>
                <a:chOff x="1940817" y="3089699"/>
                <a:chExt cx="2118042" cy="984797"/>
              </a:xfrm>
            </p:grpSpPr>
            <p:sp>
              <p:nvSpPr>
                <p:cNvPr id="87" name="文本框 86"/>
                <p:cNvSpPr txBox="1"/>
                <p:nvPr/>
              </p:nvSpPr>
              <p:spPr>
                <a:xfrm>
                  <a:off x="1942087" y="3089699"/>
                  <a:ext cx="185229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88" name="文本框 87"/>
                <p:cNvSpPr txBox="1"/>
                <p:nvPr/>
              </p:nvSpPr>
              <p:spPr>
                <a:xfrm>
                  <a:off x="1940817" y="3489721"/>
                  <a:ext cx="2118042"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grpSp>
          <p:nvGrpSpPr>
            <p:cNvPr id="89" name="组合 88"/>
            <p:cNvGrpSpPr/>
            <p:nvPr/>
          </p:nvGrpSpPr>
          <p:grpSpPr>
            <a:xfrm>
              <a:off x="9585949" y="1401910"/>
              <a:ext cx="2118042" cy="1326063"/>
              <a:chOff x="826557" y="3354886"/>
              <a:chExt cx="2118042" cy="1326063"/>
            </a:xfrm>
          </p:grpSpPr>
          <p:sp>
            <p:nvSpPr>
              <p:cNvPr id="90" name="business-graphic-with-semicircles_45389"/>
              <p:cNvSpPr>
                <a:spLocks noChangeAspect="1"/>
              </p:cNvSpPr>
              <p:nvPr/>
            </p:nvSpPr>
            <p:spPr bwMode="auto">
              <a:xfrm>
                <a:off x="969566" y="3354886"/>
                <a:ext cx="363934" cy="323600"/>
              </a:xfrm>
              <a:prstGeom prst="plus">
                <a:avLst/>
              </a:prstGeom>
              <a:noFill/>
              <a:ln w="38100">
                <a:gradFill>
                  <a:gsLst>
                    <a:gs pos="31000">
                      <a:srgbClr val="1E4A7A"/>
                    </a:gs>
                    <a:gs pos="91000">
                      <a:srgbClr val="A0B2C5"/>
                    </a:gs>
                  </a:gsLst>
                  <a:lin ang="5400000" scaled="0"/>
                </a:gradFill>
              </a:ln>
              <a:extLst>
                <a:ext uri="{909E8E84-426E-40DD-AFC4-6F175D3DCCD1}">
                  <a14:hiddenFill xmlns:a14="http://schemas.microsoft.com/office/drawing/2010/main">
                    <a:solidFill>
                      <a:srgbClr val="3A70D2"/>
                    </a:solidFill>
                  </a14:hiddenFill>
                </a:ext>
              </a:extLst>
            </p:spPr>
          </p:sp>
          <p:grpSp>
            <p:nvGrpSpPr>
              <p:cNvPr id="91" name="组合 90"/>
              <p:cNvGrpSpPr/>
              <p:nvPr/>
            </p:nvGrpSpPr>
            <p:grpSpPr>
              <a:xfrm>
                <a:off x="826557" y="3696152"/>
                <a:ext cx="2118042" cy="984797"/>
                <a:chOff x="1940817" y="3089699"/>
                <a:chExt cx="2118042" cy="984797"/>
              </a:xfrm>
            </p:grpSpPr>
            <p:sp>
              <p:nvSpPr>
                <p:cNvPr id="92" name="文本框 91"/>
                <p:cNvSpPr txBox="1"/>
                <p:nvPr/>
              </p:nvSpPr>
              <p:spPr>
                <a:xfrm>
                  <a:off x="1942087" y="3089699"/>
                  <a:ext cx="1852295" cy="398780"/>
                </a:xfrm>
                <a:prstGeom prst="rect">
                  <a:avLst/>
                </a:prstGeom>
                <a:noFill/>
              </p:spPr>
              <p:txBody>
                <a:bodyPr wrap="square" rtlCol="0">
                  <a:spAutoFit/>
                </a:bodyPr>
                <a:lstStyle/>
                <a:p>
                  <a:r>
                    <a:rPr lang="zh-CN" altLang="en-US" sz="20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93" name="文本框 92"/>
                <p:cNvSpPr txBox="1"/>
                <p:nvPr/>
              </p:nvSpPr>
              <p:spPr>
                <a:xfrm>
                  <a:off x="1940817" y="3489721"/>
                  <a:ext cx="2118042" cy="58477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grpSp>
      </p:grpSp>
      <p:grpSp>
        <p:nvGrpSpPr>
          <p:cNvPr id="2" name="组合 1"/>
          <p:cNvGrpSpPr/>
          <p:nvPr/>
        </p:nvGrpSpPr>
        <p:grpSpPr>
          <a:xfrm>
            <a:off x="0" y="0"/>
            <a:ext cx="4107180" cy="1059815"/>
            <a:chOff x="0" y="0"/>
            <a:chExt cx="6468" cy="1669"/>
          </a:xfrm>
        </p:grpSpPr>
        <p:sp>
          <p:nvSpPr>
            <p:cNvPr id="3" name="文本框 2"/>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工作完成情况</a:t>
              </a:r>
            </a:p>
          </p:txBody>
        </p:sp>
        <p:pic>
          <p:nvPicPr>
            <p:cNvPr id="4" name="图片 3"/>
            <p:cNvPicPr>
              <a:picLocks noChangeAspect="1"/>
            </p:cNvPicPr>
            <p:nvPr/>
          </p:nvPicPr>
          <p:blipFill>
            <a:blip r:embed="rId4"/>
            <a:stretch>
              <a:fillRect/>
            </a:stretch>
          </p:blipFill>
          <p:spPr>
            <a:xfrm>
              <a:off x="0" y="0"/>
              <a:ext cx="2400" cy="1410"/>
            </a:xfrm>
            <a:prstGeom prst="rect">
              <a:avLst/>
            </a:prstGeom>
          </p:spPr>
        </p:pic>
      </p:grpSp>
      <p:sp>
        <p:nvSpPr>
          <p:cNvPr id="5" name="矩形 4"/>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4"/>
                                        </p:tgtEl>
                                        <p:attrNameLst>
                                          <p:attrName>style.visibility</p:attrName>
                                        </p:attrNameLst>
                                      </p:cBhvr>
                                      <p:to>
                                        <p:strVal val="visible"/>
                                      </p:to>
                                    </p:set>
                                    <p:anim calcmode="lin" valueType="num">
                                      <p:cBhvr>
                                        <p:cTn id="7" dur="1000" fill="hold"/>
                                        <p:tgtEl>
                                          <p:spTgt spid="94"/>
                                        </p:tgtEl>
                                        <p:attrNameLst>
                                          <p:attrName>ppt_w</p:attrName>
                                        </p:attrNameLst>
                                      </p:cBhvr>
                                      <p:tavLst>
                                        <p:tav tm="0">
                                          <p:val>
                                            <p:fltVal val="0"/>
                                          </p:val>
                                        </p:tav>
                                        <p:tav tm="100000">
                                          <p:val>
                                            <p:strVal val="#ppt_w"/>
                                          </p:val>
                                        </p:tav>
                                      </p:tavLst>
                                    </p:anim>
                                    <p:anim calcmode="lin" valueType="num">
                                      <p:cBhvr>
                                        <p:cTn id="8" dur="1000" fill="hold"/>
                                        <p:tgtEl>
                                          <p:spTgt spid="94"/>
                                        </p:tgtEl>
                                        <p:attrNameLst>
                                          <p:attrName>ppt_h</p:attrName>
                                        </p:attrNameLst>
                                      </p:cBhvr>
                                      <p:tavLst>
                                        <p:tav tm="0">
                                          <p:val>
                                            <p:fltVal val="0"/>
                                          </p:val>
                                        </p:tav>
                                        <p:tav tm="100000">
                                          <p:val>
                                            <p:strVal val="#ppt_h"/>
                                          </p:val>
                                        </p:tav>
                                      </p:tavLst>
                                    </p:anim>
                                    <p:anim calcmode="lin" valueType="num">
                                      <p:cBhvr>
                                        <p:cTn id="9" dur="1000" fill="hold"/>
                                        <p:tgtEl>
                                          <p:spTgt spid="94"/>
                                        </p:tgtEl>
                                        <p:attrNameLst>
                                          <p:attrName>style.rotation</p:attrName>
                                        </p:attrNameLst>
                                      </p:cBhvr>
                                      <p:tavLst>
                                        <p:tav tm="0">
                                          <p:val>
                                            <p:fltVal val="90"/>
                                          </p:val>
                                        </p:tav>
                                        <p:tav tm="100000">
                                          <p:val>
                                            <p:fltVal val="0"/>
                                          </p:val>
                                        </p:tav>
                                      </p:tavLst>
                                    </p:anim>
                                    <p:animEffect transition="in" filter="fade">
                                      <p:cBhvr>
                                        <p:cTn id="10" dur="1000"/>
                                        <p:tgtEl>
                                          <p:spTgt spid="94"/>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2000"/>
                                        <p:tgtEl>
                                          <p:spTgt spid="2"/>
                                        </p:tgtEl>
                                      </p:cBhvr>
                                    </p:animEffect>
                                    <p:anim calcmode="lin" valueType="num">
                                      <p:cBhvr>
                                        <p:cTn id="16" dur="2000" fill="hold"/>
                                        <p:tgtEl>
                                          <p:spTgt spid="2"/>
                                        </p:tgtEl>
                                        <p:attrNameLst>
                                          <p:attrName>ppt_w</p:attrName>
                                        </p:attrNameLst>
                                      </p:cBhvr>
                                      <p:tavLst>
                                        <p:tav tm="0" fmla="#ppt_w*sin(2.5*pi*$)">
                                          <p:val>
                                            <p:fltVal val="0"/>
                                          </p:val>
                                        </p:tav>
                                        <p:tav tm="100000">
                                          <p:val>
                                            <p:fltVal val="1"/>
                                          </p:val>
                                        </p:tav>
                                      </p:tavLst>
                                    </p:anim>
                                    <p:anim calcmode="lin" valueType="num">
                                      <p:cBhvr>
                                        <p:cTn id="17"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631467" y="1383123"/>
            <a:ext cx="1594793" cy="1594793"/>
            <a:chOff x="1625128" y="1748454"/>
            <a:chExt cx="1594793" cy="1594793"/>
          </a:xfrm>
        </p:grpSpPr>
        <p:grpSp>
          <p:nvGrpSpPr>
            <p:cNvPr id="66" name="íṥḷîḓè"/>
            <p:cNvGrpSpPr/>
            <p:nvPr/>
          </p:nvGrpSpPr>
          <p:grpSpPr>
            <a:xfrm>
              <a:off x="1625128" y="1748454"/>
              <a:ext cx="1594793" cy="1594793"/>
              <a:chOff x="1625128" y="1748454"/>
              <a:chExt cx="1594793" cy="1594793"/>
            </a:xfrm>
          </p:grpSpPr>
          <p:sp>
            <p:nvSpPr>
              <p:cNvPr id="135" name="iṥḻïḑê"/>
              <p:cNvSpPr/>
              <p:nvPr/>
            </p:nvSpPr>
            <p:spPr>
              <a:xfrm>
                <a:off x="1625128" y="1748454"/>
                <a:ext cx="1594793" cy="1594793"/>
              </a:xfrm>
              <a:prstGeom prst="roundRect">
                <a:avLst>
                  <a:gd name="adj" fmla="val 4178"/>
                </a:avLst>
              </a:prstGeom>
              <a:solidFill>
                <a:srgbClr val="1E4A7A"/>
              </a:solidFill>
              <a:ln w="3175" cap="rnd">
                <a:noFill/>
                <a:prstDash val="sysDot"/>
                <a:round/>
              </a:ln>
              <a:effectLst>
                <a:outerShdw blurRad="635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2000" b="1" i="1">
                  <a:solidFill>
                    <a:schemeClr val="tx1"/>
                  </a:solidFill>
                </a:endParaRPr>
              </a:p>
            </p:txBody>
          </p:sp>
          <p:grpSp>
            <p:nvGrpSpPr>
              <p:cNvPr id="137" name="ïşlíḋe"/>
              <p:cNvGrpSpPr/>
              <p:nvPr/>
            </p:nvGrpSpPr>
            <p:grpSpPr>
              <a:xfrm>
                <a:off x="2143156" y="1968316"/>
                <a:ext cx="558736" cy="558736"/>
                <a:chOff x="2143156" y="1968316"/>
                <a:chExt cx="558736" cy="558736"/>
              </a:xfrm>
            </p:grpSpPr>
            <p:sp>
              <p:nvSpPr>
                <p:cNvPr id="138" name="iSḻiḑè"/>
                <p:cNvSpPr/>
                <p:nvPr/>
              </p:nvSpPr>
              <p:spPr>
                <a:xfrm>
                  <a:off x="2143156" y="1968316"/>
                  <a:ext cx="558736" cy="558736"/>
                </a:xfrm>
                <a:prstGeom prst="ellipse">
                  <a:avLst/>
                </a:prstGeom>
                <a:solidFill>
                  <a:srgbClr val="FCFCFC"/>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lnSpcReduction="10000"/>
                </a:bodyPr>
                <a:lstStyle/>
                <a:p>
                  <a:pPr lvl="0" algn="ctr">
                    <a:buClrTx/>
                    <a:buSzTx/>
                    <a:buFontTx/>
                  </a:pPr>
                  <a:endParaRPr lang="zh-CN" altLang="en-US" sz="2000" b="1" i="1">
                    <a:solidFill>
                      <a:schemeClr val="tx1"/>
                    </a:solidFill>
                    <a:sym typeface="+mn-ea"/>
                  </a:endParaRPr>
                </a:p>
              </p:txBody>
            </p:sp>
            <p:sp>
              <p:nvSpPr>
                <p:cNvPr id="139" name="îsľiḑé"/>
                <p:cNvSpPr/>
                <p:nvPr/>
              </p:nvSpPr>
              <p:spPr>
                <a:xfrm>
                  <a:off x="2282823" y="2108191"/>
                  <a:ext cx="279402" cy="278986"/>
                </a:xfrm>
                <a:custGeom>
                  <a:avLst/>
                  <a:gdLst>
                    <a:gd name="connsiteX0" fmla="*/ 281864 w 603334"/>
                    <a:gd name="connsiteY0" fmla="*/ 316013 h 602438"/>
                    <a:gd name="connsiteX1" fmla="*/ 598290 w 603334"/>
                    <a:gd name="connsiteY1" fmla="*/ 316013 h 602438"/>
                    <a:gd name="connsiteX2" fmla="*/ 601851 w 603334"/>
                    <a:gd name="connsiteY2" fmla="*/ 317494 h 602438"/>
                    <a:gd name="connsiteX3" fmla="*/ 603334 w 603334"/>
                    <a:gd name="connsiteY3" fmla="*/ 321048 h 602438"/>
                    <a:gd name="connsiteX4" fmla="*/ 603186 w 603334"/>
                    <a:gd name="connsiteY4" fmla="*/ 597403 h 602438"/>
                    <a:gd name="connsiteX5" fmla="*/ 601554 w 603334"/>
                    <a:gd name="connsiteY5" fmla="*/ 601105 h 602438"/>
                    <a:gd name="connsiteX6" fmla="*/ 598290 w 603334"/>
                    <a:gd name="connsiteY6" fmla="*/ 602438 h 602438"/>
                    <a:gd name="connsiteX7" fmla="*/ 597548 w 603334"/>
                    <a:gd name="connsiteY7" fmla="*/ 602290 h 602438"/>
                    <a:gd name="connsiteX8" fmla="*/ 281123 w 603334"/>
                    <a:gd name="connsiteY8" fmla="*/ 557860 h 602438"/>
                    <a:gd name="connsiteX9" fmla="*/ 276969 w 603334"/>
                    <a:gd name="connsiteY9" fmla="*/ 552973 h 602438"/>
                    <a:gd name="connsiteX10" fmla="*/ 276969 w 603334"/>
                    <a:gd name="connsiteY10" fmla="*/ 321048 h 602438"/>
                    <a:gd name="connsiteX11" fmla="*/ 281864 w 603334"/>
                    <a:gd name="connsiteY11" fmla="*/ 316013 h 602438"/>
                    <a:gd name="connsiteX12" fmla="*/ 5184 w 603334"/>
                    <a:gd name="connsiteY12" fmla="*/ 316013 h 602438"/>
                    <a:gd name="connsiteX13" fmla="*/ 242218 w 603334"/>
                    <a:gd name="connsiteY13" fmla="*/ 316013 h 602438"/>
                    <a:gd name="connsiteX14" fmla="*/ 247261 w 603334"/>
                    <a:gd name="connsiteY14" fmla="*/ 321048 h 602438"/>
                    <a:gd name="connsiteX15" fmla="*/ 247261 w 603334"/>
                    <a:gd name="connsiteY15" fmla="*/ 547937 h 602438"/>
                    <a:gd name="connsiteX16" fmla="*/ 245481 w 603334"/>
                    <a:gd name="connsiteY16" fmla="*/ 551639 h 602438"/>
                    <a:gd name="connsiteX17" fmla="*/ 242218 w 603334"/>
                    <a:gd name="connsiteY17" fmla="*/ 552972 h 602438"/>
                    <a:gd name="connsiteX18" fmla="*/ 241624 w 603334"/>
                    <a:gd name="connsiteY18" fmla="*/ 552824 h 602438"/>
                    <a:gd name="connsiteX19" fmla="*/ 4443 w 603334"/>
                    <a:gd name="connsiteY19" fmla="*/ 520390 h 602438"/>
                    <a:gd name="connsiteX20" fmla="*/ 141 w 603334"/>
                    <a:gd name="connsiteY20" fmla="*/ 515503 h 602438"/>
                    <a:gd name="connsiteX21" fmla="*/ 141 w 603334"/>
                    <a:gd name="connsiteY21" fmla="*/ 321048 h 602438"/>
                    <a:gd name="connsiteX22" fmla="*/ 1624 w 603334"/>
                    <a:gd name="connsiteY22" fmla="*/ 317494 h 602438"/>
                    <a:gd name="connsiteX23" fmla="*/ 5184 w 603334"/>
                    <a:gd name="connsiteY23" fmla="*/ 316013 h 602438"/>
                    <a:gd name="connsiteX24" fmla="*/ 241625 w 603334"/>
                    <a:gd name="connsiteY24" fmla="*/ 51752 h 602438"/>
                    <a:gd name="connsiteX25" fmla="*/ 245481 w 603334"/>
                    <a:gd name="connsiteY25" fmla="*/ 52937 h 602438"/>
                    <a:gd name="connsiteX26" fmla="*/ 247261 w 603334"/>
                    <a:gd name="connsiteY26" fmla="*/ 56640 h 602438"/>
                    <a:gd name="connsiteX27" fmla="*/ 247261 w 603334"/>
                    <a:gd name="connsiteY27" fmla="*/ 281487 h 602438"/>
                    <a:gd name="connsiteX28" fmla="*/ 242218 w 603334"/>
                    <a:gd name="connsiteY28" fmla="*/ 286375 h 602438"/>
                    <a:gd name="connsiteX29" fmla="*/ 5191 w 603334"/>
                    <a:gd name="connsiteY29" fmla="*/ 286375 h 602438"/>
                    <a:gd name="connsiteX30" fmla="*/ 148 w 603334"/>
                    <a:gd name="connsiteY30" fmla="*/ 281487 h 602438"/>
                    <a:gd name="connsiteX31" fmla="*/ 0 w 603334"/>
                    <a:gd name="connsiteY31" fmla="*/ 88930 h 602438"/>
                    <a:gd name="connsiteX32" fmla="*/ 4301 w 603334"/>
                    <a:gd name="connsiteY32" fmla="*/ 84042 h 602438"/>
                    <a:gd name="connsiteX33" fmla="*/ 597556 w 603334"/>
                    <a:gd name="connsiteY33" fmla="*/ 28 h 602438"/>
                    <a:gd name="connsiteX34" fmla="*/ 601561 w 603334"/>
                    <a:gd name="connsiteY34" fmla="*/ 1213 h 602438"/>
                    <a:gd name="connsiteX35" fmla="*/ 603193 w 603334"/>
                    <a:gd name="connsiteY35" fmla="*/ 4917 h 602438"/>
                    <a:gd name="connsiteX36" fmla="*/ 603193 w 603334"/>
                    <a:gd name="connsiteY36" fmla="*/ 281487 h 602438"/>
                    <a:gd name="connsiteX37" fmla="*/ 598297 w 603334"/>
                    <a:gd name="connsiteY37" fmla="*/ 286376 h 602438"/>
                    <a:gd name="connsiteX38" fmla="*/ 281865 w 603334"/>
                    <a:gd name="connsiteY38" fmla="*/ 286376 h 602438"/>
                    <a:gd name="connsiteX39" fmla="*/ 276969 w 603334"/>
                    <a:gd name="connsiteY39" fmla="*/ 281487 h 602438"/>
                    <a:gd name="connsiteX40" fmla="*/ 276969 w 603334"/>
                    <a:gd name="connsiteY40" fmla="*/ 50987 h 602438"/>
                    <a:gd name="connsiteX41" fmla="*/ 281123 w 603334"/>
                    <a:gd name="connsiteY41" fmla="*/ 46099 h 602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603334" h="602438">
                      <a:moveTo>
                        <a:pt x="281864" y="316013"/>
                      </a:moveTo>
                      <a:lnTo>
                        <a:pt x="598290" y="316013"/>
                      </a:lnTo>
                      <a:cubicBezTo>
                        <a:pt x="599625" y="316013"/>
                        <a:pt x="600960" y="316605"/>
                        <a:pt x="601851" y="317494"/>
                      </a:cubicBezTo>
                      <a:cubicBezTo>
                        <a:pt x="602741" y="318383"/>
                        <a:pt x="603334" y="319716"/>
                        <a:pt x="603334" y="321048"/>
                      </a:cubicBezTo>
                      <a:lnTo>
                        <a:pt x="603186" y="597403"/>
                      </a:lnTo>
                      <a:cubicBezTo>
                        <a:pt x="603186" y="598884"/>
                        <a:pt x="602592" y="600217"/>
                        <a:pt x="601554" y="601105"/>
                      </a:cubicBezTo>
                      <a:cubicBezTo>
                        <a:pt x="600664" y="601994"/>
                        <a:pt x="599477" y="602438"/>
                        <a:pt x="598290" y="602438"/>
                      </a:cubicBezTo>
                      <a:cubicBezTo>
                        <a:pt x="597993" y="602438"/>
                        <a:pt x="597845" y="602438"/>
                        <a:pt x="597548" y="602290"/>
                      </a:cubicBezTo>
                      <a:lnTo>
                        <a:pt x="281123" y="557860"/>
                      </a:lnTo>
                      <a:cubicBezTo>
                        <a:pt x="278749" y="557564"/>
                        <a:pt x="276969" y="555490"/>
                        <a:pt x="276969" y="552973"/>
                      </a:cubicBezTo>
                      <a:lnTo>
                        <a:pt x="276969" y="321048"/>
                      </a:lnTo>
                      <a:cubicBezTo>
                        <a:pt x="276969" y="318235"/>
                        <a:pt x="279194" y="316013"/>
                        <a:pt x="281864" y="316013"/>
                      </a:cubicBezTo>
                      <a:close/>
                      <a:moveTo>
                        <a:pt x="5184" y="316013"/>
                      </a:moveTo>
                      <a:lnTo>
                        <a:pt x="242218" y="316013"/>
                      </a:lnTo>
                      <a:cubicBezTo>
                        <a:pt x="245036" y="316013"/>
                        <a:pt x="247261" y="318235"/>
                        <a:pt x="247261" y="321048"/>
                      </a:cubicBezTo>
                      <a:lnTo>
                        <a:pt x="247261" y="547937"/>
                      </a:lnTo>
                      <a:cubicBezTo>
                        <a:pt x="247261" y="549418"/>
                        <a:pt x="246668" y="550751"/>
                        <a:pt x="245481" y="551639"/>
                      </a:cubicBezTo>
                      <a:cubicBezTo>
                        <a:pt x="244591" y="552528"/>
                        <a:pt x="243404" y="552972"/>
                        <a:pt x="242218" y="552972"/>
                      </a:cubicBezTo>
                      <a:cubicBezTo>
                        <a:pt x="242069" y="552972"/>
                        <a:pt x="241773" y="552972"/>
                        <a:pt x="241624" y="552824"/>
                      </a:cubicBezTo>
                      <a:lnTo>
                        <a:pt x="4443" y="520390"/>
                      </a:lnTo>
                      <a:cubicBezTo>
                        <a:pt x="2069" y="520094"/>
                        <a:pt x="141" y="518021"/>
                        <a:pt x="141" y="515503"/>
                      </a:cubicBezTo>
                      <a:lnTo>
                        <a:pt x="141" y="321048"/>
                      </a:lnTo>
                      <a:cubicBezTo>
                        <a:pt x="141" y="319716"/>
                        <a:pt x="734" y="318383"/>
                        <a:pt x="1624" y="317494"/>
                      </a:cubicBezTo>
                      <a:cubicBezTo>
                        <a:pt x="2514" y="316605"/>
                        <a:pt x="3849" y="316013"/>
                        <a:pt x="5184" y="316013"/>
                      </a:cubicBezTo>
                      <a:close/>
                      <a:moveTo>
                        <a:pt x="241625" y="51752"/>
                      </a:moveTo>
                      <a:cubicBezTo>
                        <a:pt x="242960" y="51604"/>
                        <a:pt x="244443" y="52048"/>
                        <a:pt x="245481" y="52937"/>
                      </a:cubicBezTo>
                      <a:cubicBezTo>
                        <a:pt x="246668" y="53974"/>
                        <a:pt x="247261" y="55307"/>
                        <a:pt x="247261" y="56640"/>
                      </a:cubicBezTo>
                      <a:lnTo>
                        <a:pt x="247261" y="281487"/>
                      </a:lnTo>
                      <a:cubicBezTo>
                        <a:pt x="247261" y="284153"/>
                        <a:pt x="245036" y="286375"/>
                        <a:pt x="242218" y="286375"/>
                      </a:cubicBezTo>
                      <a:lnTo>
                        <a:pt x="5191" y="286375"/>
                      </a:lnTo>
                      <a:cubicBezTo>
                        <a:pt x="2373" y="286375"/>
                        <a:pt x="148" y="284153"/>
                        <a:pt x="148" y="281487"/>
                      </a:cubicBezTo>
                      <a:lnTo>
                        <a:pt x="0" y="88930"/>
                      </a:lnTo>
                      <a:cubicBezTo>
                        <a:pt x="0" y="86412"/>
                        <a:pt x="1780" y="84339"/>
                        <a:pt x="4301" y="84042"/>
                      </a:cubicBezTo>
                      <a:close/>
                      <a:moveTo>
                        <a:pt x="597556" y="28"/>
                      </a:moveTo>
                      <a:cubicBezTo>
                        <a:pt x="599039" y="-120"/>
                        <a:pt x="600374" y="324"/>
                        <a:pt x="601561" y="1213"/>
                      </a:cubicBezTo>
                      <a:cubicBezTo>
                        <a:pt x="602600" y="2102"/>
                        <a:pt x="603193" y="3583"/>
                        <a:pt x="603193" y="4917"/>
                      </a:cubicBezTo>
                      <a:lnTo>
                        <a:pt x="603193" y="281487"/>
                      </a:lnTo>
                      <a:cubicBezTo>
                        <a:pt x="603193" y="284154"/>
                        <a:pt x="600968" y="286376"/>
                        <a:pt x="598297" y="286376"/>
                      </a:cubicBezTo>
                      <a:lnTo>
                        <a:pt x="281865" y="286376"/>
                      </a:lnTo>
                      <a:cubicBezTo>
                        <a:pt x="279194" y="286376"/>
                        <a:pt x="276969" y="284154"/>
                        <a:pt x="276969" y="281487"/>
                      </a:cubicBezTo>
                      <a:lnTo>
                        <a:pt x="276969" y="50987"/>
                      </a:lnTo>
                      <a:cubicBezTo>
                        <a:pt x="276969" y="48469"/>
                        <a:pt x="278749" y="46395"/>
                        <a:pt x="281123" y="46099"/>
                      </a:cubicBezTo>
                      <a:close/>
                    </a:path>
                  </a:pathLst>
                </a:custGeom>
                <a:gradFill>
                  <a:gsLst>
                    <a:gs pos="44000">
                      <a:srgbClr val="A0B2C5"/>
                    </a:gs>
                    <a:gs pos="86000">
                      <a:srgbClr val="1E4A7A"/>
                    </a:gs>
                  </a:gsLst>
                  <a:lin ang="5400000" scaled="0"/>
                </a:gra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70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grpSp>
        </p:grpSp>
        <p:sp>
          <p:nvSpPr>
            <p:cNvPr id="15" name="文本框 14"/>
            <p:cNvSpPr txBox="1"/>
            <p:nvPr/>
          </p:nvSpPr>
          <p:spPr>
            <a:xfrm>
              <a:off x="1637828" y="2722544"/>
              <a:ext cx="1570990" cy="398780"/>
            </a:xfrm>
            <a:prstGeom prst="rect">
              <a:avLst/>
            </a:prstGeom>
            <a:noFill/>
          </p:spPr>
          <p:txBody>
            <a:bodyPr wrap="square" rtlCol="0">
              <a:spAutoFit/>
            </a:bodyPr>
            <a:lstStyle/>
            <a:p>
              <a:pPr algn="ctr"/>
              <a:r>
                <a:rPr lang="zh-CN" altLang="en-US" sz="2000" dirty="0">
                  <a:solidFill>
                    <a:schemeClr val="bg1"/>
                  </a:solidFill>
                  <a:latin typeface="思源黑体 CN Bold" panose="020B0800000000000000" charset="-122"/>
                  <a:ea typeface="思源黑体 CN Bold" panose="020B0800000000000000" charset="-122"/>
                </a:rPr>
                <a:t>输入关键词</a:t>
              </a:r>
            </a:p>
          </p:txBody>
        </p:sp>
      </p:grpSp>
      <p:grpSp>
        <p:nvGrpSpPr>
          <p:cNvPr id="6" name="组合 5"/>
          <p:cNvGrpSpPr/>
          <p:nvPr/>
        </p:nvGrpSpPr>
        <p:grpSpPr>
          <a:xfrm>
            <a:off x="4076218" y="1383123"/>
            <a:ext cx="1594793" cy="1594793"/>
            <a:chOff x="4069879" y="1748454"/>
            <a:chExt cx="1594793" cy="1594793"/>
          </a:xfrm>
        </p:grpSpPr>
        <p:grpSp>
          <p:nvGrpSpPr>
            <p:cNvPr id="67" name="íṡļíḓe"/>
            <p:cNvGrpSpPr/>
            <p:nvPr/>
          </p:nvGrpSpPr>
          <p:grpSpPr>
            <a:xfrm>
              <a:off x="4069879" y="1748454"/>
              <a:ext cx="1594793" cy="1594793"/>
              <a:chOff x="4069879" y="1748454"/>
              <a:chExt cx="1594793" cy="1594793"/>
            </a:xfrm>
          </p:grpSpPr>
          <p:sp>
            <p:nvSpPr>
              <p:cNvPr id="130" name="îṩľiḋé"/>
              <p:cNvSpPr/>
              <p:nvPr/>
            </p:nvSpPr>
            <p:spPr>
              <a:xfrm>
                <a:off x="4069879" y="1748454"/>
                <a:ext cx="1594793" cy="1594793"/>
              </a:xfrm>
              <a:prstGeom prst="roundRect">
                <a:avLst>
                  <a:gd name="adj" fmla="val 4178"/>
                </a:avLst>
              </a:prstGeom>
              <a:solidFill>
                <a:srgbClr val="A0B2C5"/>
              </a:solidFill>
              <a:ln w="3175" cap="rnd">
                <a:noFill/>
                <a:prstDash val="sysDot"/>
                <a:round/>
              </a:ln>
              <a:effectLst>
                <a:outerShdw blurRad="635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sz="2000" b="1" i="1">
                  <a:solidFill>
                    <a:schemeClr val="tx1"/>
                  </a:solidFill>
                  <a:sym typeface="+mn-ea"/>
                </a:endParaRPr>
              </a:p>
            </p:txBody>
          </p:sp>
          <p:grpSp>
            <p:nvGrpSpPr>
              <p:cNvPr id="132" name="işľiḓe"/>
              <p:cNvGrpSpPr/>
              <p:nvPr/>
            </p:nvGrpSpPr>
            <p:grpSpPr>
              <a:xfrm>
                <a:off x="4587907" y="1968316"/>
                <a:ext cx="558736" cy="558736"/>
                <a:chOff x="4587907" y="1968316"/>
                <a:chExt cx="558736" cy="558736"/>
              </a:xfrm>
            </p:grpSpPr>
            <p:sp>
              <p:nvSpPr>
                <p:cNvPr id="133" name="íṡ1íḍè"/>
                <p:cNvSpPr/>
                <p:nvPr/>
              </p:nvSpPr>
              <p:spPr>
                <a:xfrm>
                  <a:off x="4587907" y="1968316"/>
                  <a:ext cx="558736" cy="558736"/>
                </a:xfrm>
                <a:prstGeom prst="ellipse">
                  <a:avLst/>
                </a:prstGeom>
                <a:solidFill>
                  <a:srgbClr val="FCFCFC"/>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lnSpcReduction="10000"/>
                </a:bodyPr>
                <a:lstStyle/>
                <a:p>
                  <a:pPr lvl="0" algn="ctr">
                    <a:buClrTx/>
                    <a:buSzTx/>
                    <a:buFontTx/>
                  </a:pPr>
                  <a:endParaRPr lang="zh-CN" altLang="en-US" sz="2000" b="1" i="1">
                    <a:solidFill>
                      <a:schemeClr val="tx1"/>
                    </a:solidFill>
                    <a:sym typeface="+mn-ea"/>
                  </a:endParaRPr>
                </a:p>
              </p:txBody>
            </p:sp>
            <p:sp>
              <p:nvSpPr>
                <p:cNvPr id="134" name="išlíḑê"/>
                <p:cNvSpPr/>
                <p:nvPr/>
              </p:nvSpPr>
              <p:spPr>
                <a:xfrm>
                  <a:off x="4705350" y="2089722"/>
                  <a:ext cx="323850" cy="315924"/>
                </a:xfrm>
                <a:custGeom>
                  <a:avLst/>
                  <a:gdLst>
                    <a:gd name="T0" fmla="*/ 348 w 432"/>
                    <a:gd name="T1" fmla="*/ 176 h 422"/>
                    <a:gd name="T2" fmla="*/ 353 w 432"/>
                    <a:gd name="T3" fmla="*/ 137 h 422"/>
                    <a:gd name="T4" fmla="*/ 216 w 432"/>
                    <a:gd name="T5" fmla="*/ 0 h 422"/>
                    <a:gd name="T6" fmla="*/ 78 w 432"/>
                    <a:gd name="T7" fmla="*/ 137 h 422"/>
                    <a:gd name="T8" fmla="*/ 84 w 432"/>
                    <a:gd name="T9" fmla="*/ 176 h 422"/>
                    <a:gd name="T10" fmla="*/ 27 w 432"/>
                    <a:gd name="T11" fmla="*/ 328 h 422"/>
                    <a:gd name="T12" fmla="*/ 70 w 432"/>
                    <a:gd name="T13" fmla="*/ 290 h 422"/>
                    <a:gd name="T14" fmla="*/ 101 w 432"/>
                    <a:gd name="T15" fmla="*/ 351 h 422"/>
                    <a:gd name="T16" fmla="*/ 65 w 432"/>
                    <a:gd name="T17" fmla="*/ 384 h 422"/>
                    <a:gd name="T18" fmla="*/ 135 w 432"/>
                    <a:gd name="T19" fmla="*/ 422 h 422"/>
                    <a:gd name="T20" fmla="*/ 196 w 432"/>
                    <a:gd name="T21" fmla="*/ 402 h 422"/>
                    <a:gd name="T22" fmla="*/ 216 w 432"/>
                    <a:gd name="T23" fmla="*/ 404 h 422"/>
                    <a:gd name="T24" fmla="*/ 236 w 432"/>
                    <a:gd name="T25" fmla="*/ 402 h 422"/>
                    <a:gd name="T26" fmla="*/ 297 w 432"/>
                    <a:gd name="T27" fmla="*/ 422 h 422"/>
                    <a:gd name="T28" fmla="*/ 367 w 432"/>
                    <a:gd name="T29" fmla="*/ 384 h 422"/>
                    <a:gd name="T30" fmla="*/ 330 w 432"/>
                    <a:gd name="T31" fmla="*/ 351 h 422"/>
                    <a:gd name="T32" fmla="*/ 362 w 432"/>
                    <a:gd name="T33" fmla="*/ 290 h 422"/>
                    <a:gd name="T34" fmla="*/ 404 w 432"/>
                    <a:gd name="T35" fmla="*/ 328 h 422"/>
                    <a:gd name="T36" fmla="*/ 348 w 432"/>
                    <a:gd name="T37" fmla="*/ 176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2" h="422">
                      <a:moveTo>
                        <a:pt x="348" y="176"/>
                      </a:moveTo>
                      <a:cubicBezTo>
                        <a:pt x="351" y="164"/>
                        <a:pt x="353" y="151"/>
                        <a:pt x="353" y="137"/>
                      </a:cubicBezTo>
                      <a:cubicBezTo>
                        <a:pt x="353" y="61"/>
                        <a:pt x="292" y="0"/>
                        <a:pt x="216" y="0"/>
                      </a:cubicBezTo>
                      <a:cubicBezTo>
                        <a:pt x="140" y="0"/>
                        <a:pt x="78" y="61"/>
                        <a:pt x="78" y="137"/>
                      </a:cubicBezTo>
                      <a:cubicBezTo>
                        <a:pt x="78" y="151"/>
                        <a:pt x="80" y="164"/>
                        <a:pt x="84" y="176"/>
                      </a:cubicBezTo>
                      <a:cubicBezTo>
                        <a:pt x="67" y="190"/>
                        <a:pt x="0" y="250"/>
                        <a:pt x="27" y="328"/>
                      </a:cubicBezTo>
                      <a:cubicBezTo>
                        <a:pt x="27" y="328"/>
                        <a:pt x="51" y="326"/>
                        <a:pt x="70" y="290"/>
                      </a:cubicBezTo>
                      <a:cubicBezTo>
                        <a:pt x="76" y="313"/>
                        <a:pt x="86" y="334"/>
                        <a:pt x="101" y="351"/>
                      </a:cubicBezTo>
                      <a:cubicBezTo>
                        <a:pt x="80" y="357"/>
                        <a:pt x="65" y="370"/>
                        <a:pt x="65" y="384"/>
                      </a:cubicBezTo>
                      <a:cubicBezTo>
                        <a:pt x="65" y="405"/>
                        <a:pt x="96" y="422"/>
                        <a:pt x="135" y="422"/>
                      </a:cubicBezTo>
                      <a:cubicBezTo>
                        <a:pt x="161" y="422"/>
                        <a:pt x="184" y="414"/>
                        <a:pt x="196" y="402"/>
                      </a:cubicBezTo>
                      <a:cubicBezTo>
                        <a:pt x="202" y="403"/>
                        <a:pt x="209" y="404"/>
                        <a:pt x="216" y="404"/>
                      </a:cubicBezTo>
                      <a:cubicBezTo>
                        <a:pt x="223" y="404"/>
                        <a:pt x="229" y="403"/>
                        <a:pt x="236" y="402"/>
                      </a:cubicBezTo>
                      <a:cubicBezTo>
                        <a:pt x="248" y="414"/>
                        <a:pt x="271" y="422"/>
                        <a:pt x="297" y="422"/>
                      </a:cubicBezTo>
                      <a:cubicBezTo>
                        <a:pt x="335" y="422"/>
                        <a:pt x="367" y="405"/>
                        <a:pt x="367" y="384"/>
                      </a:cubicBezTo>
                      <a:cubicBezTo>
                        <a:pt x="367" y="370"/>
                        <a:pt x="352" y="357"/>
                        <a:pt x="330" y="351"/>
                      </a:cubicBezTo>
                      <a:cubicBezTo>
                        <a:pt x="345" y="334"/>
                        <a:pt x="356" y="313"/>
                        <a:pt x="362" y="290"/>
                      </a:cubicBezTo>
                      <a:cubicBezTo>
                        <a:pt x="381" y="326"/>
                        <a:pt x="404" y="328"/>
                        <a:pt x="404" y="328"/>
                      </a:cubicBezTo>
                      <a:cubicBezTo>
                        <a:pt x="432" y="250"/>
                        <a:pt x="365" y="190"/>
                        <a:pt x="348" y="176"/>
                      </a:cubicBezTo>
                      <a:close/>
                    </a:path>
                  </a:pathLst>
                </a:custGeom>
                <a:gradFill>
                  <a:gsLst>
                    <a:gs pos="44000">
                      <a:srgbClr val="A0B2C5"/>
                    </a:gs>
                    <a:gs pos="86000">
                      <a:srgbClr val="1E4A7A"/>
                    </a:gs>
                  </a:gsLst>
                  <a:lin ang="5400000" scaled="0"/>
                </a:gra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85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grpSp>
        </p:grpSp>
        <p:sp>
          <p:nvSpPr>
            <p:cNvPr id="16" name="文本框 15"/>
            <p:cNvSpPr txBox="1"/>
            <p:nvPr/>
          </p:nvSpPr>
          <p:spPr>
            <a:xfrm>
              <a:off x="4082579" y="2722544"/>
              <a:ext cx="1570990" cy="398780"/>
            </a:xfrm>
            <a:prstGeom prst="rect">
              <a:avLst/>
            </a:prstGeom>
            <a:noFill/>
          </p:spPr>
          <p:txBody>
            <a:bodyPr wrap="square" rtlCol="0">
              <a:spAutoFit/>
            </a:bodyPr>
            <a:lstStyle/>
            <a:p>
              <a:pPr algn="ctr"/>
              <a:r>
                <a:rPr lang="zh-CN" altLang="en-US" sz="2000" dirty="0">
                  <a:solidFill>
                    <a:schemeClr val="bg1"/>
                  </a:solidFill>
                  <a:latin typeface="思源黑体 CN Bold" panose="020B0800000000000000" charset="-122"/>
                  <a:ea typeface="思源黑体 CN Bold" panose="020B0800000000000000" charset="-122"/>
                </a:rPr>
                <a:t>输入关键词</a:t>
              </a:r>
            </a:p>
          </p:txBody>
        </p:sp>
      </p:grpSp>
      <p:grpSp>
        <p:nvGrpSpPr>
          <p:cNvPr id="14" name="组合 13"/>
          <p:cNvGrpSpPr/>
          <p:nvPr/>
        </p:nvGrpSpPr>
        <p:grpSpPr>
          <a:xfrm>
            <a:off x="6520969" y="1383123"/>
            <a:ext cx="1594793" cy="1594793"/>
            <a:chOff x="6514630" y="1748454"/>
            <a:chExt cx="1594793" cy="1594793"/>
          </a:xfrm>
        </p:grpSpPr>
        <p:grpSp>
          <p:nvGrpSpPr>
            <p:cNvPr id="68" name="îṥlïḍè"/>
            <p:cNvGrpSpPr/>
            <p:nvPr/>
          </p:nvGrpSpPr>
          <p:grpSpPr>
            <a:xfrm>
              <a:off x="6514630" y="1748454"/>
              <a:ext cx="1594793" cy="1594793"/>
              <a:chOff x="6514630" y="1748454"/>
              <a:chExt cx="1594793" cy="1594793"/>
            </a:xfrm>
          </p:grpSpPr>
          <p:sp>
            <p:nvSpPr>
              <p:cNvPr id="125" name="îS1ïďê"/>
              <p:cNvSpPr/>
              <p:nvPr/>
            </p:nvSpPr>
            <p:spPr>
              <a:xfrm>
                <a:off x="6514630" y="1748454"/>
                <a:ext cx="1594793" cy="1594793"/>
              </a:xfrm>
              <a:prstGeom prst="roundRect">
                <a:avLst>
                  <a:gd name="adj" fmla="val 4178"/>
                </a:avLst>
              </a:prstGeom>
              <a:solidFill>
                <a:srgbClr val="1E4A7A"/>
              </a:solidFill>
              <a:ln w="3175" cap="rnd">
                <a:noFill/>
                <a:prstDash val="sysDot"/>
                <a:round/>
              </a:ln>
              <a:effectLst>
                <a:outerShdw blurRad="635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sz="2000" b="1" i="1">
                  <a:solidFill>
                    <a:schemeClr val="tx1"/>
                  </a:solidFill>
                  <a:sym typeface="+mn-ea"/>
                </a:endParaRPr>
              </a:p>
            </p:txBody>
          </p:sp>
          <p:grpSp>
            <p:nvGrpSpPr>
              <p:cNvPr id="127" name="îṥḻïdê"/>
              <p:cNvGrpSpPr/>
              <p:nvPr/>
            </p:nvGrpSpPr>
            <p:grpSpPr>
              <a:xfrm>
                <a:off x="7032658" y="1968316"/>
                <a:ext cx="558736" cy="558736"/>
                <a:chOff x="7032658" y="1968316"/>
                <a:chExt cx="558736" cy="558736"/>
              </a:xfrm>
            </p:grpSpPr>
            <p:sp>
              <p:nvSpPr>
                <p:cNvPr id="128" name="íşľïḍe"/>
                <p:cNvSpPr/>
                <p:nvPr/>
              </p:nvSpPr>
              <p:spPr>
                <a:xfrm>
                  <a:off x="7032658" y="1968316"/>
                  <a:ext cx="558736" cy="558736"/>
                </a:xfrm>
                <a:prstGeom prst="ellipse">
                  <a:avLst/>
                </a:prstGeom>
                <a:solidFill>
                  <a:schemeClr val="bg1"/>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lnSpcReduction="10000"/>
                </a:bodyPr>
                <a:lstStyle/>
                <a:p>
                  <a:pPr lvl="0" algn="ctr">
                    <a:buClrTx/>
                    <a:buSzTx/>
                    <a:buFontTx/>
                  </a:pPr>
                  <a:endParaRPr lang="zh-CN" altLang="en-US" sz="2000" b="1" i="1">
                    <a:solidFill>
                      <a:schemeClr val="tx1"/>
                    </a:solidFill>
                    <a:sym typeface="+mn-ea"/>
                  </a:endParaRPr>
                </a:p>
              </p:txBody>
            </p:sp>
            <p:sp>
              <p:nvSpPr>
                <p:cNvPr id="129" name="îṣḷíḓe"/>
                <p:cNvSpPr/>
                <p:nvPr/>
              </p:nvSpPr>
              <p:spPr>
                <a:xfrm>
                  <a:off x="7140360" y="2088552"/>
                  <a:ext cx="343332" cy="318264"/>
                </a:xfrm>
                <a:custGeom>
                  <a:avLst/>
                  <a:gdLst>
                    <a:gd name="connsiteX0" fmla="*/ 476517 w 601409"/>
                    <a:gd name="connsiteY0" fmla="*/ 289505 h 557498"/>
                    <a:gd name="connsiteX1" fmla="*/ 449242 w 601409"/>
                    <a:gd name="connsiteY1" fmla="*/ 315301 h 557498"/>
                    <a:gd name="connsiteX2" fmla="*/ 476517 w 601409"/>
                    <a:gd name="connsiteY2" fmla="*/ 342531 h 557498"/>
                    <a:gd name="connsiteX3" fmla="*/ 503792 w 601409"/>
                    <a:gd name="connsiteY3" fmla="*/ 315301 h 557498"/>
                    <a:gd name="connsiteX4" fmla="*/ 476517 w 601409"/>
                    <a:gd name="connsiteY4" fmla="*/ 289505 h 557498"/>
                    <a:gd name="connsiteX5" fmla="*/ 350190 w 601409"/>
                    <a:gd name="connsiteY5" fmla="*/ 289505 h 557498"/>
                    <a:gd name="connsiteX6" fmla="*/ 322915 w 601409"/>
                    <a:gd name="connsiteY6" fmla="*/ 315301 h 557498"/>
                    <a:gd name="connsiteX7" fmla="*/ 350190 w 601409"/>
                    <a:gd name="connsiteY7" fmla="*/ 342531 h 557498"/>
                    <a:gd name="connsiteX8" fmla="*/ 377465 w 601409"/>
                    <a:gd name="connsiteY8" fmla="*/ 315301 h 557498"/>
                    <a:gd name="connsiteX9" fmla="*/ 350190 w 601409"/>
                    <a:gd name="connsiteY9" fmla="*/ 289505 h 557498"/>
                    <a:gd name="connsiteX10" fmla="*/ 413354 w 601409"/>
                    <a:gd name="connsiteY10" fmla="*/ 226448 h 557498"/>
                    <a:gd name="connsiteX11" fmla="*/ 601409 w 601409"/>
                    <a:gd name="connsiteY11" fmla="*/ 385524 h 557498"/>
                    <a:gd name="connsiteX12" fmla="*/ 568392 w 601409"/>
                    <a:gd name="connsiteY12" fmla="*/ 474377 h 557498"/>
                    <a:gd name="connsiteX13" fmla="*/ 577005 w 601409"/>
                    <a:gd name="connsiteY13" fmla="*/ 557498 h 557498"/>
                    <a:gd name="connsiteX14" fmla="*/ 503792 w 601409"/>
                    <a:gd name="connsiteY14" fmla="*/ 524537 h 557498"/>
                    <a:gd name="connsiteX15" fmla="*/ 413354 w 601409"/>
                    <a:gd name="connsiteY15" fmla="*/ 544600 h 557498"/>
                    <a:gd name="connsiteX16" fmla="*/ 225298 w 601409"/>
                    <a:gd name="connsiteY16" fmla="*/ 385524 h 557498"/>
                    <a:gd name="connsiteX17" fmla="*/ 413354 w 601409"/>
                    <a:gd name="connsiteY17" fmla="*/ 226448 h 557498"/>
                    <a:gd name="connsiteX18" fmla="*/ 331567 w 601409"/>
                    <a:gd name="connsiteY18" fmla="*/ 83108 h 557498"/>
                    <a:gd name="connsiteX19" fmla="*/ 295683 w 601409"/>
                    <a:gd name="connsiteY19" fmla="*/ 117497 h 557498"/>
                    <a:gd name="connsiteX20" fmla="*/ 331567 w 601409"/>
                    <a:gd name="connsiteY20" fmla="*/ 153320 h 557498"/>
                    <a:gd name="connsiteX21" fmla="*/ 366015 w 601409"/>
                    <a:gd name="connsiteY21" fmla="*/ 117497 h 557498"/>
                    <a:gd name="connsiteX22" fmla="*/ 331567 w 601409"/>
                    <a:gd name="connsiteY22" fmla="*/ 83108 h 557498"/>
                    <a:gd name="connsiteX23" fmla="*/ 163630 w 601409"/>
                    <a:gd name="connsiteY23" fmla="*/ 83108 h 557498"/>
                    <a:gd name="connsiteX24" fmla="*/ 129182 w 601409"/>
                    <a:gd name="connsiteY24" fmla="*/ 117497 h 557498"/>
                    <a:gd name="connsiteX25" fmla="*/ 163630 w 601409"/>
                    <a:gd name="connsiteY25" fmla="*/ 153320 h 557498"/>
                    <a:gd name="connsiteX26" fmla="*/ 199514 w 601409"/>
                    <a:gd name="connsiteY26" fmla="*/ 117497 h 557498"/>
                    <a:gd name="connsiteX27" fmla="*/ 163630 w 601409"/>
                    <a:gd name="connsiteY27" fmla="*/ 83108 h 557498"/>
                    <a:gd name="connsiteX28" fmla="*/ 248316 w 601409"/>
                    <a:gd name="connsiteY28" fmla="*/ 0 h 557498"/>
                    <a:gd name="connsiteX29" fmla="*/ 495197 w 601409"/>
                    <a:gd name="connsiteY29" fmla="*/ 210635 h 557498"/>
                    <a:gd name="connsiteX30" fmla="*/ 495197 w 601409"/>
                    <a:gd name="connsiteY30" fmla="*/ 220666 h 557498"/>
                    <a:gd name="connsiteX31" fmla="*/ 413382 w 601409"/>
                    <a:gd name="connsiteY31" fmla="*/ 204904 h 557498"/>
                    <a:gd name="connsiteX32" fmla="*/ 205256 w 601409"/>
                    <a:gd name="connsiteY32" fmla="*/ 385448 h 557498"/>
                    <a:gd name="connsiteX33" fmla="*/ 208126 w 601409"/>
                    <a:gd name="connsiteY33" fmla="*/ 416972 h 557498"/>
                    <a:gd name="connsiteX34" fmla="*/ 129182 w 601409"/>
                    <a:gd name="connsiteY34" fmla="*/ 394045 h 557498"/>
                    <a:gd name="connsiteX35" fmla="*/ 31578 w 601409"/>
                    <a:gd name="connsiteY35" fmla="*/ 437032 h 557498"/>
                    <a:gd name="connsiteX36" fmla="*/ 43061 w 601409"/>
                    <a:gd name="connsiteY36" fmla="*/ 328132 h 557498"/>
                    <a:gd name="connsiteX37" fmla="*/ 0 w 601409"/>
                    <a:gd name="connsiteY37" fmla="*/ 210635 h 557498"/>
                    <a:gd name="connsiteX38" fmla="*/ 248316 w 601409"/>
                    <a:gd name="connsiteY38" fmla="*/ 0 h 55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601409" h="557498">
                      <a:moveTo>
                        <a:pt x="476517" y="289505"/>
                      </a:moveTo>
                      <a:cubicBezTo>
                        <a:pt x="462162" y="289505"/>
                        <a:pt x="449242" y="300970"/>
                        <a:pt x="449242" y="315301"/>
                      </a:cubicBezTo>
                      <a:cubicBezTo>
                        <a:pt x="449242" y="331066"/>
                        <a:pt x="462162" y="342531"/>
                        <a:pt x="476517" y="342531"/>
                      </a:cubicBezTo>
                      <a:cubicBezTo>
                        <a:pt x="490873" y="342531"/>
                        <a:pt x="503792" y="331066"/>
                        <a:pt x="503792" y="315301"/>
                      </a:cubicBezTo>
                      <a:cubicBezTo>
                        <a:pt x="503792" y="300970"/>
                        <a:pt x="490873" y="289505"/>
                        <a:pt x="476517" y="289505"/>
                      </a:cubicBezTo>
                      <a:close/>
                      <a:moveTo>
                        <a:pt x="350190" y="289505"/>
                      </a:moveTo>
                      <a:cubicBezTo>
                        <a:pt x="335834" y="289505"/>
                        <a:pt x="322915" y="300970"/>
                        <a:pt x="322915" y="315301"/>
                      </a:cubicBezTo>
                      <a:cubicBezTo>
                        <a:pt x="322915" y="331066"/>
                        <a:pt x="335834" y="342531"/>
                        <a:pt x="350190" y="342531"/>
                      </a:cubicBezTo>
                      <a:cubicBezTo>
                        <a:pt x="364545" y="342531"/>
                        <a:pt x="377465" y="331066"/>
                        <a:pt x="377465" y="315301"/>
                      </a:cubicBezTo>
                      <a:cubicBezTo>
                        <a:pt x="377465" y="300970"/>
                        <a:pt x="364545" y="289505"/>
                        <a:pt x="350190" y="289505"/>
                      </a:cubicBezTo>
                      <a:close/>
                      <a:moveTo>
                        <a:pt x="413354" y="226448"/>
                      </a:moveTo>
                      <a:cubicBezTo>
                        <a:pt x="516712" y="226448"/>
                        <a:pt x="601409" y="298104"/>
                        <a:pt x="601409" y="385524"/>
                      </a:cubicBezTo>
                      <a:cubicBezTo>
                        <a:pt x="601409" y="418486"/>
                        <a:pt x="588489" y="450014"/>
                        <a:pt x="568392" y="474377"/>
                      </a:cubicBezTo>
                      <a:lnTo>
                        <a:pt x="577005" y="557498"/>
                      </a:lnTo>
                      <a:lnTo>
                        <a:pt x="503792" y="524537"/>
                      </a:lnTo>
                      <a:cubicBezTo>
                        <a:pt x="476517" y="537435"/>
                        <a:pt x="446371" y="544600"/>
                        <a:pt x="413354" y="544600"/>
                      </a:cubicBezTo>
                      <a:cubicBezTo>
                        <a:pt x="309995" y="544600"/>
                        <a:pt x="225298" y="472944"/>
                        <a:pt x="225298" y="385524"/>
                      </a:cubicBezTo>
                      <a:cubicBezTo>
                        <a:pt x="225298" y="298104"/>
                        <a:pt x="309995" y="226448"/>
                        <a:pt x="413354" y="226448"/>
                      </a:cubicBezTo>
                      <a:close/>
                      <a:moveTo>
                        <a:pt x="331567" y="83108"/>
                      </a:moveTo>
                      <a:cubicBezTo>
                        <a:pt x="311472" y="83108"/>
                        <a:pt x="295683" y="98870"/>
                        <a:pt x="295683" y="117497"/>
                      </a:cubicBezTo>
                      <a:cubicBezTo>
                        <a:pt x="295683" y="137558"/>
                        <a:pt x="311472" y="153320"/>
                        <a:pt x="331567" y="153320"/>
                      </a:cubicBezTo>
                      <a:cubicBezTo>
                        <a:pt x="350226" y="153320"/>
                        <a:pt x="366015" y="137558"/>
                        <a:pt x="366015" y="117497"/>
                      </a:cubicBezTo>
                      <a:cubicBezTo>
                        <a:pt x="366015" y="98870"/>
                        <a:pt x="350226" y="83108"/>
                        <a:pt x="331567" y="83108"/>
                      </a:cubicBezTo>
                      <a:close/>
                      <a:moveTo>
                        <a:pt x="163630" y="83108"/>
                      </a:moveTo>
                      <a:cubicBezTo>
                        <a:pt x="144971" y="83108"/>
                        <a:pt x="129182" y="98870"/>
                        <a:pt x="129182" y="117497"/>
                      </a:cubicBezTo>
                      <a:cubicBezTo>
                        <a:pt x="129182" y="137558"/>
                        <a:pt x="144971" y="153320"/>
                        <a:pt x="163630" y="153320"/>
                      </a:cubicBezTo>
                      <a:cubicBezTo>
                        <a:pt x="183725" y="153320"/>
                        <a:pt x="199514" y="137558"/>
                        <a:pt x="199514" y="117497"/>
                      </a:cubicBezTo>
                      <a:cubicBezTo>
                        <a:pt x="199514" y="98870"/>
                        <a:pt x="183725" y="83108"/>
                        <a:pt x="163630" y="83108"/>
                      </a:cubicBezTo>
                      <a:close/>
                      <a:moveTo>
                        <a:pt x="248316" y="0"/>
                      </a:moveTo>
                      <a:cubicBezTo>
                        <a:pt x="384675" y="0"/>
                        <a:pt x="495197" y="94571"/>
                        <a:pt x="495197" y="210635"/>
                      </a:cubicBezTo>
                      <a:cubicBezTo>
                        <a:pt x="495197" y="213501"/>
                        <a:pt x="495197" y="216367"/>
                        <a:pt x="495197" y="220666"/>
                      </a:cubicBezTo>
                      <a:cubicBezTo>
                        <a:pt x="469361" y="210635"/>
                        <a:pt x="442089" y="204904"/>
                        <a:pt x="413382" y="204904"/>
                      </a:cubicBezTo>
                      <a:cubicBezTo>
                        <a:pt x="298554" y="204904"/>
                        <a:pt x="205256" y="286579"/>
                        <a:pt x="205256" y="385448"/>
                      </a:cubicBezTo>
                      <a:cubicBezTo>
                        <a:pt x="205256" y="396911"/>
                        <a:pt x="206691" y="406942"/>
                        <a:pt x="208126" y="416972"/>
                      </a:cubicBezTo>
                      <a:cubicBezTo>
                        <a:pt x="179419" y="412673"/>
                        <a:pt x="153583" y="405509"/>
                        <a:pt x="129182" y="394045"/>
                      </a:cubicBezTo>
                      <a:lnTo>
                        <a:pt x="31578" y="437032"/>
                      </a:lnTo>
                      <a:lnTo>
                        <a:pt x="43061" y="328132"/>
                      </a:lnTo>
                      <a:cubicBezTo>
                        <a:pt x="15789" y="293743"/>
                        <a:pt x="0" y="253622"/>
                        <a:pt x="0" y="210635"/>
                      </a:cubicBezTo>
                      <a:cubicBezTo>
                        <a:pt x="0" y="94571"/>
                        <a:pt x="110522" y="0"/>
                        <a:pt x="248316" y="0"/>
                      </a:cubicBezTo>
                      <a:close/>
                    </a:path>
                  </a:pathLst>
                </a:custGeom>
                <a:gradFill>
                  <a:gsLst>
                    <a:gs pos="44000">
                      <a:srgbClr val="A0B2C5"/>
                    </a:gs>
                    <a:gs pos="86000">
                      <a:srgbClr val="1E4A7A"/>
                    </a:gs>
                  </a:gsLst>
                  <a:lin ang="5400000" scaled="0"/>
                </a:gra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85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rgbClr val="1E4A7A"/>
                    </a:solidFill>
                  </a:endParaRPr>
                </a:p>
              </p:txBody>
            </p:sp>
          </p:grpSp>
        </p:grpSp>
        <p:sp>
          <p:nvSpPr>
            <p:cNvPr id="18" name="文本框 17"/>
            <p:cNvSpPr txBox="1"/>
            <p:nvPr/>
          </p:nvSpPr>
          <p:spPr>
            <a:xfrm>
              <a:off x="6527330" y="2722544"/>
              <a:ext cx="1570990" cy="398780"/>
            </a:xfrm>
            <a:prstGeom prst="rect">
              <a:avLst/>
            </a:prstGeom>
            <a:noFill/>
          </p:spPr>
          <p:txBody>
            <a:bodyPr wrap="square" rtlCol="0">
              <a:spAutoFit/>
            </a:bodyPr>
            <a:lstStyle/>
            <a:p>
              <a:pPr algn="ctr"/>
              <a:r>
                <a:rPr lang="zh-CN" altLang="en-US" sz="2000" dirty="0">
                  <a:solidFill>
                    <a:schemeClr val="bg1"/>
                  </a:solidFill>
                  <a:latin typeface="思源黑体 CN Bold" panose="020B0800000000000000" charset="-122"/>
                  <a:ea typeface="思源黑体 CN Bold" panose="020B0800000000000000" charset="-122"/>
                </a:rPr>
                <a:t>输入关键词</a:t>
              </a:r>
            </a:p>
          </p:txBody>
        </p:sp>
      </p:grpSp>
      <p:grpSp>
        <p:nvGrpSpPr>
          <p:cNvPr id="17" name="组合 16"/>
          <p:cNvGrpSpPr/>
          <p:nvPr/>
        </p:nvGrpSpPr>
        <p:grpSpPr>
          <a:xfrm>
            <a:off x="8965718" y="1383123"/>
            <a:ext cx="1594793" cy="1594793"/>
            <a:chOff x="8959379" y="1748454"/>
            <a:chExt cx="1594793" cy="1594793"/>
          </a:xfrm>
        </p:grpSpPr>
        <p:grpSp>
          <p:nvGrpSpPr>
            <p:cNvPr id="95" name="ï$lîḍè"/>
            <p:cNvGrpSpPr/>
            <p:nvPr/>
          </p:nvGrpSpPr>
          <p:grpSpPr>
            <a:xfrm>
              <a:off x="8959379" y="1748454"/>
              <a:ext cx="1594793" cy="1594793"/>
              <a:chOff x="8959379" y="1748454"/>
              <a:chExt cx="1594793" cy="1594793"/>
            </a:xfrm>
          </p:grpSpPr>
          <p:sp>
            <p:nvSpPr>
              <p:cNvPr id="120" name="íṩḷiďé"/>
              <p:cNvSpPr/>
              <p:nvPr/>
            </p:nvSpPr>
            <p:spPr>
              <a:xfrm>
                <a:off x="8959379" y="1748454"/>
                <a:ext cx="1594793" cy="1594793"/>
              </a:xfrm>
              <a:prstGeom prst="roundRect">
                <a:avLst>
                  <a:gd name="adj" fmla="val 4178"/>
                </a:avLst>
              </a:prstGeom>
              <a:solidFill>
                <a:srgbClr val="A0B2C5"/>
              </a:solidFill>
              <a:ln w="3175" cap="rnd">
                <a:noFill/>
                <a:prstDash val="sysDot"/>
                <a:round/>
              </a:ln>
              <a:effectLst>
                <a:outerShdw blurRad="635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sz="2000" b="1" i="1">
                  <a:solidFill>
                    <a:schemeClr val="tx1"/>
                  </a:solidFill>
                  <a:sym typeface="+mn-ea"/>
                </a:endParaRPr>
              </a:p>
            </p:txBody>
          </p:sp>
          <p:grpSp>
            <p:nvGrpSpPr>
              <p:cNvPr id="122" name="i$ļîďe"/>
              <p:cNvGrpSpPr/>
              <p:nvPr/>
            </p:nvGrpSpPr>
            <p:grpSpPr>
              <a:xfrm>
                <a:off x="9477407" y="1968316"/>
                <a:ext cx="558736" cy="558736"/>
                <a:chOff x="9477407" y="1968316"/>
                <a:chExt cx="558736" cy="558736"/>
              </a:xfrm>
            </p:grpSpPr>
            <p:sp>
              <p:nvSpPr>
                <p:cNvPr id="123" name="îṣlíḓè"/>
                <p:cNvSpPr/>
                <p:nvPr/>
              </p:nvSpPr>
              <p:spPr>
                <a:xfrm>
                  <a:off x="9477407" y="1968316"/>
                  <a:ext cx="558736" cy="558736"/>
                </a:xfrm>
                <a:prstGeom prst="ellipse">
                  <a:avLst/>
                </a:prstGeom>
                <a:solidFill>
                  <a:srgbClr val="FCFCFC"/>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lnSpcReduction="10000"/>
                </a:bodyPr>
                <a:lstStyle/>
                <a:p>
                  <a:pPr lvl="0" algn="ctr">
                    <a:buClrTx/>
                    <a:buSzTx/>
                    <a:buFontTx/>
                  </a:pPr>
                  <a:endParaRPr lang="zh-CN" altLang="en-US" sz="2000" b="1" i="1">
                    <a:solidFill>
                      <a:schemeClr val="tx1"/>
                    </a:solidFill>
                    <a:sym typeface="+mn-ea"/>
                  </a:endParaRPr>
                </a:p>
              </p:txBody>
            </p:sp>
            <p:sp>
              <p:nvSpPr>
                <p:cNvPr id="124" name="îS1ïďè"/>
                <p:cNvSpPr/>
                <p:nvPr/>
              </p:nvSpPr>
              <p:spPr>
                <a:xfrm>
                  <a:off x="9616560" y="2076018"/>
                  <a:ext cx="280430" cy="343332"/>
                </a:xfrm>
                <a:custGeom>
                  <a:avLst/>
                  <a:gdLst>
                    <a:gd name="connsiteX0" fmla="*/ 350777 w 457856"/>
                    <a:gd name="connsiteY0" fmla="*/ 136349 h 560555"/>
                    <a:gd name="connsiteX1" fmla="*/ 443086 w 457856"/>
                    <a:gd name="connsiteY1" fmla="*/ 191681 h 560555"/>
                    <a:gd name="connsiteX2" fmla="*/ 382162 w 457856"/>
                    <a:gd name="connsiteY2" fmla="*/ 307876 h 560555"/>
                    <a:gd name="connsiteX3" fmla="*/ 457856 w 457856"/>
                    <a:gd name="connsiteY3" fmla="*/ 411161 h 560555"/>
                    <a:gd name="connsiteX4" fmla="*/ 409855 w 457856"/>
                    <a:gd name="connsiteY4" fmla="*/ 501535 h 560555"/>
                    <a:gd name="connsiteX5" fmla="*/ 332315 w 457856"/>
                    <a:gd name="connsiteY5" fmla="*/ 558711 h 560555"/>
                    <a:gd name="connsiteX6" fmla="*/ 241851 w 457856"/>
                    <a:gd name="connsiteY6" fmla="*/ 536578 h 560555"/>
                    <a:gd name="connsiteX7" fmla="*/ 151388 w 457856"/>
                    <a:gd name="connsiteY7" fmla="*/ 560555 h 560555"/>
                    <a:gd name="connsiteX8" fmla="*/ 140311 w 457856"/>
                    <a:gd name="connsiteY8" fmla="*/ 560555 h 560555"/>
                    <a:gd name="connsiteX9" fmla="*/ 81233 w 457856"/>
                    <a:gd name="connsiteY9" fmla="*/ 519979 h 560555"/>
                    <a:gd name="connsiteX10" fmla="*/ 0 w 457856"/>
                    <a:gd name="connsiteY10" fmla="*/ 315254 h 560555"/>
                    <a:gd name="connsiteX11" fmla="*/ 0 w 457856"/>
                    <a:gd name="connsiteY11" fmla="*/ 291277 h 560555"/>
                    <a:gd name="connsiteX12" fmla="*/ 72002 w 457856"/>
                    <a:gd name="connsiteY12" fmla="*/ 156637 h 560555"/>
                    <a:gd name="connsiteX13" fmla="*/ 153234 w 457856"/>
                    <a:gd name="connsiteY13" fmla="*/ 138194 h 560555"/>
                    <a:gd name="connsiteX14" fmla="*/ 193850 w 457856"/>
                    <a:gd name="connsiteY14" fmla="*/ 149260 h 560555"/>
                    <a:gd name="connsiteX15" fmla="*/ 232620 w 457856"/>
                    <a:gd name="connsiteY15" fmla="*/ 160326 h 560555"/>
                    <a:gd name="connsiteX16" fmla="*/ 260313 w 457856"/>
                    <a:gd name="connsiteY16" fmla="*/ 152949 h 560555"/>
                    <a:gd name="connsiteX17" fmla="*/ 350777 w 457856"/>
                    <a:gd name="connsiteY17" fmla="*/ 136349 h 560555"/>
                    <a:gd name="connsiteX18" fmla="*/ 335937 w 457856"/>
                    <a:gd name="connsiteY18" fmla="*/ 0 h 560555"/>
                    <a:gd name="connsiteX19" fmla="*/ 339628 w 457856"/>
                    <a:gd name="connsiteY19" fmla="*/ 0 h 560555"/>
                    <a:gd name="connsiteX20" fmla="*/ 310105 w 457856"/>
                    <a:gd name="connsiteY20" fmla="*/ 90437 h 560555"/>
                    <a:gd name="connsiteX21" fmla="*/ 227073 w 457856"/>
                    <a:gd name="connsiteY21" fmla="*/ 129196 h 560555"/>
                    <a:gd name="connsiteX22" fmla="*/ 258441 w 457856"/>
                    <a:gd name="connsiteY22" fmla="*/ 40604 h 560555"/>
                    <a:gd name="connsiteX23" fmla="*/ 335937 w 457856"/>
                    <a:gd name="connsiteY23" fmla="*/ 0 h 56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57856" h="560555">
                      <a:moveTo>
                        <a:pt x="350777" y="136349"/>
                      </a:moveTo>
                      <a:cubicBezTo>
                        <a:pt x="393239" y="141882"/>
                        <a:pt x="422778" y="162171"/>
                        <a:pt x="443086" y="191681"/>
                      </a:cubicBezTo>
                      <a:cubicBezTo>
                        <a:pt x="406163" y="213813"/>
                        <a:pt x="378470" y="248856"/>
                        <a:pt x="382162" y="307876"/>
                      </a:cubicBezTo>
                      <a:cubicBezTo>
                        <a:pt x="387701" y="361363"/>
                        <a:pt x="417240" y="392717"/>
                        <a:pt x="457856" y="411161"/>
                      </a:cubicBezTo>
                      <a:cubicBezTo>
                        <a:pt x="446779" y="446204"/>
                        <a:pt x="430163" y="475714"/>
                        <a:pt x="409855" y="501535"/>
                      </a:cubicBezTo>
                      <a:cubicBezTo>
                        <a:pt x="393239" y="525512"/>
                        <a:pt x="371085" y="558711"/>
                        <a:pt x="332315" y="558711"/>
                      </a:cubicBezTo>
                      <a:cubicBezTo>
                        <a:pt x="299083" y="558711"/>
                        <a:pt x="275083" y="538423"/>
                        <a:pt x="241851" y="536578"/>
                      </a:cubicBezTo>
                      <a:cubicBezTo>
                        <a:pt x="204927" y="536578"/>
                        <a:pt x="184619" y="555022"/>
                        <a:pt x="151388" y="560555"/>
                      </a:cubicBezTo>
                      <a:lnTo>
                        <a:pt x="140311" y="560555"/>
                      </a:lnTo>
                      <a:cubicBezTo>
                        <a:pt x="116310" y="556866"/>
                        <a:pt x="96002" y="536578"/>
                        <a:pt x="81233" y="519979"/>
                      </a:cubicBezTo>
                      <a:cubicBezTo>
                        <a:pt x="38770" y="468337"/>
                        <a:pt x="5539" y="401939"/>
                        <a:pt x="0" y="315254"/>
                      </a:cubicBezTo>
                      <a:lnTo>
                        <a:pt x="0" y="291277"/>
                      </a:lnTo>
                      <a:cubicBezTo>
                        <a:pt x="1846" y="230412"/>
                        <a:pt x="33231" y="180614"/>
                        <a:pt x="72002" y="156637"/>
                      </a:cubicBezTo>
                      <a:cubicBezTo>
                        <a:pt x="92310" y="143727"/>
                        <a:pt x="121849" y="132661"/>
                        <a:pt x="153234" y="138194"/>
                      </a:cubicBezTo>
                      <a:cubicBezTo>
                        <a:pt x="166157" y="140038"/>
                        <a:pt x="180927" y="143727"/>
                        <a:pt x="193850" y="149260"/>
                      </a:cubicBezTo>
                      <a:cubicBezTo>
                        <a:pt x="204927" y="152949"/>
                        <a:pt x="219697" y="160326"/>
                        <a:pt x="232620" y="160326"/>
                      </a:cubicBezTo>
                      <a:cubicBezTo>
                        <a:pt x="241851" y="160326"/>
                        <a:pt x="251082" y="154793"/>
                        <a:pt x="260313" y="152949"/>
                      </a:cubicBezTo>
                      <a:cubicBezTo>
                        <a:pt x="288006" y="141882"/>
                        <a:pt x="315699" y="130816"/>
                        <a:pt x="350777" y="136349"/>
                      </a:cubicBezTo>
                      <a:close/>
                      <a:moveTo>
                        <a:pt x="335937" y="0"/>
                      </a:moveTo>
                      <a:lnTo>
                        <a:pt x="339628" y="0"/>
                      </a:lnTo>
                      <a:cubicBezTo>
                        <a:pt x="343318" y="38759"/>
                        <a:pt x="328557" y="68289"/>
                        <a:pt x="310105" y="90437"/>
                      </a:cubicBezTo>
                      <a:cubicBezTo>
                        <a:pt x="291654" y="112585"/>
                        <a:pt x="267667" y="132888"/>
                        <a:pt x="227073" y="129196"/>
                      </a:cubicBezTo>
                      <a:cubicBezTo>
                        <a:pt x="225228" y="90437"/>
                        <a:pt x="239989" y="62752"/>
                        <a:pt x="258441" y="40604"/>
                      </a:cubicBezTo>
                      <a:cubicBezTo>
                        <a:pt x="275047" y="22148"/>
                        <a:pt x="306415" y="3691"/>
                        <a:pt x="335937" y="0"/>
                      </a:cubicBezTo>
                      <a:close/>
                    </a:path>
                  </a:pathLst>
                </a:custGeom>
                <a:gradFill>
                  <a:gsLst>
                    <a:gs pos="44000">
                      <a:srgbClr val="A0B2C5"/>
                    </a:gs>
                    <a:gs pos="86000">
                      <a:srgbClr val="1E4A7A"/>
                    </a:gs>
                  </a:gsLst>
                  <a:lin ang="5400000" scaled="0"/>
                </a:gra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92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grpSp>
        </p:grpSp>
        <p:sp>
          <p:nvSpPr>
            <p:cNvPr id="19" name="文本框 18"/>
            <p:cNvSpPr txBox="1"/>
            <p:nvPr/>
          </p:nvSpPr>
          <p:spPr>
            <a:xfrm>
              <a:off x="8971444" y="2722544"/>
              <a:ext cx="1570990" cy="398780"/>
            </a:xfrm>
            <a:prstGeom prst="rect">
              <a:avLst/>
            </a:prstGeom>
            <a:noFill/>
          </p:spPr>
          <p:txBody>
            <a:bodyPr wrap="square" rtlCol="0">
              <a:spAutoFit/>
            </a:bodyPr>
            <a:lstStyle/>
            <a:p>
              <a:pPr algn="ctr"/>
              <a:r>
                <a:rPr lang="zh-CN" altLang="en-US" sz="2000" dirty="0">
                  <a:solidFill>
                    <a:schemeClr val="bg1"/>
                  </a:solidFill>
                  <a:latin typeface="思源黑体 CN Bold" panose="020B0800000000000000" charset="-122"/>
                  <a:ea typeface="思源黑体 CN Bold" panose="020B0800000000000000" charset="-122"/>
                </a:rPr>
                <a:t>输入关键词</a:t>
              </a:r>
            </a:p>
          </p:txBody>
        </p:sp>
      </p:grpSp>
      <p:grpSp>
        <p:nvGrpSpPr>
          <p:cNvPr id="26" name="组合 25"/>
          <p:cNvGrpSpPr/>
          <p:nvPr/>
        </p:nvGrpSpPr>
        <p:grpSpPr>
          <a:xfrm>
            <a:off x="1631467" y="3928247"/>
            <a:ext cx="1594793" cy="1594793"/>
            <a:chOff x="1625128" y="3921153"/>
            <a:chExt cx="1594793" cy="1594793"/>
          </a:xfrm>
        </p:grpSpPr>
        <p:grpSp>
          <p:nvGrpSpPr>
            <p:cNvPr id="99" name="îŝļíḓê"/>
            <p:cNvGrpSpPr/>
            <p:nvPr/>
          </p:nvGrpSpPr>
          <p:grpSpPr>
            <a:xfrm>
              <a:off x="1625128" y="3921153"/>
              <a:ext cx="1594793" cy="1594793"/>
              <a:chOff x="1625128" y="3921153"/>
              <a:chExt cx="1594793" cy="1594793"/>
            </a:xfrm>
          </p:grpSpPr>
          <p:sp>
            <p:nvSpPr>
              <p:cNvPr id="100" name="îṥļíḋé"/>
              <p:cNvSpPr/>
              <p:nvPr/>
            </p:nvSpPr>
            <p:spPr>
              <a:xfrm>
                <a:off x="1625128" y="3921153"/>
                <a:ext cx="1594793" cy="1594793"/>
              </a:xfrm>
              <a:prstGeom prst="roundRect">
                <a:avLst>
                  <a:gd name="adj" fmla="val 4178"/>
                </a:avLst>
              </a:prstGeom>
              <a:solidFill>
                <a:srgbClr val="1E4A7A"/>
              </a:solidFill>
              <a:ln w="3175" cap="rnd">
                <a:noFill/>
                <a:prstDash val="sysDot"/>
                <a:round/>
              </a:ln>
              <a:effectLst>
                <a:outerShdw blurRad="635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sz="2000" b="1" i="1">
                  <a:solidFill>
                    <a:schemeClr val="tx1"/>
                  </a:solidFill>
                  <a:sym typeface="+mn-ea"/>
                </a:endParaRPr>
              </a:p>
            </p:txBody>
          </p:sp>
          <p:grpSp>
            <p:nvGrpSpPr>
              <p:cNvPr id="102" name="ïs1iḍè"/>
              <p:cNvGrpSpPr/>
              <p:nvPr/>
            </p:nvGrpSpPr>
            <p:grpSpPr>
              <a:xfrm>
                <a:off x="2143156" y="4141015"/>
                <a:ext cx="558736" cy="558736"/>
                <a:chOff x="2143156" y="4141015"/>
                <a:chExt cx="558736" cy="558736"/>
              </a:xfrm>
            </p:grpSpPr>
            <p:sp>
              <p:nvSpPr>
                <p:cNvPr id="103" name="îşḷíḍe"/>
                <p:cNvSpPr/>
                <p:nvPr/>
              </p:nvSpPr>
              <p:spPr>
                <a:xfrm>
                  <a:off x="2143156" y="4141015"/>
                  <a:ext cx="558736" cy="558736"/>
                </a:xfrm>
                <a:prstGeom prst="ellipse">
                  <a:avLst/>
                </a:prstGeom>
                <a:solidFill>
                  <a:schemeClr val="bg1"/>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lnSpcReduction="10000"/>
                </a:bodyPr>
                <a:lstStyle/>
                <a:p>
                  <a:pPr algn="ctr" defTabSz="914400"/>
                  <a:endParaRPr lang="zh-CN" altLang="en-US" sz="2000" b="1" i="1">
                    <a:solidFill>
                      <a:schemeClr val="tx1"/>
                    </a:solidFill>
                  </a:endParaRPr>
                </a:p>
              </p:txBody>
            </p:sp>
            <p:sp>
              <p:nvSpPr>
                <p:cNvPr id="104" name="ïṥ1iḑé"/>
                <p:cNvSpPr/>
                <p:nvPr/>
              </p:nvSpPr>
              <p:spPr>
                <a:xfrm>
                  <a:off x="2250858" y="4281498"/>
                  <a:ext cx="343332" cy="277770"/>
                </a:xfrm>
                <a:custGeom>
                  <a:avLst/>
                  <a:gdLst>
                    <a:gd name="connsiteX0" fmla="*/ 188582 w 594496"/>
                    <a:gd name="connsiteY0" fmla="*/ 329337 h 480973"/>
                    <a:gd name="connsiteX1" fmla="*/ 168300 w 594496"/>
                    <a:gd name="connsiteY1" fmla="*/ 344705 h 480973"/>
                    <a:gd name="connsiteX2" fmla="*/ 178441 w 594496"/>
                    <a:gd name="connsiteY2" fmla="*/ 383845 h 480973"/>
                    <a:gd name="connsiteX3" fmla="*/ 223616 w 594496"/>
                    <a:gd name="connsiteY3" fmla="*/ 369110 h 480973"/>
                    <a:gd name="connsiteX4" fmla="*/ 213013 w 594496"/>
                    <a:gd name="connsiteY4" fmla="*/ 329510 h 480973"/>
                    <a:gd name="connsiteX5" fmla="*/ 188582 w 594496"/>
                    <a:gd name="connsiteY5" fmla="*/ 329337 h 480973"/>
                    <a:gd name="connsiteX6" fmla="*/ 250352 w 594496"/>
                    <a:gd name="connsiteY6" fmla="*/ 314315 h 480973"/>
                    <a:gd name="connsiteX7" fmla="*/ 233757 w 594496"/>
                    <a:gd name="connsiteY7" fmla="*/ 320301 h 480973"/>
                    <a:gd name="connsiteX8" fmla="*/ 238367 w 594496"/>
                    <a:gd name="connsiteY8" fmla="*/ 335036 h 480973"/>
                    <a:gd name="connsiteX9" fmla="*/ 254961 w 594496"/>
                    <a:gd name="connsiteY9" fmla="*/ 329049 h 480973"/>
                    <a:gd name="connsiteX10" fmla="*/ 250352 w 594496"/>
                    <a:gd name="connsiteY10" fmla="*/ 314315 h 480973"/>
                    <a:gd name="connsiteX11" fmla="*/ 223860 w 594496"/>
                    <a:gd name="connsiteY11" fmla="*/ 258951 h 480973"/>
                    <a:gd name="connsiteX12" fmla="*/ 259571 w 594496"/>
                    <a:gd name="connsiteY12" fmla="*/ 261822 h 480973"/>
                    <a:gd name="connsiteX13" fmla="*/ 313043 w 594496"/>
                    <a:gd name="connsiteY13" fmla="*/ 364505 h 480973"/>
                    <a:gd name="connsiteX14" fmla="*/ 186277 w 594496"/>
                    <a:gd name="connsiteY14" fmla="*/ 417919 h 480973"/>
                    <a:gd name="connsiteX15" fmla="*/ 139720 w 594496"/>
                    <a:gd name="connsiteY15" fmla="*/ 314315 h 480973"/>
                    <a:gd name="connsiteX16" fmla="*/ 223860 w 594496"/>
                    <a:gd name="connsiteY16" fmla="*/ 258951 h 480973"/>
                    <a:gd name="connsiteX17" fmla="*/ 226382 w 594496"/>
                    <a:gd name="connsiteY17" fmla="*/ 212086 h 480973"/>
                    <a:gd name="connsiteX18" fmla="*/ 59938 w 594496"/>
                    <a:gd name="connsiteY18" fmla="*/ 346530 h 480973"/>
                    <a:gd name="connsiteX19" fmla="*/ 249896 w 594496"/>
                    <a:gd name="connsiteY19" fmla="*/ 445981 h 480973"/>
                    <a:gd name="connsiteX20" fmla="*/ 416339 w 594496"/>
                    <a:gd name="connsiteY20" fmla="*/ 311538 h 480973"/>
                    <a:gd name="connsiteX21" fmla="*/ 226382 w 594496"/>
                    <a:gd name="connsiteY21" fmla="*/ 212086 h 480973"/>
                    <a:gd name="connsiteX22" fmla="*/ 420931 w 594496"/>
                    <a:gd name="connsiteY22" fmla="*/ 82261 h 480973"/>
                    <a:gd name="connsiteX23" fmla="*/ 493805 w 594496"/>
                    <a:gd name="connsiteY23" fmla="*/ 105741 h 480973"/>
                    <a:gd name="connsiteX24" fmla="*/ 509948 w 594496"/>
                    <a:gd name="connsiteY24" fmla="*/ 180783 h 480973"/>
                    <a:gd name="connsiteX25" fmla="*/ 485503 w 594496"/>
                    <a:gd name="connsiteY25" fmla="*/ 193214 h 480973"/>
                    <a:gd name="connsiteX26" fmla="*/ 472588 w 594496"/>
                    <a:gd name="connsiteY26" fmla="*/ 168813 h 480973"/>
                    <a:gd name="connsiteX27" fmla="*/ 464747 w 594496"/>
                    <a:gd name="connsiteY27" fmla="*/ 131983 h 480973"/>
                    <a:gd name="connsiteX28" fmla="*/ 429233 w 594496"/>
                    <a:gd name="connsiteY28" fmla="*/ 120473 h 480973"/>
                    <a:gd name="connsiteX29" fmla="*/ 406171 w 594496"/>
                    <a:gd name="connsiteY29" fmla="*/ 105741 h 480973"/>
                    <a:gd name="connsiteX30" fmla="*/ 420931 w 594496"/>
                    <a:gd name="connsiteY30" fmla="*/ 82261 h 480973"/>
                    <a:gd name="connsiteX31" fmla="*/ 249838 w 594496"/>
                    <a:gd name="connsiteY31" fmla="*/ 67995 h 480973"/>
                    <a:gd name="connsiteX32" fmla="*/ 283553 w 594496"/>
                    <a:gd name="connsiteY32" fmla="*/ 80405 h 480973"/>
                    <a:gd name="connsiteX33" fmla="*/ 290469 w 594496"/>
                    <a:gd name="connsiteY33" fmla="*/ 149929 h 480973"/>
                    <a:gd name="connsiteX34" fmla="*/ 304301 w 594496"/>
                    <a:gd name="connsiteY34" fmla="*/ 156375 h 480973"/>
                    <a:gd name="connsiteX35" fmla="*/ 437087 w 594496"/>
                    <a:gd name="connsiteY35" fmla="*/ 157295 h 480973"/>
                    <a:gd name="connsiteX36" fmla="*/ 437087 w 594496"/>
                    <a:gd name="connsiteY36" fmla="*/ 216230 h 480973"/>
                    <a:gd name="connsiteX37" fmla="*/ 446769 w 594496"/>
                    <a:gd name="connsiteY37" fmla="*/ 231424 h 480973"/>
                    <a:gd name="connsiteX38" fmla="*/ 518695 w 594496"/>
                    <a:gd name="connsiteY38" fmla="*/ 312458 h 480973"/>
                    <a:gd name="connsiteX39" fmla="*/ 249435 w 594496"/>
                    <a:gd name="connsiteY39" fmla="*/ 480973 h 480973"/>
                    <a:gd name="connsiteX40" fmla="*/ 0 w 594496"/>
                    <a:gd name="connsiteY40" fmla="*/ 323048 h 480973"/>
                    <a:gd name="connsiteX41" fmla="*/ 88524 w 594496"/>
                    <a:gd name="connsiteY41" fmla="*/ 156375 h 480973"/>
                    <a:gd name="connsiteX42" fmla="*/ 249838 w 594496"/>
                    <a:gd name="connsiteY42" fmla="*/ 67995 h 480973"/>
                    <a:gd name="connsiteX43" fmla="*/ 444588 w 594496"/>
                    <a:gd name="connsiteY43" fmla="*/ 161 h 480973"/>
                    <a:gd name="connsiteX44" fmla="*/ 553734 w 594496"/>
                    <a:gd name="connsiteY44" fmla="*/ 51888 h 480973"/>
                    <a:gd name="connsiteX45" fmla="*/ 586938 w 594496"/>
                    <a:gd name="connsiteY45" fmla="*/ 205653 h 480973"/>
                    <a:gd name="connsiteX46" fmla="*/ 558346 w 594496"/>
                    <a:gd name="connsiteY46" fmla="*/ 220385 h 480973"/>
                    <a:gd name="connsiteX47" fmla="*/ 543588 w 594496"/>
                    <a:gd name="connsiteY47" fmla="*/ 191842 h 480973"/>
                    <a:gd name="connsiteX48" fmla="*/ 520069 w 594496"/>
                    <a:gd name="connsiteY48" fmla="*/ 82273 h 480973"/>
                    <a:gd name="connsiteX49" fmla="*/ 413539 w 594496"/>
                    <a:gd name="connsiteY49" fmla="*/ 48205 h 480973"/>
                    <a:gd name="connsiteX50" fmla="*/ 386791 w 594496"/>
                    <a:gd name="connsiteY50" fmla="*/ 30711 h 480973"/>
                    <a:gd name="connsiteX51" fmla="*/ 404315 w 594496"/>
                    <a:gd name="connsiteY51" fmla="*/ 3549 h 480973"/>
                    <a:gd name="connsiteX52" fmla="*/ 444588 w 594496"/>
                    <a:gd name="connsiteY52" fmla="*/ 161 h 480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94496" h="480973">
                      <a:moveTo>
                        <a:pt x="188582" y="329337"/>
                      </a:moveTo>
                      <a:cubicBezTo>
                        <a:pt x="180515" y="332042"/>
                        <a:pt x="173140" y="337338"/>
                        <a:pt x="168300" y="344705"/>
                      </a:cubicBezTo>
                      <a:cubicBezTo>
                        <a:pt x="159080" y="359440"/>
                        <a:pt x="163229" y="376938"/>
                        <a:pt x="178441" y="383845"/>
                      </a:cubicBezTo>
                      <a:cubicBezTo>
                        <a:pt x="194114" y="390752"/>
                        <a:pt x="214396" y="384305"/>
                        <a:pt x="223616" y="369110"/>
                      </a:cubicBezTo>
                      <a:cubicBezTo>
                        <a:pt x="233296" y="353915"/>
                        <a:pt x="228225" y="336417"/>
                        <a:pt x="213013" y="329510"/>
                      </a:cubicBezTo>
                      <a:cubicBezTo>
                        <a:pt x="205407" y="326517"/>
                        <a:pt x="196649" y="326632"/>
                        <a:pt x="188582" y="329337"/>
                      </a:cubicBezTo>
                      <a:close/>
                      <a:moveTo>
                        <a:pt x="250352" y="314315"/>
                      </a:moveTo>
                      <a:cubicBezTo>
                        <a:pt x="244359" y="312012"/>
                        <a:pt x="237445" y="314775"/>
                        <a:pt x="233757" y="320301"/>
                      </a:cubicBezTo>
                      <a:cubicBezTo>
                        <a:pt x="230530" y="326287"/>
                        <a:pt x="232374" y="332733"/>
                        <a:pt x="238367" y="335036"/>
                      </a:cubicBezTo>
                      <a:cubicBezTo>
                        <a:pt x="243898" y="337798"/>
                        <a:pt x="251735" y="334575"/>
                        <a:pt x="254961" y="329049"/>
                      </a:cubicBezTo>
                      <a:cubicBezTo>
                        <a:pt x="258649" y="323063"/>
                        <a:pt x="256344" y="316157"/>
                        <a:pt x="250352" y="314315"/>
                      </a:cubicBezTo>
                      <a:close/>
                      <a:moveTo>
                        <a:pt x="223860" y="258951"/>
                      </a:moveTo>
                      <a:cubicBezTo>
                        <a:pt x="235716" y="257850"/>
                        <a:pt x="247816" y="258714"/>
                        <a:pt x="259571" y="261822"/>
                      </a:cubicBezTo>
                      <a:cubicBezTo>
                        <a:pt x="307973" y="274254"/>
                        <a:pt x="332865" y="319840"/>
                        <a:pt x="313043" y="364505"/>
                      </a:cubicBezTo>
                      <a:cubicBezTo>
                        <a:pt x="292761" y="409631"/>
                        <a:pt x="235140" y="434035"/>
                        <a:pt x="186277" y="417919"/>
                      </a:cubicBezTo>
                      <a:cubicBezTo>
                        <a:pt x="138798" y="402724"/>
                        <a:pt x="118976" y="356217"/>
                        <a:pt x="139720" y="314315"/>
                      </a:cubicBezTo>
                      <a:cubicBezTo>
                        <a:pt x="154932" y="283233"/>
                        <a:pt x="188294" y="262253"/>
                        <a:pt x="223860" y="258951"/>
                      </a:cubicBezTo>
                      <a:close/>
                      <a:moveTo>
                        <a:pt x="226382" y="212086"/>
                      </a:moveTo>
                      <a:cubicBezTo>
                        <a:pt x="128175" y="221755"/>
                        <a:pt x="53483" y="282071"/>
                        <a:pt x="59938" y="346530"/>
                      </a:cubicBezTo>
                      <a:cubicBezTo>
                        <a:pt x="66393" y="410989"/>
                        <a:pt x="151228" y="455650"/>
                        <a:pt x="249896" y="445981"/>
                      </a:cubicBezTo>
                      <a:cubicBezTo>
                        <a:pt x="348102" y="435852"/>
                        <a:pt x="422794" y="375997"/>
                        <a:pt x="416339" y="311538"/>
                      </a:cubicBezTo>
                      <a:cubicBezTo>
                        <a:pt x="409884" y="246617"/>
                        <a:pt x="325049" y="202417"/>
                        <a:pt x="226382" y="212086"/>
                      </a:cubicBezTo>
                      <a:close/>
                      <a:moveTo>
                        <a:pt x="420931" y="82261"/>
                      </a:moveTo>
                      <a:cubicBezTo>
                        <a:pt x="446759" y="76737"/>
                        <a:pt x="474894" y="85024"/>
                        <a:pt x="493805" y="105741"/>
                      </a:cubicBezTo>
                      <a:cubicBezTo>
                        <a:pt x="513176" y="126919"/>
                        <a:pt x="518250" y="155462"/>
                        <a:pt x="509948" y="180783"/>
                      </a:cubicBezTo>
                      <a:cubicBezTo>
                        <a:pt x="506719" y="190912"/>
                        <a:pt x="495650" y="196897"/>
                        <a:pt x="485503" y="193214"/>
                      </a:cubicBezTo>
                      <a:cubicBezTo>
                        <a:pt x="474894" y="189991"/>
                        <a:pt x="469360" y="178942"/>
                        <a:pt x="472588" y="168813"/>
                      </a:cubicBezTo>
                      <a:cubicBezTo>
                        <a:pt x="476739" y="156383"/>
                        <a:pt x="473972" y="142572"/>
                        <a:pt x="464747" y="131983"/>
                      </a:cubicBezTo>
                      <a:cubicBezTo>
                        <a:pt x="455523" y="121854"/>
                        <a:pt x="441686" y="118171"/>
                        <a:pt x="429233" y="120473"/>
                      </a:cubicBezTo>
                      <a:cubicBezTo>
                        <a:pt x="418624" y="122775"/>
                        <a:pt x="408016" y="116330"/>
                        <a:pt x="406171" y="105741"/>
                      </a:cubicBezTo>
                      <a:cubicBezTo>
                        <a:pt x="403865" y="95152"/>
                        <a:pt x="410322" y="84563"/>
                        <a:pt x="420931" y="82261"/>
                      </a:cubicBezTo>
                      <a:close/>
                      <a:moveTo>
                        <a:pt x="249838" y="67995"/>
                      </a:moveTo>
                      <a:cubicBezTo>
                        <a:pt x="263785" y="68232"/>
                        <a:pt x="275369" y="72232"/>
                        <a:pt x="283553" y="80405"/>
                      </a:cubicBezTo>
                      <a:cubicBezTo>
                        <a:pt x="298307" y="94678"/>
                        <a:pt x="299690" y="120001"/>
                        <a:pt x="290469" y="149929"/>
                      </a:cubicBezTo>
                      <a:cubicBezTo>
                        <a:pt x="285397" y="164662"/>
                        <a:pt x="304301" y="156375"/>
                        <a:pt x="304301" y="156375"/>
                      </a:cubicBezTo>
                      <a:cubicBezTo>
                        <a:pt x="364700" y="131051"/>
                        <a:pt x="417722" y="129670"/>
                        <a:pt x="437087" y="157295"/>
                      </a:cubicBezTo>
                      <a:cubicBezTo>
                        <a:pt x="447230" y="172029"/>
                        <a:pt x="446308" y="192288"/>
                        <a:pt x="437087" y="216230"/>
                      </a:cubicBezTo>
                      <a:cubicBezTo>
                        <a:pt x="432476" y="227280"/>
                        <a:pt x="438009" y="229121"/>
                        <a:pt x="446769" y="231424"/>
                      </a:cubicBezTo>
                      <a:cubicBezTo>
                        <a:pt x="480888" y="242013"/>
                        <a:pt x="518695" y="267797"/>
                        <a:pt x="518695" y="312458"/>
                      </a:cubicBezTo>
                      <a:cubicBezTo>
                        <a:pt x="518695" y="387047"/>
                        <a:pt x="411267" y="480973"/>
                        <a:pt x="249435" y="480973"/>
                      </a:cubicBezTo>
                      <a:cubicBezTo>
                        <a:pt x="125870" y="480973"/>
                        <a:pt x="0" y="421118"/>
                        <a:pt x="0" y="323048"/>
                      </a:cubicBezTo>
                      <a:cubicBezTo>
                        <a:pt x="0" y="271941"/>
                        <a:pt x="32735" y="212546"/>
                        <a:pt x="88524" y="156375"/>
                      </a:cubicBezTo>
                      <a:cubicBezTo>
                        <a:pt x="144889" y="100433"/>
                        <a:pt x="207997" y="67283"/>
                        <a:pt x="249838" y="67995"/>
                      </a:cubicBezTo>
                      <a:close/>
                      <a:moveTo>
                        <a:pt x="444588" y="161"/>
                      </a:moveTo>
                      <a:cubicBezTo>
                        <a:pt x="484991" y="1995"/>
                        <a:pt x="524680" y="19432"/>
                        <a:pt x="553734" y="51888"/>
                      </a:cubicBezTo>
                      <a:cubicBezTo>
                        <a:pt x="592933" y="95163"/>
                        <a:pt x="603540" y="154091"/>
                        <a:pt x="586938" y="205653"/>
                      </a:cubicBezTo>
                      <a:cubicBezTo>
                        <a:pt x="582787" y="217623"/>
                        <a:pt x="570336" y="224068"/>
                        <a:pt x="558346" y="220385"/>
                      </a:cubicBezTo>
                      <a:cubicBezTo>
                        <a:pt x="546355" y="216241"/>
                        <a:pt x="539899" y="203811"/>
                        <a:pt x="543588" y="191842"/>
                      </a:cubicBezTo>
                      <a:cubicBezTo>
                        <a:pt x="555579" y="155012"/>
                        <a:pt x="547739" y="113118"/>
                        <a:pt x="520069" y="82273"/>
                      </a:cubicBezTo>
                      <a:cubicBezTo>
                        <a:pt x="492398" y="51888"/>
                        <a:pt x="451355" y="39919"/>
                        <a:pt x="413539" y="48205"/>
                      </a:cubicBezTo>
                      <a:cubicBezTo>
                        <a:pt x="401548" y="50507"/>
                        <a:pt x="389097" y="42681"/>
                        <a:pt x="386791" y="30711"/>
                      </a:cubicBezTo>
                      <a:cubicBezTo>
                        <a:pt x="384024" y="18281"/>
                        <a:pt x="391864" y="6311"/>
                        <a:pt x="404315" y="3549"/>
                      </a:cubicBezTo>
                      <a:cubicBezTo>
                        <a:pt x="417574" y="672"/>
                        <a:pt x="431121" y="-450"/>
                        <a:pt x="444588" y="161"/>
                      </a:cubicBezTo>
                      <a:close/>
                    </a:path>
                  </a:pathLst>
                </a:custGeom>
                <a:gradFill>
                  <a:gsLst>
                    <a:gs pos="44000">
                      <a:srgbClr val="A0B2C5"/>
                    </a:gs>
                    <a:gs pos="86000">
                      <a:srgbClr val="1E4A7A"/>
                    </a:gs>
                  </a:gsLst>
                  <a:lin ang="5400000" scaled="0"/>
                </a:gra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70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grpSp>
        </p:grpSp>
        <p:sp>
          <p:nvSpPr>
            <p:cNvPr id="144" name="文本框 143"/>
            <p:cNvSpPr txBox="1"/>
            <p:nvPr/>
          </p:nvSpPr>
          <p:spPr>
            <a:xfrm>
              <a:off x="1638463" y="4919373"/>
              <a:ext cx="1570990" cy="372957"/>
            </a:xfrm>
            <a:prstGeom prst="rect">
              <a:avLst/>
            </a:prstGeom>
            <a:noFill/>
          </p:spPr>
          <p:txBody>
            <a:bodyPr wrap="square" rtlCol="0">
              <a:spAutoFit/>
            </a:bodyPr>
            <a:lstStyle/>
            <a:p>
              <a:pPr algn="ctr"/>
              <a:r>
                <a:rPr lang="zh-CN" altLang="en-US" sz="2000" dirty="0">
                  <a:solidFill>
                    <a:schemeClr val="bg1"/>
                  </a:solidFill>
                  <a:latin typeface="思源黑体 CN Bold" panose="020B0800000000000000" charset="-122"/>
                  <a:ea typeface="思源黑体 CN Bold" panose="020B0800000000000000" charset="-122"/>
                </a:rPr>
                <a:t>输入关键词</a:t>
              </a:r>
            </a:p>
          </p:txBody>
        </p:sp>
      </p:grpSp>
      <p:grpSp>
        <p:nvGrpSpPr>
          <p:cNvPr id="46" name="组合 45"/>
          <p:cNvGrpSpPr/>
          <p:nvPr/>
        </p:nvGrpSpPr>
        <p:grpSpPr>
          <a:xfrm>
            <a:off x="4076217" y="3928247"/>
            <a:ext cx="1594793" cy="1594793"/>
            <a:chOff x="4069878" y="3921153"/>
            <a:chExt cx="1594793" cy="1594793"/>
          </a:xfrm>
        </p:grpSpPr>
        <p:grpSp>
          <p:nvGrpSpPr>
            <p:cNvPr id="98" name="ïṣļidè"/>
            <p:cNvGrpSpPr/>
            <p:nvPr/>
          </p:nvGrpSpPr>
          <p:grpSpPr>
            <a:xfrm>
              <a:off x="4069878" y="3921153"/>
              <a:ext cx="1594793" cy="1594793"/>
              <a:chOff x="4069878" y="3921153"/>
              <a:chExt cx="1594793" cy="1594793"/>
            </a:xfrm>
          </p:grpSpPr>
          <p:sp>
            <p:nvSpPr>
              <p:cNvPr id="105" name="iś1iḑe"/>
              <p:cNvSpPr/>
              <p:nvPr/>
            </p:nvSpPr>
            <p:spPr>
              <a:xfrm>
                <a:off x="4069878" y="3921153"/>
                <a:ext cx="1594793" cy="1594793"/>
              </a:xfrm>
              <a:prstGeom prst="roundRect">
                <a:avLst>
                  <a:gd name="adj" fmla="val 4178"/>
                </a:avLst>
              </a:prstGeom>
              <a:solidFill>
                <a:srgbClr val="A0B2C5"/>
              </a:solidFill>
              <a:ln w="3175" cap="rnd">
                <a:noFill/>
                <a:prstDash val="sysDot"/>
                <a:round/>
              </a:ln>
              <a:effectLst>
                <a:outerShdw blurRad="635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sz="2000" b="1" i="1">
                  <a:solidFill>
                    <a:schemeClr val="tx1"/>
                  </a:solidFill>
                  <a:sym typeface="+mn-ea"/>
                </a:endParaRPr>
              </a:p>
            </p:txBody>
          </p:sp>
          <p:grpSp>
            <p:nvGrpSpPr>
              <p:cNvPr id="107" name="íṧļiḍê"/>
              <p:cNvGrpSpPr/>
              <p:nvPr/>
            </p:nvGrpSpPr>
            <p:grpSpPr>
              <a:xfrm>
                <a:off x="4587906" y="4141015"/>
                <a:ext cx="558736" cy="558736"/>
                <a:chOff x="4587906" y="4141015"/>
                <a:chExt cx="558736" cy="558736"/>
              </a:xfrm>
            </p:grpSpPr>
            <p:sp>
              <p:nvSpPr>
                <p:cNvPr id="108" name="iŝļíďè"/>
                <p:cNvSpPr/>
                <p:nvPr/>
              </p:nvSpPr>
              <p:spPr>
                <a:xfrm>
                  <a:off x="4587906" y="4141015"/>
                  <a:ext cx="558736" cy="558736"/>
                </a:xfrm>
                <a:prstGeom prst="ellipse">
                  <a:avLst/>
                </a:prstGeom>
                <a:solidFill>
                  <a:schemeClr val="bg1"/>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lnSpcReduction="10000"/>
                </a:bodyPr>
                <a:lstStyle/>
                <a:p>
                  <a:pPr lvl="0" algn="ctr">
                    <a:buClrTx/>
                    <a:buSzTx/>
                    <a:buFontTx/>
                  </a:pPr>
                  <a:endParaRPr lang="zh-CN" altLang="en-US" sz="2000" b="1" i="1">
                    <a:solidFill>
                      <a:schemeClr val="tx1"/>
                    </a:solidFill>
                    <a:sym typeface="+mn-ea"/>
                  </a:endParaRPr>
                </a:p>
              </p:txBody>
            </p:sp>
            <p:sp>
              <p:nvSpPr>
                <p:cNvPr id="109" name="ïṧḻídé"/>
                <p:cNvSpPr/>
                <p:nvPr/>
              </p:nvSpPr>
              <p:spPr>
                <a:xfrm>
                  <a:off x="4713366" y="4268766"/>
                  <a:ext cx="307816" cy="303234"/>
                </a:xfrm>
                <a:custGeom>
                  <a:avLst/>
                  <a:gdLst>
                    <a:gd name="T0" fmla="*/ 4878 w 6724"/>
                    <a:gd name="T1" fmla="*/ 4322 h 6635"/>
                    <a:gd name="T2" fmla="*/ 4845 w 6724"/>
                    <a:gd name="T3" fmla="*/ 4381 h 6635"/>
                    <a:gd name="T4" fmla="*/ 4405 w 6724"/>
                    <a:gd name="T5" fmla="*/ 4860 h 6635"/>
                    <a:gd name="T6" fmla="*/ 3785 w 6724"/>
                    <a:gd name="T7" fmla="*/ 5026 h 6635"/>
                    <a:gd name="T8" fmla="*/ 3167 w 6724"/>
                    <a:gd name="T9" fmla="*/ 4860 h 6635"/>
                    <a:gd name="T10" fmla="*/ 2729 w 6724"/>
                    <a:gd name="T11" fmla="*/ 4413 h 6635"/>
                    <a:gd name="T12" fmla="*/ 2556 w 6724"/>
                    <a:gd name="T13" fmla="*/ 3975 h 6635"/>
                    <a:gd name="T14" fmla="*/ 6701 w 6724"/>
                    <a:gd name="T15" fmla="*/ 3975 h 6635"/>
                    <a:gd name="T16" fmla="*/ 6710 w 6724"/>
                    <a:gd name="T17" fmla="*/ 3869 h 6635"/>
                    <a:gd name="T18" fmla="*/ 6713 w 6724"/>
                    <a:gd name="T19" fmla="*/ 3637 h 6635"/>
                    <a:gd name="T20" fmla="*/ 6711 w 6724"/>
                    <a:gd name="T21" fmla="*/ 3512 h 6635"/>
                    <a:gd name="T22" fmla="*/ 6443 w 6724"/>
                    <a:gd name="T23" fmla="*/ 1990 h 6635"/>
                    <a:gd name="T24" fmla="*/ 6300 w 6724"/>
                    <a:gd name="T25" fmla="*/ 264 h 6635"/>
                    <a:gd name="T26" fmla="*/ 5331 w 6724"/>
                    <a:gd name="T27" fmla="*/ 30 h 6635"/>
                    <a:gd name="T28" fmla="*/ 3937 w 6724"/>
                    <a:gd name="T29" fmla="*/ 406 h 6635"/>
                    <a:gd name="T30" fmla="*/ 3738 w 6724"/>
                    <a:gd name="T31" fmla="*/ 395 h 6635"/>
                    <a:gd name="T32" fmla="*/ 1825 w 6724"/>
                    <a:gd name="T33" fmla="*/ 1049 h 6635"/>
                    <a:gd name="T34" fmla="*/ 355 w 6724"/>
                    <a:gd name="T35" fmla="*/ 2775 h 6635"/>
                    <a:gd name="T36" fmla="*/ 173 w 6724"/>
                    <a:gd name="T37" fmla="*/ 3230 h 6635"/>
                    <a:gd name="T38" fmla="*/ 540 w 6724"/>
                    <a:gd name="T39" fmla="*/ 2904 h 6635"/>
                    <a:gd name="T40" fmla="*/ 1635 w 6724"/>
                    <a:gd name="T41" fmla="*/ 2068 h 6635"/>
                    <a:gd name="T42" fmla="*/ 849 w 6724"/>
                    <a:gd name="T43" fmla="*/ 3090 h 6635"/>
                    <a:gd name="T44" fmla="*/ 811 w 6724"/>
                    <a:gd name="T45" fmla="*/ 3152 h 6635"/>
                    <a:gd name="T46" fmla="*/ 189 w 6724"/>
                    <a:gd name="T47" fmla="*/ 4457 h 6635"/>
                    <a:gd name="T48" fmla="*/ 0 w 6724"/>
                    <a:gd name="T49" fmla="*/ 5548 h 6635"/>
                    <a:gd name="T50" fmla="*/ 251 w 6724"/>
                    <a:gd name="T51" fmla="*/ 6307 h 6635"/>
                    <a:gd name="T52" fmla="*/ 1103 w 6724"/>
                    <a:gd name="T53" fmla="*/ 6635 h 6635"/>
                    <a:gd name="T54" fmla="*/ 2381 w 6724"/>
                    <a:gd name="T55" fmla="*/ 6285 h 6635"/>
                    <a:gd name="T56" fmla="*/ 3738 w 6724"/>
                    <a:gd name="T57" fmla="*/ 6584 h 6635"/>
                    <a:gd name="T58" fmla="*/ 5543 w 6724"/>
                    <a:gd name="T59" fmla="*/ 6000 h 6635"/>
                    <a:gd name="T60" fmla="*/ 6669 w 6724"/>
                    <a:gd name="T61" fmla="*/ 4476 h 6635"/>
                    <a:gd name="T62" fmla="*/ 6724 w 6724"/>
                    <a:gd name="T63" fmla="*/ 4322 h 6635"/>
                    <a:gd name="T64" fmla="*/ 4878 w 6724"/>
                    <a:gd name="T65" fmla="*/ 4322 h 6635"/>
                    <a:gd name="T66" fmla="*/ 4792 w 6724"/>
                    <a:gd name="T67" fmla="*/ 622 h 6635"/>
                    <a:gd name="T68" fmla="*/ 5755 w 6724"/>
                    <a:gd name="T69" fmla="*/ 522 h 6635"/>
                    <a:gd name="T70" fmla="*/ 6113 w 6724"/>
                    <a:gd name="T71" fmla="*/ 896 h 6635"/>
                    <a:gd name="T72" fmla="*/ 6009 w 6724"/>
                    <a:gd name="T73" fmla="*/ 1585 h 6635"/>
                    <a:gd name="T74" fmla="*/ 5940 w 6724"/>
                    <a:gd name="T75" fmla="*/ 1771 h 6635"/>
                    <a:gd name="T76" fmla="*/ 5813 w 6724"/>
                    <a:gd name="T77" fmla="*/ 1620 h 6635"/>
                    <a:gd name="T78" fmla="*/ 4786 w 6724"/>
                    <a:gd name="T79" fmla="*/ 832 h 6635"/>
                    <a:gd name="T80" fmla="*/ 4558 w 6724"/>
                    <a:gd name="T81" fmla="*/ 720 h 6635"/>
                    <a:gd name="T82" fmla="*/ 4792 w 6724"/>
                    <a:gd name="T83" fmla="*/ 622 h 6635"/>
                    <a:gd name="T84" fmla="*/ 2015 w 6724"/>
                    <a:gd name="T85" fmla="*/ 5931 h 6635"/>
                    <a:gd name="T86" fmla="*/ 1078 w 6724"/>
                    <a:gd name="T87" fmla="*/ 6220 h 6635"/>
                    <a:gd name="T88" fmla="*/ 613 w 6724"/>
                    <a:gd name="T89" fmla="*/ 6024 h 6635"/>
                    <a:gd name="T90" fmla="*/ 813 w 6724"/>
                    <a:gd name="T91" fmla="*/ 4439 h 6635"/>
                    <a:gd name="T92" fmla="*/ 934 w 6724"/>
                    <a:gd name="T93" fmla="*/ 4204 h 6635"/>
                    <a:gd name="T94" fmla="*/ 1025 w 6724"/>
                    <a:gd name="T95" fmla="*/ 4452 h 6635"/>
                    <a:gd name="T96" fmla="*/ 2027 w 6724"/>
                    <a:gd name="T97" fmla="*/ 5727 h 6635"/>
                    <a:gd name="T98" fmla="*/ 2214 w 6724"/>
                    <a:gd name="T99" fmla="*/ 5841 h 6635"/>
                    <a:gd name="T100" fmla="*/ 2015 w 6724"/>
                    <a:gd name="T101" fmla="*/ 5931 h 6635"/>
                    <a:gd name="T102" fmla="*/ 2308 w 6724"/>
                    <a:gd name="T103" fmla="*/ 3165 h 6635"/>
                    <a:gd name="T104" fmla="*/ 2314 w 6724"/>
                    <a:gd name="T105" fmla="*/ 3043 h 6635"/>
                    <a:gd name="T106" fmla="*/ 2791 w 6724"/>
                    <a:gd name="T107" fmla="*/ 2126 h 6635"/>
                    <a:gd name="T108" fmla="*/ 3732 w 6724"/>
                    <a:gd name="T109" fmla="*/ 1776 h 6635"/>
                    <a:gd name="T110" fmla="*/ 4672 w 6724"/>
                    <a:gd name="T111" fmla="*/ 2126 h 6635"/>
                    <a:gd name="T112" fmla="*/ 5091 w 6724"/>
                    <a:gd name="T113" fmla="*/ 3043 h 6635"/>
                    <a:gd name="T114" fmla="*/ 5098 w 6724"/>
                    <a:gd name="T115" fmla="*/ 3165 h 6635"/>
                    <a:gd name="T116" fmla="*/ 2308 w 6724"/>
                    <a:gd name="T117" fmla="*/ 3165 h 6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724" h="6635">
                      <a:moveTo>
                        <a:pt x="4878" y="4322"/>
                      </a:moveTo>
                      <a:lnTo>
                        <a:pt x="4845" y="4381"/>
                      </a:lnTo>
                      <a:cubicBezTo>
                        <a:pt x="4724" y="4594"/>
                        <a:pt x="4572" y="4759"/>
                        <a:pt x="4405" y="4860"/>
                      </a:cubicBezTo>
                      <a:cubicBezTo>
                        <a:pt x="4220" y="4970"/>
                        <a:pt x="4012" y="5026"/>
                        <a:pt x="3785" y="5026"/>
                      </a:cubicBezTo>
                      <a:cubicBezTo>
                        <a:pt x="3559" y="5026"/>
                        <a:pt x="3351" y="4970"/>
                        <a:pt x="3167" y="4860"/>
                      </a:cubicBezTo>
                      <a:cubicBezTo>
                        <a:pt x="2981" y="4749"/>
                        <a:pt x="2833" y="4597"/>
                        <a:pt x="2729" y="4413"/>
                      </a:cubicBezTo>
                      <a:cubicBezTo>
                        <a:pt x="2654" y="4264"/>
                        <a:pt x="2582" y="4122"/>
                        <a:pt x="2556" y="3975"/>
                      </a:cubicBezTo>
                      <a:lnTo>
                        <a:pt x="6701" y="3975"/>
                      </a:lnTo>
                      <a:lnTo>
                        <a:pt x="6710" y="3869"/>
                      </a:lnTo>
                      <a:cubicBezTo>
                        <a:pt x="6717" y="3797"/>
                        <a:pt x="6715" y="3719"/>
                        <a:pt x="6713" y="3637"/>
                      </a:cubicBezTo>
                      <a:cubicBezTo>
                        <a:pt x="6712" y="3596"/>
                        <a:pt x="6711" y="3554"/>
                        <a:pt x="6711" y="3512"/>
                      </a:cubicBezTo>
                      <a:cubicBezTo>
                        <a:pt x="6711" y="2976"/>
                        <a:pt x="6690" y="2457"/>
                        <a:pt x="6443" y="1990"/>
                      </a:cubicBezTo>
                      <a:cubicBezTo>
                        <a:pt x="6718" y="1224"/>
                        <a:pt x="6671" y="644"/>
                        <a:pt x="6300" y="264"/>
                      </a:cubicBezTo>
                      <a:cubicBezTo>
                        <a:pt x="6102" y="77"/>
                        <a:pt x="5784" y="0"/>
                        <a:pt x="5331" y="30"/>
                      </a:cubicBezTo>
                      <a:cubicBezTo>
                        <a:pt x="4911" y="57"/>
                        <a:pt x="4442" y="184"/>
                        <a:pt x="3937" y="406"/>
                      </a:cubicBezTo>
                      <a:cubicBezTo>
                        <a:pt x="3870" y="399"/>
                        <a:pt x="3804" y="395"/>
                        <a:pt x="3738" y="395"/>
                      </a:cubicBezTo>
                      <a:cubicBezTo>
                        <a:pt x="3044" y="395"/>
                        <a:pt x="2531" y="625"/>
                        <a:pt x="1825" y="1049"/>
                      </a:cubicBezTo>
                      <a:cubicBezTo>
                        <a:pt x="1287" y="1384"/>
                        <a:pt x="736" y="1826"/>
                        <a:pt x="355" y="2775"/>
                      </a:cubicBezTo>
                      <a:lnTo>
                        <a:pt x="173" y="3230"/>
                      </a:lnTo>
                      <a:lnTo>
                        <a:pt x="540" y="2904"/>
                      </a:lnTo>
                      <a:cubicBezTo>
                        <a:pt x="879" y="2603"/>
                        <a:pt x="1263" y="2312"/>
                        <a:pt x="1635" y="2068"/>
                      </a:cubicBezTo>
                      <a:cubicBezTo>
                        <a:pt x="1195" y="2522"/>
                        <a:pt x="1033" y="2788"/>
                        <a:pt x="849" y="3090"/>
                      </a:cubicBezTo>
                      <a:lnTo>
                        <a:pt x="811" y="3152"/>
                      </a:lnTo>
                      <a:cubicBezTo>
                        <a:pt x="523" y="3622"/>
                        <a:pt x="313" y="4061"/>
                        <a:pt x="189" y="4457"/>
                      </a:cubicBezTo>
                      <a:cubicBezTo>
                        <a:pt x="63" y="4855"/>
                        <a:pt x="0" y="5221"/>
                        <a:pt x="0" y="5548"/>
                      </a:cubicBezTo>
                      <a:cubicBezTo>
                        <a:pt x="0" y="5896"/>
                        <a:pt x="85" y="6152"/>
                        <a:pt x="251" y="6307"/>
                      </a:cubicBezTo>
                      <a:cubicBezTo>
                        <a:pt x="470" y="6525"/>
                        <a:pt x="755" y="6635"/>
                        <a:pt x="1103" y="6635"/>
                      </a:cubicBezTo>
                      <a:cubicBezTo>
                        <a:pt x="1462" y="6635"/>
                        <a:pt x="1889" y="6518"/>
                        <a:pt x="2381" y="6285"/>
                      </a:cubicBezTo>
                      <a:cubicBezTo>
                        <a:pt x="2806" y="6484"/>
                        <a:pt x="3262" y="6584"/>
                        <a:pt x="3738" y="6584"/>
                      </a:cubicBezTo>
                      <a:cubicBezTo>
                        <a:pt x="4402" y="6584"/>
                        <a:pt x="5009" y="6388"/>
                        <a:pt x="5543" y="6000"/>
                      </a:cubicBezTo>
                      <a:cubicBezTo>
                        <a:pt x="6066" y="5620"/>
                        <a:pt x="6445" y="5108"/>
                        <a:pt x="6669" y="4476"/>
                      </a:cubicBezTo>
                      <a:lnTo>
                        <a:pt x="6724" y="4322"/>
                      </a:lnTo>
                      <a:lnTo>
                        <a:pt x="4878" y="4322"/>
                      </a:lnTo>
                      <a:close/>
                      <a:moveTo>
                        <a:pt x="4792" y="622"/>
                      </a:moveTo>
                      <a:cubicBezTo>
                        <a:pt x="5296" y="408"/>
                        <a:pt x="5494" y="387"/>
                        <a:pt x="5755" y="522"/>
                      </a:cubicBezTo>
                      <a:cubicBezTo>
                        <a:pt x="5918" y="606"/>
                        <a:pt x="6046" y="739"/>
                        <a:pt x="6113" y="896"/>
                      </a:cubicBezTo>
                      <a:cubicBezTo>
                        <a:pt x="6184" y="1061"/>
                        <a:pt x="6153" y="1198"/>
                        <a:pt x="6009" y="1585"/>
                      </a:cubicBezTo>
                      <a:lnTo>
                        <a:pt x="5940" y="1771"/>
                      </a:lnTo>
                      <a:lnTo>
                        <a:pt x="5813" y="1620"/>
                      </a:lnTo>
                      <a:cubicBezTo>
                        <a:pt x="5413" y="1148"/>
                        <a:pt x="5339" y="1103"/>
                        <a:pt x="4786" y="832"/>
                      </a:cubicBezTo>
                      <a:lnTo>
                        <a:pt x="4558" y="720"/>
                      </a:lnTo>
                      <a:lnTo>
                        <a:pt x="4792" y="622"/>
                      </a:lnTo>
                      <a:close/>
                      <a:moveTo>
                        <a:pt x="2015" y="5931"/>
                      </a:moveTo>
                      <a:cubicBezTo>
                        <a:pt x="1616" y="6112"/>
                        <a:pt x="1319" y="6220"/>
                        <a:pt x="1078" y="6220"/>
                      </a:cubicBezTo>
                      <a:cubicBezTo>
                        <a:pt x="898" y="6220"/>
                        <a:pt x="749" y="6160"/>
                        <a:pt x="613" y="6024"/>
                      </a:cubicBezTo>
                      <a:cubicBezTo>
                        <a:pt x="235" y="5647"/>
                        <a:pt x="437" y="5174"/>
                        <a:pt x="813" y="4439"/>
                      </a:cubicBezTo>
                      <a:lnTo>
                        <a:pt x="934" y="4204"/>
                      </a:lnTo>
                      <a:lnTo>
                        <a:pt x="1025" y="4452"/>
                      </a:lnTo>
                      <a:cubicBezTo>
                        <a:pt x="1259" y="5092"/>
                        <a:pt x="1436" y="5366"/>
                        <a:pt x="2027" y="5727"/>
                      </a:cubicBezTo>
                      <a:lnTo>
                        <a:pt x="2214" y="5841"/>
                      </a:lnTo>
                      <a:lnTo>
                        <a:pt x="2015" y="5931"/>
                      </a:lnTo>
                      <a:close/>
                      <a:moveTo>
                        <a:pt x="2308" y="3165"/>
                      </a:moveTo>
                      <a:lnTo>
                        <a:pt x="2314" y="3043"/>
                      </a:lnTo>
                      <a:cubicBezTo>
                        <a:pt x="2333" y="2715"/>
                        <a:pt x="2493" y="2407"/>
                        <a:pt x="2791" y="2126"/>
                      </a:cubicBezTo>
                      <a:cubicBezTo>
                        <a:pt x="3041" y="1891"/>
                        <a:pt x="3348" y="1776"/>
                        <a:pt x="3732" y="1776"/>
                      </a:cubicBezTo>
                      <a:cubicBezTo>
                        <a:pt x="4114" y="1776"/>
                        <a:pt x="4422" y="1891"/>
                        <a:pt x="4672" y="2126"/>
                      </a:cubicBezTo>
                      <a:cubicBezTo>
                        <a:pt x="4930" y="2369"/>
                        <a:pt x="5070" y="2678"/>
                        <a:pt x="5091" y="3043"/>
                      </a:cubicBezTo>
                      <a:lnTo>
                        <a:pt x="5098" y="3165"/>
                      </a:lnTo>
                      <a:lnTo>
                        <a:pt x="2308" y="3165"/>
                      </a:lnTo>
                      <a:close/>
                    </a:path>
                  </a:pathLst>
                </a:custGeom>
                <a:gradFill>
                  <a:gsLst>
                    <a:gs pos="44000">
                      <a:srgbClr val="A0B2C5"/>
                    </a:gs>
                    <a:gs pos="86000">
                      <a:srgbClr val="1E4A7A"/>
                    </a:gs>
                  </a:gsLst>
                  <a:lin ang="5400000" scaled="0"/>
                </a:gra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7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grpSp>
        </p:grpSp>
        <p:sp>
          <p:nvSpPr>
            <p:cNvPr id="145" name="文本框 144"/>
            <p:cNvSpPr txBox="1"/>
            <p:nvPr/>
          </p:nvSpPr>
          <p:spPr>
            <a:xfrm>
              <a:off x="4083213" y="4919373"/>
              <a:ext cx="1570990" cy="372957"/>
            </a:xfrm>
            <a:prstGeom prst="rect">
              <a:avLst/>
            </a:prstGeom>
            <a:noFill/>
          </p:spPr>
          <p:txBody>
            <a:bodyPr wrap="square" rtlCol="0">
              <a:spAutoFit/>
            </a:bodyPr>
            <a:lstStyle/>
            <a:p>
              <a:pPr algn="ctr"/>
              <a:r>
                <a:rPr lang="zh-CN" altLang="en-US" sz="2000" dirty="0">
                  <a:solidFill>
                    <a:schemeClr val="bg1"/>
                  </a:solidFill>
                  <a:latin typeface="思源黑体 CN Bold" panose="020B0800000000000000" charset="-122"/>
                  <a:ea typeface="思源黑体 CN Bold" panose="020B0800000000000000" charset="-122"/>
                </a:rPr>
                <a:t>输入关键词</a:t>
              </a:r>
            </a:p>
          </p:txBody>
        </p:sp>
      </p:grpSp>
      <p:grpSp>
        <p:nvGrpSpPr>
          <p:cNvPr id="23" name="组合 22"/>
          <p:cNvGrpSpPr/>
          <p:nvPr/>
        </p:nvGrpSpPr>
        <p:grpSpPr>
          <a:xfrm>
            <a:off x="6520967" y="3928247"/>
            <a:ext cx="1594793" cy="1594793"/>
            <a:chOff x="6514628" y="3921153"/>
            <a:chExt cx="1594793" cy="1594793"/>
          </a:xfrm>
        </p:grpSpPr>
        <p:grpSp>
          <p:nvGrpSpPr>
            <p:cNvPr id="97" name="išļïďê"/>
            <p:cNvGrpSpPr/>
            <p:nvPr/>
          </p:nvGrpSpPr>
          <p:grpSpPr>
            <a:xfrm>
              <a:off x="6514628" y="3921153"/>
              <a:ext cx="1594793" cy="1594793"/>
              <a:chOff x="6514628" y="3921153"/>
              <a:chExt cx="1594793" cy="1594793"/>
            </a:xfrm>
          </p:grpSpPr>
          <p:sp>
            <p:nvSpPr>
              <p:cNvPr id="110" name="ïṡḻíḓê"/>
              <p:cNvSpPr/>
              <p:nvPr/>
            </p:nvSpPr>
            <p:spPr>
              <a:xfrm>
                <a:off x="6514628" y="3921153"/>
                <a:ext cx="1594793" cy="1594793"/>
              </a:xfrm>
              <a:prstGeom prst="roundRect">
                <a:avLst>
                  <a:gd name="adj" fmla="val 4178"/>
                </a:avLst>
              </a:prstGeom>
              <a:solidFill>
                <a:srgbClr val="1E4A7A"/>
              </a:solidFill>
              <a:ln w="3175" cap="rnd">
                <a:noFill/>
                <a:prstDash val="sysDot"/>
                <a:round/>
              </a:ln>
              <a:effectLst>
                <a:outerShdw blurRad="635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sz="2000" b="1" i="1">
                  <a:solidFill>
                    <a:schemeClr val="tx1"/>
                  </a:solidFill>
                  <a:sym typeface="+mn-ea"/>
                </a:endParaRPr>
              </a:p>
            </p:txBody>
          </p:sp>
          <p:grpSp>
            <p:nvGrpSpPr>
              <p:cNvPr id="112" name="iṥľïḍé"/>
              <p:cNvGrpSpPr/>
              <p:nvPr/>
            </p:nvGrpSpPr>
            <p:grpSpPr>
              <a:xfrm>
                <a:off x="7032656" y="4141015"/>
                <a:ext cx="558736" cy="558736"/>
                <a:chOff x="7032656" y="4141015"/>
                <a:chExt cx="558736" cy="558736"/>
              </a:xfrm>
            </p:grpSpPr>
            <p:sp>
              <p:nvSpPr>
                <p:cNvPr id="113" name="i$ľïḋe"/>
                <p:cNvSpPr/>
                <p:nvPr/>
              </p:nvSpPr>
              <p:spPr>
                <a:xfrm>
                  <a:off x="7032656" y="4141015"/>
                  <a:ext cx="558736" cy="558736"/>
                </a:xfrm>
                <a:prstGeom prst="ellipse">
                  <a:avLst/>
                </a:prstGeom>
                <a:solidFill>
                  <a:schemeClr val="bg1"/>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lnSpcReduction="10000"/>
                </a:bodyPr>
                <a:lstStyle/>
                <a:p>
                  <a:pPr lvl="0" algn="ctr">
                    <a:buClrTx/>
                    <a:buSzTx/>
                    <a:buFontTx/>
                  </a:pPr>
                  <a:endParaRPr lang="zh-CN" altLang="en-US" sz="2000" b="1" i="1">
                    <a:solidFill>
                      <a:schemeClr val="tx1"/>
                    </a:solidFill>
                    <a:sym typeface="+mn-ea"/>
                  </a:endParaRPr>
                </a:p>
              </p:txBody>
            </p:sp>
            <p:sp>
              <p:nvSpPr>
                <p:cNvPr id="114" name="ïŝḻïḋê"/>
                <p:cNvSpPr/>
                <p:nvPr/>
              </p:nvSpPr>
              <p:spPr>
                <a:xfrm>
                  <a:off x="7140358" y="4280472"/>
                  <a:ext cx="343332" cy="279821"/>
                </a:xfrm>
                <a:custGeom>
                  <a:avLst/>
                  <a:gdLst>
                    <a:gd name="T0" fmla="*/ 4047 w 4146"/>
                    <a:gd name="T1" fmla="*/ 390 h 3384"/>
                    <a:gd name="T2" fmla="*/ 3847 w 4146"/>
                    <a:gd name="T3" fmla="*/ 463 h 3384"/>
                    <a:gd name="T4" fmla="*/ 4027 w 4146"/>
                    <a:gd name="T5" fmla="*/ 147 h 3384"/>
                    <a:gd name="T6" fmla="*/ 4005 w 4146"/>
                    <a:gd name="T7" fmla="*/ 74 h 3384"/>
                    <a:gd name="T8" fmla="*/ 3929 w 4146"/>
                    <a:gd name="T9" fmla="*/ 69 h 3384"/>
                    <a:gd name="T10" fmla="*/ 3464 w 4146"/>
                    <a:gd name="T11" fmla="*/ 253 h 3384"/>
                    <a:gd name="T12" fmla="*/ 2843 w 4146"/>
                    <a:gd name="T13" fmla="*/ 0 h 3384"/>
                    <a:gd name="T14" fmla="*/ 1956 w 4146"/>
                    <a:gd name="T15" fmla="*/ 887 h 3384"/>
                    <a:gd name="T16" fmla="*/ 1963 w 4146"/>
                    <a:gd name="T17" fmla="*/ 1002 h 3384"/>
                    <a:gd name="T18" fmla="*/ 404 w 4146"/>
                    <a:gd name="T19" fmla="*/ 174 h 3384"/>
                    <a:gd name="T20" fmla="*/ 347 w 4146"/>
                    <a:gd name="T21" fmla="*/ 150 h 3384"/>
                    <a:gd name="T22" fmla="*/ 295 w 4146"/>
                    <a:gd name="T23" fmla="*/ 183 h 3384"/>
                    <a:gd name="T24" fmla="*/ 174 w 4146"/>
                    <a:gd name="T25" fmla="*/ 629 h 3384"/>
                    <a:gd name="T26" fmla="*/ 386 w 4146"/>
                    <a:gd name="T27" fmla="*/ 1204 h 3384"/>
                    <a:gd name="T28" fmla="*/ 267 w 4146"/>
                    <a:gd name="T29" fmla="*/ 1151 h 3384"/>
                    <a:gd name="T30" fmla="*/ 201 w 4146"/>
                    <a:gd name="T31" fmla="*/ 1152 h 3384"/>
                    <a:gd name="T32" fmla="*/ 168 w 4146"/>
                    <a:gd name="T33" fmla="*/ 1208 h 3384"/>
                    <a:gd name="T34" fmla="*/ 168 w 4146"/>
                    <a:gd name="T35" fmla="*/ 1220 h 3384"/>
                    <a:gd name="T36" fmla="*/ 602 w 4146"/>
                    <a:gd name="T37" fmla="*/ 1983 h 3384"/>
                    <a:gd name="T38" fmla="*/ 534 w 4146"/>
                    <a:gd name="T39" fmla="*/ 1973 h 3384"/>
                    <a:gd name="T40" fmla="*/ 472 w 4146"/>
                    <a:gd name="T41" fmla="*/ 1994 h 3384"/>
                    <a:gd name="T42" fmla="*/ 459 w 4146"/>
                    <a:gd name="T43" fmla="*/ 2059 h 3384"/>
                    <a:gd name="T44" fmla="*/ 1108 w 4146"/>
                    <a:gd name="T45" fmla="*/ 2654 h 3384"/>
                    <a:gd name="T46" fmla="*/ 269 w 4146"/>
                    <a:gd name="T47" fmla="*/ 2893 h 3384"/>
                    <a:gd name="T48" fmla="*/ 81 w 4146"/>
                    <a:gd name="T49" fmla="*/ 2882 h 3384"/>
                    <a:gd name="T50" fmla="*/ 11 w 4146"/>
                    <a:gd name="T51" fmla="*/ 2926 h 3384"/>
                    <a:gd name="T52" fmla="*/ 38 w 4146"/>
                    <a:gd name="T53" fmla="*/ 3004 h 3384"/>
                    <a:gd name="T54" fmla="*/ 1332 w 4146"/>
                    <a:gd name="T55" fmla="*/ 3384 h 3384"/>
                    <a:gd name="T56" fmla="*/ 3115 w 4146"/>
                    <a:gd name="T57" fmla="*/ 2600 h 3384"/>
                    <a:gd name="T58" fmla="*/ 3733 w 4146"/>
                    <a:gd name="T59" fmla="*/ 982 h 3384"/>
                    <a:gd name="T60" fmla="*/ 3732 w 4146"/>
                    <a:gd name="T61" fmla="*/ 909 h 3384"/>
                    <a:gd name="T62" fmla="*/ 4129 w 4146"/>
                    <a:gd name="T63" fmla="*/ 488 h 3384"/>
                    <a:gd name="T64" fmla="*/ 4125 w 4146"/>
                    <a:gd name="T65" fmla="*/ 408 h 3384"/>
                    <a:gd name="T66" fmla="*/ 4047 w 4146"/>
                    <a:gd name="T67" fmla="*/ 390 h 3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46" h="3384">
                      <a:moveTo>
                        <a:pt x="4047" y="390"/>
                      </a:moveTo>
                      <a:cubicBezTo>
                        <a:pt x="3982" y="419"/>
                        <a:pt x="3915" y="443"/>
                        <a:pt x="3847" y="463"/>
                      </a:cubicBezTo>
                      <a:cubicBezTo>
                        <a:pt x="3927" y="372"/>
                        <a:pt x="3989" y="264"/>
                        <a:pt x="4027" y="147"/>
                      </a:cubicBezTo>
                      <a:cubicBezTo>
                        <a:pt x="4035" y="120"/>
                        <a:pt x="4026" y="91"/>
                        <a:pt x="4005" y="74"/>
                      </a:cubicBezTo>
                      <a:cubicBezTo>
                        <a:pt x="3983" y="57"/>
                        <a:pt x="3953" y="55"/>
                        <a:pt x="3929" y="69"/>
                      </a:cubicBezTo>
                      <a:cubicBezTo>
                        <a:pt x="3784" y="155"/>
                        <a:pt x="3628" y="217"/>
                        <a:pt x="3464" y="253"/>
                      </a:cubicBezTo>
                      <a:cubicBezTo>
                        <a:pt x="3299" y="91"/>
                        <a:pt x="3075" y="0"/>
                        <a:pt x="2843" y="0"/>
                      </a:cubicBezTo>
                      <a:cubicBezTo>
                        <a:pt x="2354" y="0"/>
                        <a:pt x="1956" y="398"/>
                        <a:pt x="1956" y="887"/>
                      </a:cubicBezTo>
                      <a:cubicBezTo>
                        <a:pt x="1956" y="925"/>
                        <a:pt x="1958" y="964"/>
                        <a:pt x="1963" y="1002"/>
                      </a:cubicBezTo>
                      <a:cubicBezTo>
                        <a:pt x="1356" y="948"/>
                        <a:pt x="791" y="650"/>
                        <a:pt x="404" y="174"/>
                      </a:cubicBezTo>
                      <a:cubicBezTo>
                        <a:pt x="390" y="157"/>
                        <a:pt x="369" y="148"/>
                        <a:pt x="347" y="150"/>
                      </a:cubicBezTo>
                      <a:cubicBezTo>
                        <a:pt x="325" y="152"/>
                        <a:pt x="306" y="164"/>
                        <a:pt x="295" y="183"/>
                      </a:cubicBezTo>
                      <a:cubicBezTo>
                        <a:pt x="216" y="318"/>
                        <a:pt x="174" y="472"/>
                        <a:pt x="174" y="629"/>
                      </a:cubicBezTo>
                      <a:cubicBezTo>
                        <a:pt x="174" y="843"/>
                        <a:pt x="251" y="1046"/>
                        <a:pt x="386" y="1204"/>
                      </a:cubicBezTo>
                      <a:cubicBezTo>
                        <a:pt x="345" y="1190"/>
                        <a:pt x="305" y="1172"/>
                        <a:pt x="267" y="1151"/>
                      </a:cubicBezTo>
                      <a:cubicBezTo>
                        <a:pt x="246" y="1140"/>
                        <a:pt x="221" y="1140"/>
                        <a:pt x="201" y="1152"/>
                      </a:cubicBezTo>
                      <a:cubicBezTo>
                        <a:pt x="181" y="1163"/>
                        <a:pt x="168" y="1185"/>
                        <a:pt x="168" y="1208"/>
                      </a:cubicBezTo>
                      <a:cubicBezTo>
                        <a:pt x="168" y="1212"/>
                        <a:pt x="168" y="1216"/>
                        <a:pt x="168" y="1220"/>
                      </a:cubicBezTo>
                      <a:cubicBezTo>
                        <a:pt x="168" y="1539"/>
                        <a:pt x="339" y="1826"/>
                        <a:pt x="602" y="1983"/>
                      </a:cubicBezTo>
                      <a:cubicBezTo>
                        <a:pt x="579" y="1981"/>
                        <a:pt x="557" y="1977"/>
                        <a:pt x="534" y="1973"/>
                      </a:cubicBezTo>
                      <a:cubicBezTo>
                        <a:pt x="511" y="1969"/>
                        <a:pt x="488" y="1977"/>
                        <a:pt x="472" y="1994"/>
                      </a:cubicBezTo>
                      <a:cubicBezTo>
                        <a:pt x="456" y="2012"/>
                        <a:pt x="451" y="2037"/>
                        <a:pt x="459" y="2059"/>
                      </a:cubicBezTo>
                      <a:cubicBezTo>
                        <a:pt x="556" y="2362"/>
                        <a:pt x="806" y="2586"/>
                        <a:pt x="1108" y="2654"/>
                      </a:cubicBezTo>
                      <a:cubicBezTo>
                        <a:pt x="858" y="2811"/>
                        <a:pt x="571" y="2893"/>
                        <a:pt x="269" y="2893"/>
                      </a:cubicBezTo>
                      <a:cubicBezTo>
                        <a:pt x="207" y="2893"/>
                        <a:pt x="143" y="2889"/>
                        <a:pt x="81" y="2882"/>
                      </a:cubicBezTo>
                      <a:cubicBezTo>
                        <a:pt x="51" y="2878"/>
                        <a:pt x="21" y="2897"/>
                        <a:pt x="11" y="2926"/>
                      </a:cubicBezTo>
                      <a:cubicBezTo>
                        <a:pt x="0" y="2955"/>
                        <a:pt x="12" y="2988"/>
                        <a:pt x="38" y="3004"/>
                      </a:cubicBezTo>
                      <a:cubicBezTo>
                        <a:pt x="425" y="3253"/>
                        <a:pt x="872" y="3384"/>
                        <a:pt x="1332" y="3384"/>
                      </a:cubicBezTo>
                      <a:cubicBezTo>
                        <a:pt x="2235" y="3384"/>
                        <a:pt x="2800" y="2958"/>
                        <a:pt x="3115" y="2600"/>
                      </a:cubicBezTo>
                      <a:cubicBezTo>
                        <a:pt x="3508" y="2155"/>
                        <a:pt x="3733" y="1565"/>
                        <a:pt x="3733" y="982"/>
                      </a:cubicBezTo>
                      <a:cubicBezTo>
                        <a:pt x="3733" y="958"/>
                        <a:pt x="3733" y="933"/>
                        <a:pt x="3732" y="909"/>
                      </a:cubicBezTo>
                      <a:cubicBezTo>
                        <a:pt x="3887" y="792"/>
                        <a:pt x="4020" y="651"/>
                        <a:pt x="4129" y="488"/>
                      </a:cubicBezTo>
                      <a:cubicBezTo>
                        <a:pt x="4146" y="464"/>
                        <a:pt x="4144" y="431"/>
                        <a:pt x="4125" y="408"/>
                      </a:cubicBezTo>
                      <a:cubicBezTo>
                        <a:pt x="4106" y="385"/>
                        <a:pt x="4074" y="378"/>
                        <a:pt x="4047" y="390"/>
                      </a:cubicBezTo>
                      <a:close/>
                    </a:path>
                  </a:pathLst>
                </a:custGeom>
                <a:gradFill>
                  <a:gsLst>
                    <a:gs pos="44000">
                      <a:srgbClr val="A0B2C5"/>
                    </a:gs>
                    <a:gs pos="86000">
                      <a:srgbClr val="1E4A7A"/>
                    </a:gs>
                  </a:gsLst>
                  <a:lin ang="5400000" scaled="0"/>
                </a:gra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70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grpSp>
        </p:grpSp>
        <p:sp>
          <p:nvSpPr>
            <p:cNvPr id="21" name="文本框 20"/>
            <p:cNvSpPr txBox="1"/>
            <p:nvPr/>
          </p:nvSpPr>
          <p:spPr>
            <a:xfrm>
              <a:off x="6527328" y="4919373"/>
              <a:ext cx="1570990" cy="398780"/>
            </a:xfrm>
            <a:prstGeom prst="rect">
              <a:avLst/>
            </a:prstGeom>
            <a:noFill/>
          </p:spPr>
          <p:txBody>
            <a:bodyPr wrap="square" rtlCol="0">
              <a:spAutoFit/>
            </a:bodyPr>
            <a:lstStyle/>
            <a:p>
              <a:pPr algn="ctr"/>
              <a:r>
                <a:rPr lang="zh-CN" altLang="en-US" sz="2000" dirty="0">
                  <a:solidFill>
                    <a:schemeClr val="bg1"/>
                  </a:solidFill>
                  <a:latin typeface="思源黑体 CN Bold" panose="020B0800000000000000" charset="-122"/>
                  <a:ea typeface="思源黑体 CN Bold" panose="020B0800000000000000" charset="-122"/>
                </a:rPr>
                <a:t>输入关键词</a:t>
              </a:r>
            </a:p>
          </p:txBody>
        </p:sp>
      </p:grpSp>
      <p:grpSp>
        <p:nvGrpSpPr>
          <p:cNvPr id="20" name="组合 19"/>
          <p:cNvGrpSpPr/>
          <p:nvPr/>
        </p:nvGrpSpPr>
        <p:grpSpPr>
          <a:xfrm>
            <a:off x="8965718" y="3928247"/>
            <a:ext cx="1594793" cy="1594793"/>
            <a:chOff x="8959379" y="3921153"/>
            <a:chExt cx="1594793" cy="1594793"/>
          </a:xfrm>
        </p:grpSpPr>
        <p:grpSp>
          <p:nvGrpSpPr>
            <p:cNvPr id="96" name="íṣḷïďé"/>
            <p:cNvGrpSpPr/>
            <p:nvPr/>
          </p:nvGrpSpPr>
          <p:grpSpPr>
            <a:xfrm>
              <a:off x="8959379" y="3921153"/>
              <a:ext cx="1594793" cy="1594793"/>
              <a:chOff x="8959379" y="3921153"/>
              <a:chExt cx="1594793" cy="1594793"/>
            </a:xfrm>
          </p:grpSpPr>
          <p:sp>
            <p:nvSpPr>
              <p:cNvPr id="115" name="isľiḑe"/>
              <p:cNvSpPr/>
              <p:nvPr/>
            </p:nvSpPr>
            <p:spPr>
              <a:xfrm>
                <a:off x="8959379" y="3921153"/>
                <a:ext cx="1594793" cy="1594793"/>
              </a:xfrm>
              <a:prstGeom prst="roundRect">
                <a:avLst>
                  <a:gd name="adj" fmla="val 4178"/>
                </a:avLst>
              </a:prstGeom>
              <a:solidFill>
                <a:srgbClr val="A0B2C5"/>
              </a:solidFill>
              <a:ln w="3175" cap="rnd">
                <a:noFill/>
                <a:prstDash val="sysDot"/>
                <a:round/>
              </a:ln>
              <a:effectLst>
                <a:outerShdw blurRad="63500" dist="381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lvl="0" algn="ctr">
                  <a:buClrTx/>
                  <a:buSzTx/>
                  <a:buFontTx/>
                </a:pPr>
                <a:endParaRPr lang="zh-CN" altLang="en-US" sz="2000" b="1" i="1">
                  <a:solidFill>
                    <a:schemeClr val="tx1"/>
                  </a:solidFill>
                  <a:sym typeface="+mn-ea"/>
                </a:endParaRPr>
              </a:p>
            </p:txBody>
          </p:sp>
          <p:grpSp>
            <p:nvGrpSpPr>
              <p:cNvPr id="117" name="i$ḷîdè"/>
              <p:cNvGrpSpPr/>
              <p:nvPr/>
            </p:nvGrpSpPr>
            <p:grpSpPr>
              <a:xfrm>
                <a:off x="9477407" y="4141015"/>
                <a:ext cx="558736" cy="558736"/>
                <a:chOff x="9477407" y="4141015"/>
                <a:chExt cx="558736" cy="558736"/>
              </a:xfrm>
            </p:grpSpPr>
            <p:sp>
              <p:nvSpPr>
                <p:cNvPr id="118" name="iš1íďe"/>
                <p:cNvSpPr/>
                <p:nvPr/>
              </p:nvSpPr>
              <p:spPr>
                <a:xfrm>
                  <a:off x="9477407" y="4141015"/>
                  <a:ext cx="558736" cy="558736"/>
                </a:xfrm>
                <a:prstGeom prst="ellipse">
                  <a:avLst/>
                </a:prstGeom>
                <a:solidFill>
                  <a:schemeClr val="bg1"/>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lnSpcReduction="10000"/>
                </a:bodyPr>
                <a:lstStyle/>
                <a:p>
                  <a:pPr lvl="0" algn="ctr">
                    <a:buClrTx/>
                    <a:buSzTx/>
                    <a:buFontTx/>
                  </a:pPr>
                  <a:endParaRPr lang="zh-CN" altLang="en-US" sz="2000" b="1" i="1">
                    <a:solidFill>
                      <a:schemeClr val="tx1"/>
                    </a:solidFill>
                    <a:sym typeface="+mn-ea"/>
                  </a:endParaRPr>
                </a:p>
              </p:txBody>
            </p:sp>
            <p:sp>
              <p:nvSpPr>
                <p:cNvPr id="119" name="íšļiḋê"/>
                <p:cNvSpPr/>
                <p:nvPr/>
              </p:nvSpPr>
              <p:spPr>
                <a:xfrm>
                  <a:off x="9598991" y="4248717"/>
                  <a:ext cx="315569" cy="343332"/>
                </a:xfrm>
                <a:custGeom>
                  <a:avLst/>
                  <a:gdLst>
                    <a:gd name="connsiteX0" fmla="*/ 260361 w 546040"/>
                    <a:gd name="connsiteY0" fmla="*/ 242331 h 594078"/>
                    <a:gd name="connsiteX1" fmla="*/ 356770 w 546040"/>
                    <a:gd name="connsiteY1" fmla="*/ 297865 h 594078"/>
                    <a:gd name="connsiteX2" fmla="*/ 473406 w 546040"/>
                    <a:gd name="connsiteY2" fmla="*/ 416645 h 594078"/>
                    <a:gd name="connsiteX3" fmla="*/ 493690 w 546040"/>
                    <a:gd name="connsiteY3" fmla="*/ 542791 h 594078"/>
                    <a:gd name="connsiteX4" fmla="*/ 329109 w 546040"/>
                    <a:gd name="connsiteY4" fmla="*/ 582845 h 594078"/>
                    <a:gd name="connsiteX5" fmla="*/ 225843 w 546040"/>
                    <a:gd name="connsiteY5" fmla="*/ 580082 h 594078"/>
                    <a:gd name="connsiteX6" fmla="*/ 122576 w 546040"/>
                    <a:gd name="connsiteY6" fmla="*/ 587448 h 594078"/>
                    <a:gd name="connsiteX7" fmla="*/ 39594 w 546040"/>
                    <a:gd name="connsiteY7" fmla="*/ 507341 h 594078"/>
                    <a:gd name="connsiteX8" fmla="*/ 110129 w 546040"/>
                    <a:gd name="connsiteY8" fmla="*/ 373368 h 594078"/>
                    <a:gd name="connsiteX9" fmla="*/ 187118 w 546040"/>
                    <a:gd name="connsiteY9" fmla="*/ 290038 h 594078"/>
                    <a:gd name="connsiteX10" fmla="*/ 260361 w 546040"/>
                    <a:gd name="connsiteY10" fmla="*/ 242331 h 594078"/>
                    <a:gd name="connsiteX11" fmla="*/ 473414 w 546040"/>
                    <a:gd name="connsiteY11" fmla="*/ 180499 h 594078"/>
                    <a:gd name="connsiteX12" fmla="*/ 545784 w 546040"/>
                    <a:gd name="connsiteY12" fmla="*/ 254596 h 594078"/>
                    <a:gd name="connsiteX13" fmla="*/ 482633 w 546040"/>
                    <a:gd name="connsiteY13" fmla="*/ 353086 h 594078"/>
                    <a:gd name="connsiteX14" fmla="*/ 408880 w 546040"/>
                    <a:gd name="connsiteY14" fmla="*/ 269784 h 594078"/>
                    <a:gd name="connsiteX15" fmla="*/ 473414 w 546040"/>
                    <a:gd name="connsiteY15" fmla="*/ 180499 h 594078"/>
                    <a:gd name="connsiteX16" fmla="*/ 61231 w 546040"/>
                    <a:gd name="connsiteY16" fmla="*/ 137171 h 594078"/>
                    <a:gd name="connsiteX17" fmla="*/ 136392 w 546040"/>
                    <a:gd name="connsiteY17" fmla="*/ 205315 h 594078"/>
                    <a:gd name="connsiteX18" fmla="*/ 82442 w 546040"/>
                    <a:gd name="connsiteY18" fmla="*/ 313056 h 594078"/>
                    <a:gd name="connsiteX19" fmla="*/ 1287 w 546040"/>
                    <a:gd name="connsiteY19" fmla="*/ 217286 h 594078"/>
                    <a:gd name="connsiteX20" fmla="*/ 61231 w 546040"/>
                    <a:gd name="connsiteY20" fmla="*/ 137171 h 594078"/>
                    <a:gd name="connsiteX21" fmla="*/ 382581 w 546040"/>
                    <a:gd name="connsiteY21" fmla="*/ 15213 h 594078"/>
                    <a:gd name="connsiteX22" fmla="*/ 441145 w 546040"/>
                    <a:gd name="connsiteY22" fmla="*/ 106358 h 594078"/>
                    <a:gd name="connsiteX23" fmla="*/ 356758 w 546040"/>
                    <a:gd name="connsiteY23" fmla="*/ 189676 h 594078"/>
                    <a:gd name="connsiteX24" fmla="*/ 302807 w 546040"/>
                    <a:gd name="connsiteY24" fmla="*/ 97151 h 594078"/>
                    <a:gd name="connsiteX25" fmla="*/ 382581 w 546040"/>
                    <a:gd name="connsiteY25" fmla="*/ 15213 h 594078"/>
                    <a:gd name="connsiteX26" fmla="*/ 202765 w 546040"/>
                    <a:gd name="connsiteY26" fmla="*/ 0 h 594078"/>
                    <a:gd name="connsiteX27" fmla="*/ 267325 w 546040"/>
                    <a:gd name="connsiteY27" fmla="*/ 91842 h 594078"/>
                    <a:gd name="connsiteX28" fmla="*/ 202765 w 546040"/>
                    <a:gd name="connsiteY28" fmla="*/ 183684 h 594078"/>
                    <a:gd name="connsiteX29" fmla="*/ 138205 w 546040"/>
                    <a:gd name="connsiteY29" fmla="*/ 91842 h 594078"/>
                    <a:gd name="connsiteX30" fmla="*/ 202765 w 546040"/>
                    <a:gd name="connsiteY30" fmla="*/ 0 h 594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46040" h="594078">
                      <a:moveTo>
                        <a:pt x="260361" y="242331"/>
                      </a:moveTo>
                      <a:cubicBezTo>
                        <a:pt x="291998" y="238705"/>
                        <a:pt x="327495" y="252286"/>
                        <a:pt x="356770" y="297865"/>
                      </a:cubicBezTo>
                      <a:cubicBezTo>
                        <a:pt x="399644" y="359557"/>
                        <a:pt x="473406" y="416645"/>
                        <a:pt x="473406" y="416645"/>
                      </a:cubicBezTo>
                      <a:cubicBezTo>
                        <a:pt x="473406" y="416645"/>
                        <a:pt x="529188" y="459461"/>
                        <a:pt x="493690" y="542791"/>
                      </a:cubicBezTo>
                      <a:cubicBezTo>
                        <a:pt x="458193" y="626121"/>
                        <a:pt x="329109" y="582845"/>
                        <a:pt x="329109" y="582845"/>
                      </a:cubicBezTo>
                      <a:cubicBezTo>
                        <a:pt x="329109" y="582845"/>
                        <a:pt x="281164" y="567652"/>
                        <a:pt x="225843" y="580082"/>
                      </a:cubicBezTo>
                      <a:cubicBezTo>
                        <a:pt x="170521" y="592513"/>
                        <a:pt x="122576" y="587448"/>
                        <a:pt x="122576" y="587448"/>
                      </a:cubicBezTo>
                      <a:cubicBezTo>
                        <a:pt x="122576" y="587448"/>
                        <a:pt x="58035" y="589290"/>
                        <a:pt x="39594" y="507341"/>
                      </a:cubicBezTo>
                      <a:cubicBezTo>
                        <a:pt x="21154" y="425852"/>
                        <a:pt x="104136" y="380734"/>
                        <a:pt x="110129" y="373368"/>
                      </a:cubicBezTo>
                      <a:cubicBezTo>
                        <a:pt x="116583" y="365542"/>
                        <a:pt x="159457" y="336077"/>
                        <a:pt x="187118" y="290038"/>
                      </a:cubicBezTo>
                      <a:cubicBezTo>
                        <a:pt x="200948" y="266789"/>
                        <a:pt x="228724" y="245956"/>
                        <a:pt x="260361" y="242331"/>
                      </a:cubicBezTo>
                      <a:close/>
                      <a:moveTo>
                        <a:pt x="473414" y="180499"/>
                      </a:moveTo>
                      <a:cubicBezTo>
                        <a:pt x="530572" y="180499"/>
                        <a:pt x="545784" y="236187"/>
                        <a:pt x="545784" y="254596"/>
                      </a:cubicBezTo>
                      <a:cubicBezTo>
                        <a:pt x="545784" y="273006"/>
                        <a:pt x="553620" y="351705"/>
                        <a:pt x="482633" y="353086"/>
                      </a:cubicBezTo>
                      <a:cubicBezTo>
                        <a:pt x="412107" y="354927"/>
                        <a:pt x="408880" y="305222"/>
                        <a:pt x="408880" y="269784"/>
                      </a:cubicBezTo>
                      <a:cubicBezTo>
                        <a:pt x="408880" y="232966"/>
                        <a:pt x="416716" y="180499"/>
                        <a:pt x="473414" y="180499"/>
                      </a:cubicBezTo>
                      <a:close/>
                      <a:moveTo>
                        <a:pt x="61231" y="137171"/>
                      </a:moveTo>
                      <a:cubicBezTo>
                        <a:pt x="102731" y="133487"/>
                        <a:pt x="133164" y="179070"/>
                        <a:pt x="136392" y="205315"/>
                      </a:cubicBezTo>
                      <a:cubicBezTo>
                        <a:pt x="138237" y="221890"/>
                        <a:pt x="147459" y="299243"/>
                        <a:pt x="82442" y="313056"/>
                      </a:cubicBezTo>
                      <a:cubicBezTo>
                        <a:pt x="17887" y="326869"/>
                        <a:pt x="-6091" y="252279"/>
                        <a:pt x="1287" y="217286"/>
                      </a:cubicBezTo>
                      <a:cubicBezTo>
                        <a:pt x="1287" y="217286"/>
                        <a:pt x="8664" y="141775"/>
                        <a:pt x="61231" y="137171"/>
                      </a:cubicBezTo>
                      <a:close/>
                      <a:moveTo>
                        <a:pt x="382581" y="15213"/>
                      </a:moveTo>
                      <a:cubicBezTo>
                        <a:pt x="416705" y="23039"/>
                        <a:pt x="447600" y="67690"/>
                        <a:pt x="441145" y="106358"/>
                      </a:cubicBezTo>
                      <a:cubicBezTo>
                        <a:pt x="435150" y="145025"/>
                        <a:pt x="404254" y="196121"/>
                        <a:pt x="356758" y="189676"/>
                      </a:cubicBezTo>
                      <a:cubicBezTo>
                        <a:pt x="308802" y="183692"/>
                        <a:pt x="298196" y="140422"/>
                        <a:pt x="302807" y="97151"/>
                      </a:cubicBezTo>
                      <a:cubicBezTo>
                        <a:pt x="306496" y="61706"/>
                        <a:pt x="348919" y="7848"/>
                        <a:pt x="382581" y="15213"/>
                      </a:cubicBezTo>
                      <a:close/>
                      <a:moveTo>
                        <a:pt x="202765" y="0"/>
                      </a:moveTo>
                      <a:cubicBezTo>
                        <a:pt x="238421" y="0"/>
                        <a:pt x="267325" y="41119"/>
                        <a:pt x="267325" y="91842"/>
                      </a:cubicBezTo>
                      <a:cubicBezTo>
                        <a:pt x="267325" y="142565"/>
                        <a:pt x="238421" y="183684"/>
                        <a:pt x="202765" y="183684"/>
                      </a:cubicBezTo>
                      <a:cubicBezTo>
                        <a:pt x="167109" y="183684"/>
                        <a:pt x="138205" y="142565"/>
                        <a:pt x="138205" y="91842"/>
                      </a:cubicBezTo>
                      <a:cubicBezTo>
                        <a:pt x="138205" y="41119"/>
                        <a:pt x="167109" y="0"/>
                        <a:pt x="202765" y="0"/>
                      </a:cubicBezTo>
                      <a:close/>
                    </a:path>
                  </a:pathLst>
                </a:custGeom>
                <a:gradFill>
                  <a:gsLst>
                    <a:gs pos="44000">
                      <a:srgbClr val="A0B2C5"/>
                    </a:gs>
                    <a:gs pos="86000">
                      <a:srgbClr val="1E4A7A"/>
                    </a:gs>
                  </a:gsLst>
                  <a:lin ang="5400000" scaled="0"/>
                </a:gra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92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i="1">
                    <a:solidFill>
                      <a:schemeClr val="tx1"/>
                    </a:solidFill>
                  </a:endParaRPr>
                </a:p>
              </p:txBody>
            </p:sp>
          </p:grpSp>
        </p:grpSp>
        <p:sp>
          <p:nvSpPr>
            <p:cNvPr id="22" name="文本框 21"/>
            <p:cNvSpPr txBox="1"/>
            <p:nvPr/>
          </p:nvSpPr>
          <p:spPr>
            <a:xfrm>
              <a:off x="8971444" y="4919373"/>
              <a:ext cx="1570990" cy="398780"/>
            </a:xfrm>
            <a:prstGeom prst="rect">
              <a:avLst/>
            </a:prstGeom>
            <a:noFill/>
          </p:spPr>
          <p:txBody>
            <a:bodyPr wrap="square" rtlCol="0">
              <a:spAutoFit/>
            </a:bodyPr>
            <a:lstStyle/>
            <a:p>
              <a:pPr algn="ctr"/>
              <a:r>
                <a:rPr lang="zh-CN" altLang="en-US" sz="2000" dirty="0">
                  <a:solidFill>
                    <a:schemeClr val="bg1"/>
                  </a:solidFill>
                  <a:latin typeface="思源黑体 CN Bold" panose="020B0800000000000000" charset="-122"/>
                  <a:ea typeface="思源黑体 CN Bold" panose="020B0800000000000000" charset="-122"/>
                </a:rPr>
                <a:t>输入关键词</a:t>
              </a:r>
            </a:p>
          </p:txBody>
        </p:sp>
      </p:grpSp>
      <p:sp>
        <p:nvSpPr>
          <p:cNvPr id="148" name="文本框 147"/>
          <p:cNvSpPr txBox="1"/>
          <p:nvPr/>
        </p:nvSpPr>
        <p:spPr>
          <a:xfrm>
            <a:off x="1500654" y="3033486"/>
            <a:ext cx="1856418" cy="523220"/>
          </a:xfrm>
          <a:prstGeom prst="rect">
            <a:avLst/>
          </a:prstGeom>
          <a:noFill/>
        </p:spPr>
        <p:txBody>
          <a:bodyPr wrap="square" rtlCol="0">
            <a:spAutoFit/>
          </a:bodyPr>
          <a:lstStyle/>
          <a:p>
            <a:pPr algn="ctr"/>
            <a:r>
              <a:rPr lang="zh-CN" altLang="en-US" sz="1400" dirty="0">
                <a:solidFill>
                  <a:schemeClr val="tx1"/>
                </a:solidFill>
                <a:latin typeface="思源黑体 CN Light" panose="020B0300000000000000" charset="-122"/>
                <a:ea typeface="思源黑体 CN Light" panose="020B0300000000000000" charset="-122"/>
              </a:rPr>
              <a:t>此处请输入正文此处请输入正文内容</a:t>
            </a:r>
          </a:p>
        </p:txBody>
      </p:sp>
      <p:sp>
        <p:nvSpPr>
          <p:cNvPr id="149" name="文本框 148"/>
          <p:cNvSpPr txBox="1"/>
          <p:nvPr/>
        </p:nvSpPr>
        <p:spPr>
          <a:xfrm>
            <a:off x="3951730" y="3033486"/>
            <a:ext cx="1856418" cy="523220"/>
          </a:xfrm>
          <a:prstGeom prst="rect">
            <a:avLst/>
          </a:prstGeom>
          <a:noFill/>
        </p:spPr>
        <p:txBody>
          <a:bodyPr wrap="square" rtlCol="0">
            <a:spAutoFit/>
          </a:bodyPr>
          <a:lstStyle/>
          <a:p>
            <a:pPr algn="ctr"/>
            <a:r>
              <a:rPr lang="zh-CN" altLang="en-US" sz="1400" dirty="0">
                <a:solidFill>
                  <a:schemeClr val="tx1"/>
                </a:solidFill>
                <a:latin typeface="思源黑体 CN Light" panose="020B0300000000000000" charset="-122"/>
                <a:ea typeface="思源黑体 CN Light" panose="020B0300000000000000" charset="-122"/>
              </a:rPr>
              <a:t>此处请输入正文此处请输入正文内容</a:t>
            </a:r>
          </a:p>
        </p:txBody>
      </p:sp>
      <p:sp>
        <p:nvSpPr>
          <p:cNvPr id="150" name="文本框 149"/>
          <p:cNvSpPr txBox="1"/>
          <p:nvPr/>
        </p:nvSpPr>
        <p:spPr>
          <a:xfrm>
            <a:off x="6390154" y="3033486"/>
            <a:ext cx="1856418" cy="523220"/>
          </a:xfrm>
          <a:prstGeom prst="rect">
            <a:avLst/>
          </a:prstGeom>
          <a:noFill/>
        </p:spPr>
        <p:txBody>
          <a:bodyPr wrap="square" rtlCol="0">
            <a:spAutoFit/>
          </a:bodyPr>
          <a:lstStyle/>
          <a:p>
            <a:pPr algn="ctr"/>
            <a:r>
              <a:rPr lang="zh-CN" altLang="en-US" sz="1400" dirty="0">
                <a:solidFill>
                  <a:schemeClr val="tx1"/>
                </a:solidFill>
                <a:latin typeface="思源黑体 CN Light" panose="020B0300000000000000" charset="-122"/>
                <a:ea typeface="思源黑体 CN Light" panose="020B0300000000000000" charset="-122"/>
              </a:rPr>
              <a:t>此处请输入正文此处请输入正文内容</a:t>
            </a:r>
          </a:p>
        </p:txBody>
      </p:sp>
      <p:sp>
        <p:nvSpPr>
          <p:cNvPr id="151" name="文本框 150"/>
          <p:cNvSpPr txBox="1"/>
          <p:nvPr/>
        </p:nvSpPr>
        <p:spPr>
          <a:xfrm>
            <a:off x="8828578" y="3033486"/>
            <a:ext cx="1856418" cy="523220"/>
          </a:xfrm>
          <a:prstGeom prst="rect">
            <a:avLst/>
          </a:prstGeom>
          <a:noFill/>
        </p:spPr>
        <p:txBody>
          <a:bodyPr wrap="square" rtlCol="0">
            <a:spAutoFit/>
          </a:bodyPr>
          <a:lstStyle/>
          <a:p>
            <a:pPr algn="ctr"/>
            <a:r>
              <a:rPr lang="zh-CN" altLang="en-US" sz="1400" dirty="0">
                <a:solidFill>
                  <a:schemeClr val="tx1"/>
                </a:solidFill>
                <a:latin typeface="思源黑体 CN Light" panose="020B0300000000000000" charset="-122"/>
                <a:ea typeface="思源黑体 CN Light" panose="020B0300000000000000" charset="-122"/>
              </a:rPr>
              <a:t>此处请输入正文此处请输入正文内容</a:t>
            </a:r>
          </a:p>
        </p:txBody>
      </p:sp>
      <p:sp>
        <p:nvSpPr>
          <p:cNvPr id="152" name="文本框 151"/>
          <p:cNvSpPr txBox="1"/>
          <p:nvPr/>
        </p:nvSpPr>
        <p:spPr>
          <a:xfrm>
            <a:off x="1500654" y="5578609"/>
            <a:ext cx="1856418" cy="523220"/>
          </a:xfrm>
          <a:prstGeom prst="rect">
            <a:avLst/>
          </a:prstGeom>
          <a:noFill/>
        </p:spPr>
        <p:txBody>
          <a:bodyPr wrap="square" rtlCol="0">
            <a:spAutoFit/>
          </a:bodyPr>
          <a:lstStyle/>
          <a:p>
            <a:pPr algn="ctr"/>
            <a:r>
              <a:rPr lang="zh-CN" altLang="en-US" sz="1400" dirty="0">
                <a:solidFill>
                  <a:schemeClr val="tx1"/>
                </a:solidFill>
                <a:latin typeface="思源黑体 CN Light" panose="020B0300000000000000" charset="-122"/>
                <a:ea typeface="思源黑体 CN Light" panose="020B0300000000000000" charset="-122"/>
              </a:rPr>
              <a:t>此处请输入正文此处请输入正文内容</a:t>
            </a:r>
          </a:p>
        </p:txBody>
      </p:sp>
      <p:sp>
        <p:nvSpPr>
          <p:cNvPr id="153" name="文本框 152"/>
          <p:cNvSpPr txBox="1"/>
          <p:nvPr/>
        </p:nvSpPr>
        <p:spPr>
          <a:xfrm>
            <a:off x="3951730" y="5578609"/>
            <a:ext cx="1856418" cy="523220"/>
          </a:xfrm>
          <a:prstGeom prst="rect">
            <a:avLst/>
          </a:prstGeom>
          <a:noFill/>
        </p:spPr>
        <p:txBody>
          <a:bodyPr wrap="square" rtlCol="0">
            <a:spAutoFit/>
          </a:bodyPr>
          <a:lstStyle/>
          <a:p>
            <a:pPr algn="ctr"/>
            <a:r>
              <a:rPr lang="zh-CN" altLang="en-US" sz="1400" dirty="0">
                <a:solidFill>
                  <a:schemeClr val="tx1"/>
                </a:solidFill>
                <a:latin typeface="思源黑体 CN Light" panose="020B0300000000000000" charset="-122"/>
                <a:ea typeface="思源黑体 CN Light" panose="020B0300000000000000" charset="-122"/>
              </a:rPr>
              <a:t>此处请输入正文此处请输入正文内容</a:t>
            </a:r>
          </a:p>
        </p:txBody>
      </p:sp>
      <p:sp>
        <p:nvSpPr>
          <p:cNvPr id="154" name="文本框 153"/>
          <p:cNvSpPr txBox="1"/>
          <p:nvPr/>
        </p:nvSpPr>
        <p:spPr>
          <a:xfrm>
            <a:off x="6390154" y="5578609"/>
            <a:ext cx="1856418" cy="523220"/>
          </a:xfrm>
          <a:prstGeom prst="rect">
            <a:avLst/>
          </a:prstGeom>
          <a:noFill/>
        </p:spPr>
        <p:txBody>
          <a:bodyPr wrap="square" rtlCol="0">
            <a:spAutoFit/>
          </a:bodyPr>
          <a:lstStyle/>
          <a:p>
            <a:pPr algn="ctr"/>
            <a:r>
              <a:rPr lang="zh-CN" altLang="en-US" sz="1400" dirty="0">
                <a:solidFill>
                  <a:schemeClr val="tx1"/>
                </a:solidFill>
                <a:latin typeface="思源黑体 CN Light" panose="020B0300000000000000" charset="-122"/>
                <a:ea typeface="思源黑体 CN Light" panose="020B0300000000000000" charset="-122"/>
              </a:rPr>
              <a:t>此处请输入正文此处请输入正文内容</a:t>
            </a:r>
          </a:p>
        </p:txBody>
      </p:sp>
      <p:sp>
        <p:nvSpPr>
          <p:cNvPr id="155" name="文本框 154"/>
          <p:cNvSpPr txBox="1"/>
          <p:nvPr/>
        </p:nvSpPr>
        <p:spPr>
          <a:xfrm>
            <a:off x="8828578" y="5578609"/>
            <a:ext cx="1856418" cy="523220"/>
          </a:xfrm>
          <a:prstGeom prst="rect">
            <a:avLst/>
          </a:prstGeom>
          <a:noFill/>
        </p:spPr>
        <p:txBody>
          <a:bodyPr wrap="square" rtlCol="0">
            <a:spAutoFit/>
          </a:bodyPr>
          <a:lstStyle/>
          <a:p>
            <a:pPr algn="ctr"/>
            <a:r>
              <a:rPr lang="zh-CN" altLang="en-US" sz="1400" dirty="0">
                <a:solidFill>
                  <a:schemeClr val="tx1"/>
                </a:solidFill>
                <a:latin typeface="思源黑体 CN Light" panose="020B0300000000000000" charset="-122"/>
                <a:ea typeface="思源黑体 CN Light" panose="020B0300000000000000" charset="-122"/>
              </a:rPr>
              <a:t>此处请输入正文此处请输入正文内容</a:t>
            </a:r>
          </a:p>
        </p:txBody>
      </p:sp>
      <p:sp>
        <p:nvSpPr>
          <p:cNvPr id="13" name="文本框 12"/>
          <p:cNvSpPr txBox="1"/>
          <p:nvPr/>
        </p:nvSpPr>
        <p:spPr>
          <a:xfrm>
            <a:off x="1125220" y="537845"/>
            <a:ext cx="2982595" cy="521970"/>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工作完成情况</a:t>
            </a:r>
          </a:p>
        </p:txBody>
      </p:sp>
      <p:pic>
        <p:nvPicPr>
          <p:cNvPr id="43" name="图片 42"/>
          <p:cNvPicPr>
            <a:picLocks noChangeAspect="1"/>
          </p:cNvPicPr>
          <p:nvPr/>
        </p:nvPicPr>
        <p:blipFill>
          <a:blip r:embed="rId3"/>
          <a:stretch>
            <a:fillRect/>
          </a:stretch>
        </p:blipFill>
        <p:spPr>
          <a:xfrm>
            <a:off x="0" y="0"/>
            <a:ext cx="1524000" cy="895350"/>
          </a:xfrm>
          <a:prstGeom prst="rect">
            <a:avLst/>
          </a:prstGeom>
        </p:spPr>
      </p:pic>
      <p:sp>
        <p:nvSpPr>
          <p:cNvPr id="24" name="矩形 23"/>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par>
                                <p:cTn id="11" presetID="21" presetClass="entr" presetSubtype="1"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heel(1)">
                                      <p:cBhvr>
                                        <p:cTn id="13" dur="2000"/>
                                        <p:tgtEl>
                                          <p:spTgt spid="14"/>
                                        </p:tgtEl>
                                      </p:cBhvr>
                                    </p:animEffect>
                                  </p:childTnLst>
                                </p:cTn>
                              </p:par>
                              <p:par>
                                <p:cTn id="14" presetID="21" presetClass="entr" presetSubtype="1"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heel(1)">
                                      <p:cBhvr>
                                        <p:cTn id="16" dur="2000"/>
                                        <p:tgtEl>
                                          <p:spTgt spid="17"/>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48"/>
                                        </p:tgtEl>
                                        <p:attrNameLst>
                                          <p:attrName>style.visibility</p:attrName>
                                        </p:attrNameLst>
                                      </p:cBhvr>
                                      <p:to>
                                        <p:strVal val="visible"/>
                                      </p:to>
                                    </p:set>
                                    <p:animEffect transition="in" filter="wheel(1)">
                                      <p:cBhvr>
                                        <p:cTn id="19" dur="2000"/>
                                        <p:tgtEl>
                                          <p:spTgt spid="148"/>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49"/>
                                        </p:tgtEl>
                                        <p:attrNameLst>
                                          <p:attrName>style.visibility</p:attrName>
                                        </p:attrNameLst>
                                      </p:cBhvr>
                                      <p:to>
                                        <p:strVal val="visible"/>
                                      </p:to>
                                    </p:set>
                                    <p:animEffect transition="in" filter="wheel(1)">
                                      <p:cBhvr>
                                        <p:cTn id="22" dur="2000"/>
                                        <p:tgtEl>
                                          <p:spTgt spid="149"/>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150"/>
                                        </p:tgtEl>
                                        <p:attrNameLst>
                                          <p:attrName>style.visibility</p:attrName>
                                        </p:attrNameLst>
                                      </p:cBhvr>
                                      <p:to>
                                        <p:strVal val="visible"/>
                                      </p:to>
                                    </p:set>
                                    <p:animEffect transition="in" filter="wheel(1)">
                                      <p:cBhvr>
                                        <p:cTn id="25" dur="2000"/>
                                        <p:tgtEl>
                                          <p:spTgt spid="150"/>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151"/>
                                        </p:tgtEl>
                                        <p:attrNameLst>
                                          <p:attrName>style.visibility</p:attrName>
                                        </p:attrNameLst>
                                      </p:cBhvr>
                                      <p:to>
                                        <p:strVal val="visible"/>
                                      </p:to>
                                    </p:set>
                                    <p:animEffect transition="in" filter="wheel(1)">
                                      <p:cBhvr>
                                        <p:cTn id="28" dur="2000"/>
                                        <p:tgtEl>
                                          <p:spTgt spid="151"/>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barn(inVertical)">
                                      <p:cBhvr>
                                        <p:cTn id="33" dur="500"/>
                                        <p:tgtEl>
                                          <p:spTgt spid="26"/>
                                        </p:tgtEl>
                                      </p:cBhvr>
                                    </p:animEffect>
                                  </p:childTnLst>
                                </p:cTn>
                              </p:par>
                              <p:par>
                                <p:cTn id="34" presetID="16" presetClass="entr" presetSubtype="21" fill="hold" nodeType="with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barn(inVertical)">
                                      <p:cBhvr>
                                        <p:cTn id="36" dur="500"/>
                                        <p:tgtEl>
                                          <p:spTgt spid="46"/>
                                        </p:tgtEl>
                                      </p:cBhvr>
                                    </p:animEffect>
                                  </p:childTnLst>
                                </p:cTn>
                              </p:par>
                              <p:par>
                                <p:cTn id="37" presetID="16" presetClass="entr" presetSubtype="21"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barn(inVertical)">
                                      <p:cBhvr>
                                        <p:cTn id="39" dur="500"/>
                                        <p:tgtEl>
                                          <p:spTgt spid="23"/>
                                        </p:tgtEl>
                                      </p:cBhvr>
                                    </p:animEffect>
                                  </p:childTnLst>
                                </p:cTn>
                              </p:par>
                              <p:par>
                                <p:cTn id="40" presetID="16" presetClass="entr" presetSubtype="21" fill="hold"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arn(inVertical)">
                                      <p:cBhvr>
                                        <p:cTn id="42" dur="500"/>
                                        <p:tgtEl>
                                          <p:spTgt spid="20"/>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152"/>
                                        </p:tgtEl>
                                        <p:attrNameLst>
                                          <p:attrName>style.visibility</p:attrName>
                                        </p:attrNameLst>
                                      </p:cBhvr>
                                      <p:to>
                                        <p:strVal val="visible"/>
                                      </p:to>
                                    </p:set>
                                    <p:animEffect transition="in" filter="barn(inVertical)">
                                      <p:cBhvr>
                                        <p:cTn id="45" dur="500"/>
                                        <p:tgtEl>
                                          <p:spTgt spid="152"/>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153"/>
                                        </p:tgtEl>
                                        <p:attrNameLst>
                                          <p:attrName>style.visibility</p:attrName>
                                        </p:attrNameLst>
                                      </p:cBhvr>
                                      <p:to>
                                        <p:strVal val="visible"/>
                                      </p:to>
                                    </p:set>
                                    <p:animEffect transition="in" filter="barn(inVertical)">
                                      <p:cBhvr>
                                        <p:cTn id="48" dur="500"/>
                                        <p:tgtEl>
                                          <p:spTgt spid="153"/>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154"/>
                                        </p:tgtEl>
                                        <p:attrNameLst>
                                          <p:attrName>style.visibility</p:attrName>
                                        </p:attrNameLst>
                                      </p:cBhvr>
                                      <p:to>
                                        <p:strVal val="visible"/>
                                      </p:to>
                                    </p:set>
                                    <p:animEffect transition="in" filter="barn(inVertical)">
                                      <p:cBhvr>
                                        <p:cTn id="51" dur="500"/>
                                        <p:tgtEl>
                                          <p:spTgt spid="154"/>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55"/>
                                        </p:tgtEl>
                                        <p:attrNameLst>
                                          <p:attrName>style.visibility</p:attrName>
                                        </p:attrNameLst>
                                      </p:cBhvr>
                                      <p:to>
                                        <p:strVal val="visible"/>
                                      </p:to>
                                    </p:set>
                                    <p:animEffect transition="in" filter="barn(inVertical)">
                                      <p:cBhvr>
                                        <p:cTn id="54" dur="500"/>
                                        <p:tgtEl>
                                          <p:spTgt spid="155"/>
                                        </p:tgtEl>
                                      </p:cBhvr>
                                    </p:animEffect>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wipe(down)">
                                      <p:cBhvr>
                                        <p:cTn id="59" dur="580">
                                          <p:stCondLst>
                                            <p:cond delay="0"/>
                                          </p:stCondLst>
                                        </p:cTn>
                                        <p:tgtEl>
                                          <p:spTgt spid="13"/>
                                        </p:tgtEl>
                                      </p:cBhvr>
                                    </p:animEffect>
                                    <p:anim calcmode="lin" valueType="num">
                                      <p:cBhvr>
                                        <p:cTn id="6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5" dur="26">
                                          <p:stCondLst>
                                            <p:cond delay="650"/>
                                          </p:stCondLst>
                                        </p:cTn>
                                        <p:tgtEl>
                                          <p:spTgt spid="13"/>
                                        </p:tgtEl>
                                      </p:cBhvr>
                                      <p:to x="100000" y="60000"/>
                                    </p:animScale>
                                    <p:animScale>
                                      <p:cBhvr>
                                        <p:cTn id="66" dur="166" decel="50000">
                                          <p:stCondLst>
                                            <p:cond delay="676"/>
                                          </p:stCondLst>
                                        </p:cTn>
                                        <p:tgtEl>
                                          <p:spTgt spid="13"/>
                                        </p:tgtEl>
                                      </p:cBhvr>
                                      <p:to x="100000" y="100000"/>
                                    </p:animScale>
                                    <p:animScale>
                                      <p:cBhvr>
                                        <p:cTn id="67" dur="26">
                                          <p:stCondLst>
                                            <p:cond delay="1312"/>
                                          </p:stCondLst>
                                        </p:cTn>
                                        <p:tgtEl>
                                          <p:spTgt spid="13"/>
                                        </p:tgtEl>
                                      </p:cBhvr>
                                      <p:to x="100000" y="80000"/>
                                    </p:animScale>
                                    <p:animScale>
                                      <p:cBhvr>
                                        <p:cTn id="68" dur="166" decel="50000">
                                          <p:stCondLst>
                                            <p:cond delay="1338"/>
                                          </p:stCondLst>
                                        </p:cTn>
                                        <p:tgtEl>
                                          <p:spTgt spid="13"/>
                                        </p:tgtEl>
                                      </p:cBhvr>
                                      <p:to x="100000" y="100000"/>
                                    </p:animScale>
                                    <p:animScale>
                                      <p:cBhvr>
                                        <p:cTn id="69" dur="26">
                                          <p:stCondLst>
                                            <p:cond delay="1642"/>
                                          </p:stCondLst>
                                        </p:cTn>
                                        <p:tgtEl>
                                          <p:spTgt spid="13"/>
                                        </p:tgtEl>
                                      </p:cBhvr>
                                      <p:to x="100000" y="90000"/>
                                    </p:animScale>
                                    <p:animScale>
                                      <p:cBhvr>
                                        <p:cTn id="70" dur="166" decel="50000">
                                          <p:stCondLst>
                                            <p:cond delay="1668"/>
                                          </p:stCondLst>
                                        </p:cTn>
                                        <p:tgtEl>
                                          <p:spTgt spid="13"/>
                                        </p:tgtEl>
                                      </p:cBhvr>
                                      <p:to x="100000" y="100000"/>
                                    </p:animScale>
                                    <p:animScale>
                                      <p:cBhvr>
                                        <p:cTn id="71" dur="26">
                                          <p:stCondLst>
                                            <p:cond delay="1808"/>
                                          </p:stCondLst>
                                        </p:cTn>
                                        <p:tgtEl>
                                          <p:spTgt spid="13"/>
                                        </p:tgtEl>
                                      </p:cBhvr>
                                      <p:to x="100000" y="95000"/>
                                    </p:animScale>
                                    <p:animScale>
                                      <p:cBhvr>
                                        <p:cTn id="72" dur="166" decel="50000">
                                          <p:stCondLst>
                                            <p:cond delay="1834"/>
                                          </p:stCondLst>
                                        </p:cTn>
                                        <p:tgtEl>
                                          <p:spTgt spid="13"/>
                                        </p:tgtEl>
                                      </p:cBhvr>
                                      <p:to x="100000" y="100000"/>
                                    </p:animScale>
                                  </p:childTnLst>
                                </p:cTn>
                              </p:par>
                              <p:par>
                                <p:cTn id="73" presetID="26" presetClass="entr" presetSubtype="0" fill="hold" nodeType="with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wipe(down)">
                                      <p:cBhvr>
                                        <p:cTn id="75" dur="580">
                                          <p:stCondLst>
                                            <p:cond delay="0"/>
                                          </p:stCondLst>
                                        </p:cTn>
                                        <p:tgtEl>
                                          <p:spTgt spid="43"/>
                                        </p:tgtEl>
                                      </p:cBhvr>
                                    </p:animEffect>
                                    <p:anim calcmode="lin" valueType="num">
                                      <p:cBhvr>
                                        <p:cTn id="76"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81" dur="26">
                                          <p:stCondLst>
                                            <p:cond delay="650"/>
                                          </p:stCondLst>
                                        </p:cTn>
                                        <p:tgtEl>
                                          <p:spTgt spid="43"/>
                                        </p:tgtEl>
                                      </p:cBhvr>
                                      <p:to x="100000" y="60000"/>
                                    </p:animScale>
                                    <p:animScale>
                                      <p:cBhvr>
                                        <p:cTn id="82" dur="166" decel="50000">
                                          <p:stCondLst>
                                            <p:cond delay="676"/>
                                          </p:stCondLst>
                                        </p:cTn>
                                        <p:tgtEl>
                                          <p:spTgt spid="43"/>
                                        </p:tgtEl>
                                      </p:cBhvr>
                                      <p:to x="100000" y="100000"/>
                                    </p:animScale>
                                    <p:animScale>
                                      <p:cBhvr>
                                        <p:cTn id="83" dur="26">
                                          <p:stCondLst>
                                            <p:cond delay="1312"/>
                                          </p:stCondLst>
                                        </p:cTn>
                                        <p:tgtEl>
                                          <p:spTgt spid="43"/>
                                        </p:tgtEl>
                                      </p:cBhvr>
                                      <p:to x="100000" y="80000"/>
                                    </p:animScale>
                                    <p:animScale>
                                      <p:cBhvr>
                                        <p:cTn id="84" dur="166" decel="50000">
                                          <p:stCondLst>
                                            <p:cond delay="1338"/>
                                          </p:stCondLst>
                                        </p:cTn>
                                        <p:tgtEl>
                                          <p:spTgt spid="43"/>
                                        </p:tgtEl>
                                      </p:cBhvr>
                                      <p:to x="100000" y="100000"/>
                                    </p:animScale>
                                    <p:animScale>
                                      <p:cBhvr>
                                        <p:cTn id="85" dur="26">
                                          <p:stCondLst>
                                            <p:cond delay="1642"/>
                                          </p:stCondLst>
                                        </p:cTn>
                                        <p:tgtEl>
                                          <p:spTgt spid="43"/>
                                        </p:tgtEl>
                                      </p:cBhvr>
                                      <p:to x="100000" y="90000"/>
                                    </p:animScale>
                                    <p:animScale>
                                      <p:cBhvr>
                                        <p:cTn id="86" dur="166" decel="50000">
                                          <p:stCondLst>
                                            <p:cond delay="1668"/>
                                          </p:stCondLst>
                                        </p:cTn>
                                        <p:tgtEl>
                                          <p:spTgt spid="43"/>
                                        </p:tgtEl>
                                      </p:cBhvr>
                                      <p:to x="100000" y="100000"/>
                                    </p:animScale>
                                    <p:animScale>
                                      <p:cBhvr>
                                        <p:cTn id="87" dur="26">
                                          <p:stCondLst>
                                            <p:cond delay="1808"/>
                                          </p:stCondLst>
                                        </p:cTn>
                                        <p:tgtEl>
                                          <p:spTgt spid="43"/>
                                        </p:tgtEl>
                                      </p:cBhvr>
                                      <p:to x="100000" y="95000"/>
                                    </p:animScale>
                                    <p:animScale>
                                      <p:cBhvr>
                                        <p:cTn id="88" dur="166" decel="50000">
                                          <p:stCondLst>
                                            <p:cond delay="1834"/>
                                          </p:stCondLst>
                                        </p:cTn>
                                        <p:tgtEl>
                                          <p:spTgt spid="4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 grpId="0"/>
      <p:bldP spid="149" grpId="0"/>
      <p:bldP spid="150" grpId="0"/>
      <p:bldP spid="151" grpId="0"/>
      <p:bldP spid="152" grpId="0"/>
      <p:bldP spid="153" grpId="0"/>
      <p:bldP spid="154" grpId="0"/>
      <p:bldP spid="155"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2344420" y="3425190"/>
            <a:ext cx="1779905" cy="460375"/>
          </a:xfrm>
          <a:prstGeom prst="rect">
            <a:avLst/>
          </a:prstGeom>
          <a:noFill/>
        </p:spPr>
        <p:txBody>
          <a:bodyPr wrap="square" rtlCol="0">
            <a:spAutoFit/>
          </a:bodyPr>
          <a:lstStyle/>
          <a:p>
            <a:pPr algn="ctr"/>
            <a:r>
              <a:rPr lang="zh-CN" altLang="en-US" sz="24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25" name="文本框 24"/>
          <p:cNvSpPr txBox="1"/>
          <p:nvPr/>
        </p:nvSpPr>
        <p:spPr>
          <a:xfrm>
            <a:off x="1221105" y="4114800"/>
            <a:ext cx="4215130" cy="975995"/>
          </a:xfrm>
          <a:prstGeom prst="rect">
            <a:avLst/>
          </a:prstGeom>
          <a:noFill/>
        </p:spPr>
        <p:txBody>
          <a:bodyPr wrap="square" rtlCol="0">
            <a:spAutoFit/>
          </a:bodyPr>
          <a:lstStyle/>
          <a:p>
            <a:pPr algn="ctr">
              <a:lnSpc>
                <a:spcPct val="120000"/>
              </a:lnSpc>
            </a:pPr>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r>
              <a:rPr lang="en-US" altLang="zh-CN" sz="1600" dirty="0">
                <a:solidFill>
                  <a:schemeClr val="tx1">
                    <a:lumMod val="65000"/>
                    <a:lumOff val="35000"/>
                  </a:schemeClr>
                </a:solidFill>
                <a:latin typeface="思源黑体 CN Light" panose="020B0300000000000000" charset="-122"/>
                <a:ea typeface="思源黑体 CN Light" panose="020B0300000000000000" charset="-122"/>
              </a:rPr>
              <a:t>;</a:t>
            </a:r>
            <a:r>
              <a:rPr lang="zh-CN" altLang="en-US" sz="1600" dirty="0">
                <a:solidFill>
                  <a:schemeClr val="tx1">
                    <a:lumMod val="65000"/>
                    <a:lumOff val="35000"/>
                  </a:schemeClr>
                </a:solidFill>
                <a:latin typeface="思源黑体 CN Light" panose="020B0300000000000000" charset="-122"/>
                <a:ea typeface="思源黑体 CN Light" panose="020B0300000000000000" charset="-122"/>
                <a:sym typeface="+mn-ea"/>
              </a:rPr>
              <a:t>此处请输入正文此处请输入正文内容</a:t>
            </a:r>
            <a:r>
              <a:rPr lang="en-US" altLang="zh-CN" sz="1600" dirty="0">
                <a:solidFill>
                  <a:schemeClr val="tx1">
                    <a:lumMod val="65000"/>
                    <a:lumOff val="35000"/>
                  </a:schemeClr>
                </a:solidFill>
                <a:latin typeface="思源黑体 CN Light" panose="020B0300000000000000" charset="-122"/>
                <a:ea typeface="思源黑体 CN Light" panose="020B0300000000000000" charset="-122"/>
                <a:sym typeface="+mn-ea"/>
              </a:rPr>
              <a:t>;</a:t>
            </a:r>
            <a:r>
              <a:rPr lang="zh-CN" altLang="en-US" sz="1600" dirty="0">
                <a:solidFill>
                  <a:schemeClr val="tx1">
                    <a:lumMod val="65000"/>
                    <a:lumOff val="35000"/>
                  </a:schemeClr>
                </a:solidFill>
                <a:latin typeface="思源黑体 CN Light" panose="020B0300000000000000" charset="-122"/>
                <a:ea typeface="思源黑体 CN Light" panose="020B0300000000000000" charset="-122"/>
                <a:sym typeface="+mn-ea"/>
              </a:rPr>
              <a:t>此处请输入正文此处请输入正文内容</a:t>
            </a:r>
            <a:endParaRPr lang="zh-CN" altLang="en-US" sz="1600" dirty="0">
              <a:solidFill>
                <a:schemeClr val="tx1">
                  <a:lumMod val="65000"/>
                  <a:lumOff val="35000"/>
                </a:schemeClr>
              </a:solidFill>
              <a:latin typeface="思源黑体 CN Light" panose="020B0300000000000000" charset="-122"/>
              <a:ea typeface="思源黑体 CN Light" panose="020B0300000000000000" charset="-122"/>
            </a:endParaRPr>
          </a:p>
        </p:txBody>
      </p:sp>
      <p:sp>
        <p:nvSpPr>
          <p:cNvPr id="36" name="registry_31010"/>
          <p:cNvSpPr>
            <a:spLocks noChangeAspect="1"/>
          </p:cNvSpPr>
          <p:nvPr/>
        </p:nvSpPr>
        <p:spPr bwMode="auto">
          <a:xfrm>
            <a:off x="2843530" y="2014855"/>
            <a:ext cx="782320" cy="737870"/>
          </a:xfrm>
          <a:custGeom>
            <a:avLst/>
            <a:gdLst>
              <a:gd name="T0" fmla="*/ 0 w 6157"/>
              <a:gd name="T1" fmla="*/ 3844 h 5816"/>
              <a:gd name="T2" fmla="*/ 1972 w 6157"/>
              <a:gd name="T3" fmla="*/ 3844 h 5816"/>
              <a:gd name="T4" fmla="*/ 1972 w 6157"/>
              <a:gd name="T5" fmla="*/ 5816 h 5816"/>
              <a:gd name="T6" fmla="*/ 0 w 6157"/>
              <a:gd name="T7" fmla="*/ 5816 h 5816"/>
              <a:gd name="T8" fmla="*/ 0 w 6157"/>
              <a:gd name="T9" fmla="*/ 3844 h 5816"/>
              <a:gd name="T10" fmla="*/ 2592 w 6157"/>
              <a:gd name="T11" fmla="*/ 5816 h 5816"/>
              <a:gd name="T12" fmla="*/ 4565 w 6157"/>
              <a:gd name="T13" fmla="*/ 5816 h 5816"/>
              <a:gd name="T14" fmla="*/ 4565 w 6157"/>
              <a:gd name="T15" fmla="*/ 3844 h 5816"/>
              <a:gd name="T16" fmla="*/ 2592 w 6157"/>
              <a:gd name="T17" fmla="*/ 3844 h 5816"/>
              <a:gd name="T18" fmla="*/ 2592 w 6157"/>
              <a:gd name="T19" fmla="*/ 5816 h 5816"/>
              <a:gd name="T20" fmla="*/ 37 w 6157"/>
              <a:gd name="T21" fmla="*/ 3261 h 5816"/>
              <a:gd name="T22" fmla="*/ 2010 w 6157"/>
              <a:gd name="T23" fmla="*/ 3261 h 5816"/>
              <a:gd name="T24" fmla="*/ 2010 w 6157"/>
              <a:gd name="T25" fmla="*/ 1289 h 5816"/>
              <a:gd name="T26" fmla="*/ 37 w 6157"/>
              <a:gd name="T27" fmla="*/ 1289 h 5816"/>
              <a:gd name="T28" fmla="*/ 37 w 6157"/>
              <a:gd name="T29" fmla="*/ 3261 h 5816"/>
              <a:gd name="T30" fmla="*/ 4340 w 6157"/>
              <a:gd name="T31" fmla="*/ 1060 h 5816"/>
              <a:gd name="T32" fmla="*/ 3652 w 6157"/>
              <a:gd name="T33" fmla="*/ 0 h 5816"/>
              <a:gd name="T34" fmla="*/ 2592 w 6157"/>
              <a:gd name="T35" fmla="*/ 688 h 5816"/>
              <a:gd name="T36" fmla="*/ 3280 w 6157"/>
              <a:gd name="T37" fmla="*/ 1748 h 5816"/>
              <a:gd name="T38" fmla="*/ 4340 w 6157"/>
              <a:gd name="T39" fmla="*/ 1060 h 5816"/>
              <a:gd name="T40" fmla="*/ 2924 w 6157"/>
              <a:gd name="T41" fmla="*/ 2680 h 5816"/>
              <a:gd name="T42" fmla="*/ 3872 w 6157"/>
              <a:gd name="T43" fmla="*/ 3515 h 5816"/>
              <a:gd name="T44" fmla="*/ 4707 w 6157"/>
              <a:gd name="T45" fmla="*/ 2568 h 5816"/>
              <a:gd name="T46" fmla="*/ 3760 w 6157"/>
              <a:gd name="T47" fmla="*/ 1733 h 5816"/>
              <a:gd name="T48" fmla="*/ 2924 w 6157"/>
              <a:gd name="T49" fmla="*/ 2680 h 5816"/>
              <a:gd name="T50" fmla="*/ 5495 w 6157"/>
              <a:gd name="T51" fmla="*/ 603 h 5816"/>
              <a:gd name="T52" fmla="*/ 4419 w 6157"/>
              <a:gd name="T53" fmla="*/ 1265 h 5816"/>
              <a:gd name="T54" fmla="*/ 5081 w 6157"/>
              <a:gd name="T55" fmla="*/ 2341 h 5816"/>
              <a:gd name="T56" fmla="*/ 6157 w 6157"/>
              <a:gd name="T57" fmla="*/ 1679 h 5816"/>
              <a:gd name="T58" fmla="*/ 5495 w 6157"/>
              <a:gd name="T59" fmla="*/ 603 h 5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157" h="5816">
                <a:moveTo>
                  <a:pt x="0" y="3844"/>
                </a:moveTo>
                <a:lnTo>
                  <a:pt x="1972" y="3844"/>
                </a:lnTo>
                <a:lnTo>
                  <a:pt x="1972" y="5816"/>
                </a:lnTo>
                <a:lnTo>
                  <a:pt x="0" y="5816"/>
                </a:lnTo>
                <a:lnTo>
                  <a:pt x="0" y="3844"/>
                </a:lnTo>
                <a:close/>
                <a:moveTo>
                  <a:pt x="2592" y="5816"/>
                </a:moveTo>
                <a:lnTo>
                  <a:pt x="4565" y="5816"/>
                </a:lnTo>
                <a:lnTo>
                  <a:pt x="4565" y="3844"/>
                </a:lnTo>
                <a:lnTo>
                  <a:pt x="2592" y="3844"/>
                </a:lnTo>
                <a:lnTo>
                  <a:pt x="2592" y="5816"/>
                </a:lnTo>
                <a:close/>
                <a:moveTo>
                  <a:pt x="37" y="3261"/>
                </a:moveTo>
                <a:lnTo>
                  <a:pt x="2010" y="3261"/>
                </a:lnTo>
                <a:lnTo>
                  <a:pt x="2010" y="1289"/>
                </a:lnTo>
                <a:lnTo>
                  <a:pt x="37" y="1289"/>
                </a:lnTo>
                <a:lnTo>
                  <a:pt x="37" y="3261"/>
                </a:lnTo>
                <a:close/>
                <a:moveTo>
                  <a:pt x="4340" y="1060"/>
                </a:moveTo>
                <a:lnTo>
                  <a:pt x="3652" y="0"/>
                </a:lnTo>
                <a:lnTo>
                  <a:pt x="2592" y="688"/>
                </a:lnTo>
                <a:lnTo>
                  <a:pt x="3280" y="1748"/>
                </a:lnTo>
                <a:lnTo>
                  <a:pt x="4340" y="1060"/>
                </a:lnTo>
                <a:close/>
                <a:moveTo>
                  <a:pt x="2924" y="2680"/>
                </a:moveTo>
                <a:lnTo>
                  <a:pt x="3872" y="3515"/>
                </a:lnTo>
                <a:lnTo>
                  <a:pt x="4707" y="2568"/>
                </a:lnTo>
                <a:lnTo>
                  <a:pt x="3760" y="1733"/>
                </a:lnTo>
                <a:lnTo>
                  <a:pt x="2924" y="2680"/>
                </a:lnTo>
                <a:close/>
                <a:moveTo>
                  <a:pt x="5495" y="603"/>
                </a:moveTo>
                <a:lnTo>
                  <a:pt x="4419" y="1265"/>
                </a:lnTo>
                <a:lnTo>
                  <a:pt x="5081" y="2341"/>
                </a:lnTo>
                <a:lnTo>
                  <a:pt x="6157" y="1679"/>
                </a:lnTo>
                <a:lnTo>
                  <a:pt x="5495" y="603"/>
                </a:lnTo>
                <a:close/>
              </a:path>
            </a:pathLst>
          </a:custGeom>
          <a:gradFill>
            <a:gsLst>
              <a:gs pos="44000">
                <a:srgbClr val="A0B2C5"/>
              </a:gs>
              <a:gs pos="86000">
                <a:srgbClr val="1E4A7A"/>
              </a:gs>
            </a:gsLst>
            <a:lin ang="5400000" scaled="0"/>
          </a:gradFill>
          <a:ln>
            <a:noFill/>
          </a:ln>
        </p:spPr>
      </p:sp>
      <p:grpSp>
        <p:nvGrpSpPr>
          <p:cNvPr id="3" name="组合 2"/>
          <p:cNvGrpSpPr/>
          <p:nvPr/>
        </p:nvGrpSpPr>
        <p:grpSpPr>
          <a:xfrm>
            <a:off x="0" y="0"/>
            <a:ext cx="4107180" cy="1059815"/>
            <a:chOff x="0" y="0"/>
            <a:chExt cx="6468" cy="1669"/>
          </a:xfrm>
        </p:grpSpPr>
        <p:sp>
          <p:nvSpPr>
            <p:cNvPr id="5" name="文本框 4"/>
            <p:cNvSpPr txBox="1"/>
            <p:nvPr/>
          </p:nvSpPr>
          <p:spPr>
            <a:xfrm>
              <a:off x="1772" y="847"/>
              <a:ext cx="4697" cy="822"/>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工作完成情况</a:t>
              </a:r>
            </a:p>
          </p:txBody>
        </p:sp>
        <p:pic>
          <p:nvPicPr>
            <p:cNvPr id="43" name="图片 42"/>
            <p:cNvPicPr>
              <a:picLocks noChangeAspect="1"/>
            </p:cNvPicPr>
            <p:nvPr/>
          </p:nvPicPr>
          <p:blipFill>
            <a:blip r:embed="rId3"/>
            <a:stretch>
              <a:fillRect/>
            </a:stretch>
          </p:blipFill>
          <p:spPr>
            <a:xfrm>
              <a:off x="0" y="0"/>
              <a:ext cx="2400" cy="1410"/>
            </a:xfrm>
            <a:prstGeom prst="rect">
              <a:avLst/>
            </a:prstGeom>
          </p:spPr>
        </p:pic>
      </p:grpSp>
      <p:grpSp>
        <p:nvGrpSpPr>
          <p:cNvPr id="49" name="组合 48"/>
          <p:cNvGrpSpPr/>
          <p:nvPr/>
        </p:nvGrpSpPr>
        <p:grpSpPr>
          <a:xfrm>
            <a:off x="6213475" y="1850390"/>
            <a:ext cx="4297633" cy="3596579"/>
            <a:chOff x="9614" y="2169"/>
            <a:chExt cx="7312" cy="6264"/>
          </a:xfrm>
        </p:grpSpPr>
        <p:grpSp>
          <p:nvGrpSpPr>
            <p:cNvPr id="18" name="组合 17"/>
            <p:cNvGrpSpPr/>
            <p:nvPr/>
          </p:nvGrpSpPr>
          <p:grpSpPr>
            <a:xfrm>
              <a:off x="9672" y="2169"/>
              <a:ext cx="3547" cy="2949"/>
              <a:chOff x="9486" y="2569"/>
              <a:chExt cx="3547" cy="2949"/>
            </a:xfrm>
          </p:grpSpPr>
          <p:sp>
            <p:nvSpPr>
              <p:cNvPr id="10" name="矩形: 圆角 9"/>
              <p:cNvSpPr/>
              <p:nvPr/>
            </p:nvSpPr>
            <p:spPr>
              <a:xfrm>
                <a:off x="9486" y="2569"/>
                <a:ext cx="3547" cy="2949"/>
              </a:xfrm>
              <a:prstGeom prst="octagon">
                <a:avLst>
                  <a:gd name="adj" fmla="val 8307"/>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10033" y="3827"/>
                <a:ext cx="2453" cy="1445"/>
              </a:xfrm>
              <a:prstGeom prst="rect">
                <a:avLst/>
              </a:prstGeom>
              <a:noFill/>
            </p:spPr>
            <p:txBody>
              <a:bodyPr wrap="square" rtlCol="0">
                <a:spAutoFit/>
              </a:bodyPr>
              <a:lstStyle/>
              <a:p>
                <a:pPr algn="ctr"/>
                <a:r>
                  <a:rPr lang="zh-CN" altLang="en-US" sz="1600" dirty="0">
                    <a:solidFill>
                      <a:schemeClr val="bg1"/>
                    </a:solidFill>
                    <a:latin typeface="思源黑体 CN Light" panose="020B0300000000000000" charset="-122"/>
                    <a:ea typeface="思源黑体 CN Light" panose="020B0300000000000000" charset="-122"/>
                  </a:rPr>
                  <a:t>此处请输入正文此处请输入正文内容</a:t>
                </a:r>
                <a:r>
                  <a:rPr lang="en-US" altLang="zh-CN" sz="1600" dirty="0">
                    <a:solidFill>
                      <a:schemeClr val="bg1"/>
                    </a:solidFill>
                    <a:latin typeface="思源黑体 CN Light" panose="020B0300000000000000" charset="-122"/>
                    <a:ea typeface="思源黑体 CN Light" panose="020B0300000000000000" charset="-122"/>
                  </a:rPr>
                  <a:t>;</a:t>
                </a:r>
              </a:p>
            </p:txBody>
          </p:sp>
          <p:sp>
            <p:nvSpPr>
              <p:cNvPr id="32" name="levels-controls_18522"/>
              <p:cNvSpPr>
                <a:spLocks noChangeAspect="1"/>
              </p:cNvSpPr>
              <p:nvPr/>
            </p:nvSpPr>
            <p:spPr bwMode="auto">
              <a:xfrm>
                <a:off x="10857" y="3075"/>
                <a:ext cx="690" cy="517"/>
              </a:xfrm>
              <a:custGeom>
                <a:avLst/>
                <a:gdLst>
                  <a:gd name="connsiteX0" fmla="*/ 118493 w 608627"/>
                  <a:gd name="connsiteY0" fmla="*/ 373997 h 463897"/>
                  <a:gd name="connsiteX1" fmla="*/ 128994 w 608627"/>
                  <a:gd name="connsiteY1" fmla="*/ 384460 h 463897"/>
                  <a:gd name="connsiteX2" fmla="*/ 128994 w 608627"/>
                  <a:gd name="connsiteY2" fmla="*/ 453435 h 463897"/>
                  <a:gd name="connsiteX3" fmla="*/ 118493 w 608627"/>
                  <a:gd name="connsiteY3" fmla="*/ 463897 h 463897"/>
                  <a:gd name="connsiteX4" fmla="*/ 107895 w 608627"/>
                  <a:gd name="connsiteY4" fmla="*/ 453435 h 463897"/>
                  <a:gd name="connsiteX5" fmla="*/ 107895 w 608627"/>
                  <a:gd name="connsiteY5" fmla="*/ 384460 h 463897"/>
                  <a:gd name="connsiteX6" fmla="*/ 118493 w 608627"/>
                  <a:gd name="connsiteY6" fmla="*/ 373997 h 463897"/>
                  <a:gd name="connsiteX7" fmla="*/ 490134 w 608627"/>
                  <a:gd name="connsiteY7" fmla="*/ 338502 h 463897"/>
                  <a:gd name="connsiteX8" fmla="*/ 500732 w 608627"/>
                  <a:gd name="connsiteY8" fmla="*/ 349065 h 463897"/>
                  <a:gd name="connsiteX9" fmla="*/ 500732 w 608627"/>
                  <a:gd name="connsiteY9" fmla="*/ 453431 h 463897"/>
                  <a:gd name="connsiteX10" fmla="*/ 490134 w 608627"/>
                  <a:gd name="connsiteY10" fmla="*/ 463897 h 463897"/>
                  <a:gd name="connsiteX11" fmla="*/ 479633 w 608627"/>
                  <a:gd name="connsiteY11" fmla="*/ 453431 h 463897"/>
                  <a:gd name="connsiteX12" fmla="*/ 479633 w 608627"/>
                  <a:gd name="connsiteY12" fmla="*/ 349065 h 463897"/>
                  <a:gd name="connsiteX13" fmla="*/ 490134 w 608627"/>
                  <a:gd name="connsiteY13" fmla="*/ 338502 h 463897"/>
                  <a:gd name="connsiteX14" fmla="*/ 54825 w 608627"/>
                  <a:gd name="connsiteY14" fmla="*/ 275455 h 463897"/>
                  <a:gd name="connsiteX15" fmla="*/ 21057 w 608627"/>
                  <a:gd name="connsiteY15" fmla="*/ 309169 h 463897"/>
                  <a:gd name="connsiteX16" fmla="*/ 54825 w 608627"/>
                  <a:gd name="connsiteY16" fmla="*/ 342882 h 463897"/>
                  <a:gd name="connsiteX17" fmla="*/ 182134 w 608627"/>
                  <a:gd name="connsiteY17" fmla="*/ 342882 h 463897"/>
                  <a:gd name="connsiteX18" fmla="*/ 215902 w 608627"/>
                  <a:gd name="connsiteY18" fmla="*/ 309169 h 463897"/>
                  <a:gd name="connsiteX19" fmla="*/ 182134 w 608627"/>
                  <a:gd name="connsiteY19" fmla="*/ 275455 h 463897"/>
                  <a:gd name="connsiteX20" fmla="*/ 54825 w 608627"/>
                  <a:gd name="connsiteY20" fmla="*/ 254529 h 463897"/>
                  <a:gd name="connsiteX21" fmla="*/ 182134 w 608627"/>
                  <a:gd name="connsiteY21" fmla="*/ 254529 h 463897"/>
                  <a:gd name="connsiteX22" fmla="*/ 236959 w 608627"/>
                  <a:gd name="connsiteY22" fmla="*/ 309169 h 463897"/>
                  <a:gd name="connsiteX23" fmla="*/ 182134 w 608627"/>
                  <a:gd name="connsiteY23" fmla="*/ 363905 h 463897"/>
                  <a:gd name="connsiteX24" fmla="*/ 54825 w 608627"/>
                  <a:gd name="connsiteY24" fmla="*/ 363905 h 463897"/>
                  <a:gd name="connsiteX25" fmla="*/ 0 w 608627"/>
                  <a:gd name="connsiteY25" fmla="*/ 309169 h 463897"/>
                  <a:gd name="connsiteX26" fmla="*/ 54825 w 608627"/>
                  <a:gd name="connsiteY26" fmla="*/ 254529 h 463897"/>
                  <a:gd name="connsiteX27" fmla="*/ 426473 w 608627"/>
                  <a:gd name="connsiteY27" fmla="*/ 231250 h 463897"/>
                  <a:gd name="connsiteX28" fmla="*/ 392701 w 608627"/>
                  <a:gd name="connsiteY28" fmla="*/ 264986 h 463897"/>
                  <a:gd name="connsiteX29" fmla="*/ 426473 w 608627"/>
                  <a:gd name="connsiteY29" fmla="*/ 298722 h 463897"/>
                  <a:gd name="connsiteX30" fmla="*/ 553796 w 608627"/>
                  <a:gd name="connsiteY30" fmla="*/ 298722 h 463897"/>
                  <a:gd name="connsiteX31" fmla="*/ 587568 w 608627"/>
                  <a:gd name="connsiteY31" fmla="*/ 264986 h 463897"/>
                  <a:gd name="connsiteX32" fmla="*/ 553796 w 608627"/>
                  <a:gd name="connsiteY32" fmla="*/ 231250 h 463897"/>
                  <a:gd name="connsiteX33" fmla="*/ 305301 w 608627"/>
                  <a:gd name="connsiteY33" fmla="*/ 230890 h 463897"/>
                  <a:gd name="connsiteX34" fmla="*/ 315780 w 608627"/>
                  <a:gd name="connsiteY34" fmla="*/ 241451 h 463897"/>
                  <a:gd name="connsiteX35" fmla="*/ 315780 w 608627"/>
                  <a:gd name="connsiteY35" fmla="*/ 453434 h 463897"/>
                  <a:gd name="connsiteX36" fmla="*/ 305301 w 608627"/>
                  <a:gd name="connsiteY36" fmla="*/ 463897 h 463897"/>
                  <a:gd name="connsiteX37" fmla="*/ 294822 w 608627"/>
                  <a:gd name="connsiteY37" fmla="*/ 453434 h 463897"/>
                  <a:gd name="connsiteX38" fmla="*/ 294822 w 608627"/>
                  <a:gd name="connsiteY38" fmla="*/ 241451 h 463897"/>
                  <a:gd name="connsiteX39" fmla="*/ 305301 w 608627"/>
                  <a:gd name="connsiteY39" fmla="*/ 230890 h 463897"/>
                  <a:gd name="connsiteX40" fmla="*/ 426473 w 608627"/>
                  <a:gd name="connsiteY40" fmla="*/ 210214 h 463897"/>
                  <a:gd name="connsiteX41" fmla="*/ 553796 w 608627"/>
                  <a:gd name="connsiteY41" fmla="*/ 210214 h 463897"/>
                  <a:gd name="connsiteX42" fmla="*/ 608627 w 608627"/>
                  <a:gd name="connsiteY42" fmla="*/ 264986 h 463897"/>
                  <a:gd name="connsiteX43" fmla="*/ 553796 w 608627"/>
                  <a:gd name="connsiteY43" fmla="*/ 319661 h 463897"/>
                  <a:gd name="connsiteX44" fmla="*/ 426473 w 608627"/>
                  <a:gd name="connsiteY44" fmla="*/ 319661 h 463897"/>
                  <a:gd name="connsiteX45" fmla="*/ 371739 w 608627"/>
                  <a:gd name="connsiteY45" fmla="*/ 264986 h 463897"/>
                  <a:gd name="connsiteX46" fmla="*/ 426473 w 608627"/>
                  <a:gd name="connsiteY46" fmla="*/ 210214 h 463897"/>
                  <a:gd name="connsiteX47" fmla="*/ 241612 w 608627"/>
                  <a:gd name="connsiteY47" fmla="*/ 126244 h 463897"/>
                  <a:gd name="connsiteX48" fmla="*/ 207844 w 608627"/>
                  <a:gd name="connsiteY48" fmla="*/ 159972 h 463897"/>
                  <a:gd name="connsiteX49" fmla="*/ 241612 w 608627"/>
                  <a:gd name="connsiteY49" fmla="*/ 193700 h 463897"/>
                  <a:gd name="connsiteX50" fmla="*/ 368921 w 608627"/>
                  <a:gd name="connsiteY50" fmla="*/ 193700 h 463897"/>
                  <a:gd name="connsiteX51" fmla="*/ 402689 w 608627"/>
                  <a:gd name="connsiteY51" fmla="*/ 159972 h 463897"/>
                  <a:gd name="connsiteX52" fmla="*/ 368921 w 608627"/>
                  <a:gd name="connsiteY52" fmla="*/ 126244 h 463897"/>
                  <a:gd name="connsiteX53" fmla="*/ 241612 w 608627"/>
                  <a:gd name="connsiteY53" fmla="*/ 105213 h 463897"/>
                  <a:gd name="connsiteX54" fmla="*/ 368921 w 608627"/>
                  <a:gd name="connsiteY54" fmla="*/ 105213 h 463897"/>
                  <a:gd name="connsiteX55" fmla="*/ 423746 w 608627"/>
                  <a:gd name="connsiteY55" fmla="*/ 159972 h 463897"/>
                  <a:gd name="connsiteX56" fmla="*/ 368921 w 608627"/>
                  <a:gd name="connsiteY56" fmla="*/ 214731 h 463897"/>
                  <a:gd name="connsiteX57" fmla="*/ 241612 w 608627"/>
                  <a:gd name="connsiteY57" fmla="*/ 214731 h 463897"/>
                  <a:gd name="connsiteX58" fmla="*/ 186787 w 608627"/>
                  <a:gd name="connsiteY58" fmla="*/ 159972 h 463897"/>
                  <a:gd name="connsiteX59" fmla="*/ 241612 w 608627"/>
                  <a:gd name="connsiteY59" fmla="*/ 105213 h 463897"/>
                  <a:gd name="connsiteX60" fmla="*/ 490134 w 608627"/>
                  <a:gd name="connsiteY60" fmla="*/ 0 h 463897"/>
                  <a:gd name="connsiteX61" fmla="*/ 500732 w 608627"/>
                  <a:gd name="connsiteY61" fmla="*/ 10463 h 463897"/>
                  <a:gd name="connsiteX62" fmla="*/ 500732 w 608627"/>
                  <a:gd name="connsiteY62" fmla="*/ 182322 h 463897"/>
                  <a:gd name="connsiteX63" fmla="*/ 490134 w 608627"/>
                  <a:gd name="connsiteY63" fmla="*/ 192785 h 463897"/>
                  <a:gd name="connsiteX64" fmla="*/ 479633 w 608627"/>
                  <a:gd name="connsiteY64" fmla="*/ 182322 h 463897"/>
                  <a:gd name="connsiteX65" fmla="*/ 479633 w 608627"/>
                  <a:gd name="connsiteY65" fmla="*/ 10463 h 463897"/>
                  <a:gd name="connsiteX66" fmla="*/ 490134 w 608627"/>
                  <a:gd name="connsiteY66" fmla="*/ 0 h 463897"/>
                  <a:gd name="connsiteX67" fmla="*/ 305301 w 608627"/>
                  <a:gd name="connsiteY67" fmla="*/ 0 h 463897"/>
                  <a:gd name="connsiteX68" fmla="*/ 315780 w 608627"/>
                  <a:gd name="connsiteY68" fmla="*/ 10463 h 463897"/>
                  <a:gd name="connsiteX69" fmla="*/ 315780 w 608627"/>
                  <a:gd name="connsiteY69" fmla="*/ 73438 h 463897"/>
                  <a:gd name="connsiteX70" fmla="*/ 305301 w 608627"/>
                  <a:gd name="connsiteY70" fmla="*/ 83902 h 463897"/>
                  <a:gd name="connsiteX71" fmla="*/ 294822 w 608627"/>
                  <a:gd name="connsiteY71" fmla="*/ 73438 h 463897"/>
                  <a:gd name="connsiteX72" fmla="*/ 294822 w 608627"/>
                  <a:gd name="connsiteY72" fmla="*/ 10463 h 463897"/>
                  <a:gd name="connsiteX73" fmla="*/ 305301 w 608627"/>
                  <a:gd name="connsiteY73" fmla="*/ 0 h 463897"/>
                  <a:gd name="connsiteX74" fmla="*/ 118493 w 608627"/>
                  <a:gd name="connsiteY74" fmla="*/ 0 h 463897"/>
                  <a:gd name="connsiteX75" fmla="*/ 128994 w 608627"/>
                  <a:gd name="connsiteY75" fmla="*/ 10464 h 463897"/>
                  <a:gd name="connsiteX76" fmla="*/ 128994 w 608627"/>
                  <a:gd name="connsiteY76" fmla="*/ 220426 h 463897"/>
                  <a:gd name="connsiteX77" fmla="*/ 118493 w 608627"/>
                  <a:gd name="connsiteY77" fmla="*/ 230890 h 463897"/>
                  <a:gd name="connsiteX78" fmla="*/ 107895 w 608627"/>
                  <a:gd name="connsiteY78" fmla="*/ 220426 h 463897"/>
                  <a:gd name="connsiteX79" fmla="*/ 107895 w 608627"/>
                  <a:gd name="connsiteY79" fmla="*/ 10464 h 463897"/>
                  <a:gd name="connsiteX80" fmla="*/ 118493 w 608627"/>
                  <a:gd name="connsiteY80" fmla="*/ 0 h 463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608627" h="463897">
                    <a:moveTo>
                      <a:pt x="118493" y="373997"/>
                    </a:moveTo>
                    <a:cubicBezTo>
                      <a:pt x="124327" y="373997"/>
                      <a:pt x="128994" y="378647"/>
                      <a:pt x="128994" y="384460"/>
                    </a:cubicBezTo>
                    <a:lnTo>
                      <a:pt x="128994" y="453435"/>
                    </a:lnTo>
                    <a:cubicBezTo>
                      <a:pt x="128994" y="459247"/>
                      <a:pt x="124327" y="463897"/>
                      <a:pt x="118493" y="463897"/>
                    </a:cubicBezTo>
                    <a:cubicBezTo>
                      <a:pt x="112659" y="463897"/>
                      <a:pt x="107895" y="459247"/>
                      <a:pt x="107895" y="453435"/>
                    </a:cubicBezTo>
                    <a:lnTo>
                      <a:pt x="107895" y="384460"/>
                    </a:lnTo>
                    <a:cubicBezTo>
                      <a:pt x="107895" y="378647"/>
                      <a:pt x="112659" y="373997"/>
                      <a:pt x="118493" y="373997"/>
                    </a:cubicBezTo>
                    <a:close/>
                    <a:moveTo>
                      <a:pt x="490134" y="338502"/>
                    </a:moveTo>
                    <a:cubicBezTo>
                      <a:pt x="495968" y="338502"/>
                      <a:pt x="500732" y="343250"/>
                      <a:pt x="500732" y="349065"/>
                    </a:cubicBezTo>
                    <a:lnTo>
                      <a:pt x="500732" y="453431"/>
                    </a:lnTo>
                    <a:cubicBezTo>
                      <a:pt x="500732" y="459246"/>
                      <a:pt x="495968" y="463897"/>
                      <a:pt x="490134" y="463897"/>
                    </a:cubicBezTo>
                    <a:cubicBezTo>
                      <a:pt x="484300" y="463897"/>
                      <a:pt x="479633" y="459246"/>
                      <a:pt x="479633" y="453431"/>
                    </a:cubicBezTo>
                    <a:lnTo>
                      <a:pt x="479633" y="349065"/>
                    </a:lnTo>
                    <a:cubicBezTo>
                      <a:pt x="479633" y="343250"/>
                      <a:pt x="484300" y="338502"/>
                      <a:pt x="490134" y="338502"/>
                    </a:cubicBezTo>
                    <a:close/>
                    <a:moveTo>
                      <a:pt x="54825" y="275455"/>
                    </a:moveTo>
                    <a:cubicBezTo>
                      <a:pt x="36194" y="275455"/>
                      <a:pt x="21057" y="290568"/>
                      <a:pt x="21057" y="309169"/>
                    </a:cubicBezTo>
                    <a:cubicBezTo>
                      <a:pt x="21057" y="327769"/>
                      <a:pt x="36194" y="342882"/>
                      <a:pt x="54825" y="342882"/>
                    </a:cubicBezTo>
                    <a:lnTo>
                      <a:pt x="182134" y="342882"/>
                    </a:lnTo>
                    <a:cubicBezTo>
                      <a:pt x="200765" y="342882"/>
                      <a:pt x="215902" y="327769"/>
                      <a:pt x="215902" y="309169"/>
                    </a:cubicBezTo>
                    <a:cubicBezTo>
                      <a:pt x="215902" y="290568"/>
                      <a:pt x="200765" y="275455"/>
                      <a:pt x="182134" y="275455"/>
                    </a:cubicBezTo>
                    <a:close/>
                    <a:moveTo>
                      <a:pt x="54825" y="254529"/>
                    </a:moveTo>
                    <a:lnTo>
                      <a:pt x="182134" y="254529"/>
                    </a:lnTo>
                    <a:cubicBezTo>
                      <a:pt x="212312" y="254529"/>
                      <a:pt x="236959" y="279039"/>
                      <a:pt x="236959" y="309169"/>
                    </a:cubicBezTo>
                    <a:cubicBezTo>
                      <a:pt x="236959" y="339395"/>
                      <a:pt x="212312" y="363905"/>
                      <a:pt x="182134" y="363905"/>
                    </a:cubicBezTo>
                    <a:lnTo>
                      <a:pt x="54825" y="363905"/>
                    </a:lnTo>
                    <a:cubicBezTo>
                      <a:pt x="24550" y="363905"/>
                      <a:pt x="0" y="339395"/>
                      <a:pt x="0" y="309169"/>
                    </a:cubicBezTo>
                    <a:cubicBezTo>
                      <a:pt x="0" y="279039"/>
                      <a:pt x="24550" y="254529"/>
                      <a:pt x="54825" y="254529"/>
                    </a:cubicBezTo>
                    <a:close/>
                    <a:moveTo>
                      <a:pt x="426473" y="231250"/>
                    </a:moveTo>
                    <a:cubicBezTo>
                      <a:pt x="407840" y="231250"/>
                      <a:pt x="392701" y="246373"/>
                      <a:pt x="392701" y="264986"/>
                    </a:cubicBezTo>
                    <a:cubicBezTo>
                      <a:pt x="392701" y="283599"/>
                      <a:pt x="407840" y="298722"/>
                      <a:pt x="426473" y="298722"/>
                    </a:cubicBezTo>
                    <a:lnTo>
                      <a:pt x="553796" y="298722"/>
                    </a:lnTo>
                    <a:cubicBezTo>
                      <a:pt x="572429" y="298722"/>
                      <a:pt x="587568" y="283599"/>
                      <a:pt x="587568" y="264986"/>
                    </a:cubicBezTo>
                    <a:cubicBezTo>
                      <a:pt x="587568" y="246373"/>
                      <a:pt x="572429" y="231250"/>
                      <a:pt x="553796" y="231250"/>
                    </a:cubicBezTo>
                    <a:close/>
                    <a:moveTo>
                      <a:pt x="305301" y="230890"/>
                    </a:moveTo>
                    <a:cubicBezTo>
                      <a:pt x="311123" y="230890"/>
                      <a:pt x="315780" y="235637"/>
                      <a:pt x="315780" y="241451"/>
                    </a:cubicBezTo>
                    <a:lnTo>
                      <a:pt x="315780" y="453434"/>
                    </a:lnTo>
                    <a:cubicBezTo>
                      <a:pt x="315780" y="459247"/>
                      <a:pt x="311123" y="463897"/>
                      <a:pt x="305301" y="463897"/>
                    </a:cubicBezTo>
                    <a:cubicBezTo>
                      <a:pt x="299479" y="463897"/>
                      <a:pt x="294822" y="459247"/>
                      <a:pt x="294822" y="453434"/>
                    </a:cubicBezTo>
                    <a:lnTo>
                      <a:pt x="294822" y="241451"/>
                    </a:lnTo>
                    <a:cubicBezTo>
                      <a:pt x="294822" y="235637"/>
                      <a:pt x="299479" y="230890"/>
                      <a:pt x="305301" y="230890"/>
                    </a:cubicBezTo>
                    <a:close/>
                    <a:moveTo>
                      <a:pt x="426473" y="210214"/>
                    </a:moveTo>
                    <a:lnTo>
                      <a:pt x="553796" y="210214"/>
                    </a:lnTo>
                    <a:cubicBezTo>
                      <a:pt x="584074" y="210214"/>
                      <a:pt x="608627" y="234740"/>
                      <a:pt x="608627" y="264986"/>
                    </a:cubicBezTo>
                    <a:cubicBezTo>
                      <a:pt x="608627" y="295135"/>
                      <a:pt x="584074" y="319661"/>
                      <a:pt x="553796" y="319661"/>
                    </a:cubicBezTo>
                    <a:lnTo>
                      <a:pt x="426473" y="319661"/>
                    </a:lnTo>
                    <a:cubicBezTo>
                      <a:pt x="396292" y="319661"/>
                      <a:pt x="371739" y="295135"/>
                      <a:pt x="371739" y="264986"/>
                    </a:cubicBezTo>
                    <a:cubicBezTo>
                      <a:pt x="371739" y="234740"/>
                      <a:pt x="396292" y="210214"/>
                      <a:pt x="426473" y="210214"/>
                    </a:cubicBezTo>
                    <a:close/>
                    <a:moveTo>
                      <a:pt x="241612" y="126244"/>
                    </a:moveTo>
                    <a:cubicBezTo>
                      <a:pt x="222981" y="126244"/>
                      <a:pt x="207844" y="141364"/>
                      <a:pt x="207844" y="159972"/>
                    </a:cubicBezTo>
                    <a:cubicBezTo>
                      <a:pt x="207844" y="178580"/>
                      <a:pt x="222981" y="193700"/>
                      <a:pt x="241612" y="193700"/>
                    </a:cubicBezTo>
                    <a:lnTo>
                      <a:pt x="368921" y="193700"/>
                    </a:lnTo>
                    <a:cubicBezTo>
                      <a:pt x="387552" y="193700"/>
                      <a:pt x="402689" y="178580"/>
                      <a:pt x="402689" y="159972"/>
                    </a:cubicBezTo>
                    <a:cubicBezTo>
                      <a:pt x="402689" y="141364"/>
                      <a:pt x="387552" y="126244"/>
                      <a:pt x="368921" y="126244"/>
                    </a:cubicBezTo>
                    <a:close/>
                    <a:moveTo>
                      <a:pt x="241612" y="105213"/>
                    </a:moveTo>
                    <a:lnTo>
                      <a:pt x="368921" y="105213"/>
                    </a:lnTo>
                    <a:cubicBezTo>
                      <a:pt x="399099" y="105213"/>
                      <a:pt x="423746" y="129830"/>
                      <a:pt x="423746" y="159972"/>
                    </a:cubicBezTo>
                    <a:cubicBezTo>
                      <a:pt x="423746" y="190114"/>
                      <a:pt x="399099" y="214731"/>
                      <a:pt x="368921" y="214731"/>
                    </a:cubicBezTo>
                    <a:lnTo>
                      <a:pt x="241612" y="214731"/>
                    </a:lnTo>
                    <a:cubicBezTo>
                      <a:pt x="211434" y="214731"/>
                      <a:pt x="186787" y="190114"/>
                      <a:pt x="186787" y="159972"/>
                    </a:cubicBezTo>
                    <a:cubicBezTo>
                      <a:pt x="186787" y="129830"/>
                      <a:pt x="211434" y="105213"/>
                      <a:pt x="241612" y="105213"/>
                    </a:cubicBezTo>
                    <a:close/>
                    <a:moveTo>
                      <a:pt x="490134" y="0"/>
                    </a:moveTo>
                    <a:cubicBezTo>
                      <a:pt x="495968" y="0"/>
                      <a:pt x="500732" y="4650"/>
                      <a:pt x="500732" y="10463"/>
                    </a:cubicBezTo>
                    <a:lnTo>
                      <a:pt x="500732" y="182322"/>
                    </a:lnTo>
                    <a:cubicBezTo>
                      <a:pt x="500732" y="188135"/>
                      <a:pt x="495968" y="192785"/>
                      <a:pt x="490134" y="192785"/>
                    </a:cubicBezTo>
                    <a:cubicBezTo>
                      <a:pt x="484300" y="192785"/>
                      <a:pt x="479633" y="188135"/>
                      <a:pt x="479633" y="182322"/>
                    </a:cubicBezTo>
                    <a:lnTo>
                      <a:pt x="479633" y="10463"/>
                    </a:lnTo>
                    <a:cubicBezTo>
                      <a:pt x="479633" y="4650"/>
                      <a:pt x="484300" y="0"/>
                      <a:pt x="490134" y="0"/>
                    </a:cubicBezTo>
                    <a:close/>
                    <a:moveTo>
                      <a:pt x="305301" y="0"/>
                    </a:moveTo>
                    <a:cubicBezTo>
                      <a:pt x="311123" y="0"/>
                      <a:pt x="315780" y="4650"/>
                      <a:pt x="315780" y="10463"/>
                    </a:cubicBezTo>
                    <a:lnTo>
                      <a:pt x="315780" y="73438"/>
                    </a:lnTo>
                    <a:cubicBezTo>
                      <a:pt x="315780" y="79155"/>
                      <a:pt x="311123" y="83902"/>
                      <a:pt x="305301" y="83902"/>
                    </a:cubicBezTo>
                    <a:cubicBezTo>
                      <a:pt x="299479" y="83902"/>
                      <a:pt x="294822" y="79155"/>
                      <a:pt x="294822" y="73438"/>
                    </a:cubicBezTo>
                    <a:lnTo>
                      <a:pt x="294822" y="10463"/>
                    </a:lnTo>
                    <a:cubicBezTo>
                      <a:pt x="294822" y="4650"/>
                      <a:pt x="299479" y="0"/>
                      <a:pt x="305301" y="0"/>
                    </a:cubicBezTo>
                    <a:close/>
                    <a:moveTo>
                      <a:pt x="118493" y="0"/>
                    </a:moveTo>
                    <a:cubicBezTo>
                      <a:pt x="124327" y="0"/>
                      <a:pt x="128994" y="4651"/>
                      <a:pt x="128994" y="10464"/>
                    </a:cubicBezTo>
                    <a:lnTo>
                      <a:pt x="128994" y="220426"/>
                    </a:lnTo>
                    <a:cubicBezTo>
                      <a:pt x="128994" y="226239"/>
                      <a:pt x="124327" y="230890"/>
                      <a:pt x="118493" y="230890"/>
                    </a:cubicBezTo>
                    <a:cubicBezTo>
                      <a:pt x="112659" y="230890"/>
                      <a:pt x="107895" y="226239"/>
                      <a:pt x="107895" y="220426"/>
                    </a:cubicBezTo>
                    <a:lnTo>
                      <a:pt x="107895" y="10464"/>
                    </a:lnTo>
                    <a:cubicBezTo>
                      <a:pt x="107895" y="4651"/>
                      <a:pt x="112659" y="0"/>
                      <a:pt x="118493" y="0"/>
                    </a:cubicBezTo>
                    <a:close/>
                  </a:path>
                </a:pathLst>
              </a:custGeom>
              <a:solidFill>
                <a:schemeClr val="bg1"/>
              </a:solidFill>
              <a:ln>
                <a:noFill/>
              </a:ln>
            </p:spPr>
          </p:sp>
        </p:grpSp>
        <p:grpSp>
          <p:nvGrpSpPr>
            <p:cNvPr id="19" name="组合 18"/>
            <p:cNvGrpSpPr/>
            <p:nvPr/>
          </p:nvGrpSpPr>
          <p:grpSpPr>
            <a:xfrm>
              <a:off x="13379" y="2186"/>
              <a:ext cx="3547" cy="2949"/>
              <a:chOff x="9486" y="2569"/>
              <a:chExt cx="3547" cy="2949"/>
            </a:xfrm>
          </p:grpSpPr>
          <p:sp>
            <p:nvSpPr>
              <p:cNvPr id="21" name="矩形: 圆角 9"/>
              <p:cNvSpPr/>
              <p:nvPr/>
            </p:nvSpPr>
            <p:spPr>
              <a:xfrm>
                <a:off x="9486" y="2569"/>
                <a:ext cx="3547" cy="2949"/>
              </a:xfrm>
              <a:prstGeom prst="octagon">
                <a:avLst>
                  <a:gd name="adj" fmla="val 8307"/>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10033" y="3827"/>
                <a:ext cx="2453" cy="1445"/>
              </a:xfrm>
              <a:prstGeom prst="rect">
                <a:avLst/>
              </a:prstGeom>
              <a:noFill/>
            </p:spPr>
            <p:txBody>
              <a:bodyPr wrap="square" rtlCol="0">
                <a:spAutoFit/>
              </a:bodyPr>
              <a:lstStyle/>
              <a:p>
                <a:pPr algn="ctr"/>
                <a:r>
                  <a:rPr lang="zh-CN" altLang="en-US" sz="1600" dirty="0">
                    <a:solidFill>
                      <a:schemeClr val="bg1"/>
                    </a:solidFill>
                    <a:latin typeface="思源黑体 CN Light" panose="020B0300000000000000" charset="-122"/>
                    <a:ea typeface="思源黑体 CN Light" panose="020B0300000000000000" charset="-122"/>
                  </a:rPr>
                  <a:t>此处请输入正文此处请输入正文内容</a:t>
                </a:r>
                <a:r>
                  <a:rPr lang="en-US" altLang="zh-CN" sz="1600" dirty="0">
                    <a:solidFill>
                      <a:schemeClr val="bg1"/>
                    </a:solidFill>
                    <a:latin typeface="思源黑体 CN Light" panose="020B0300000000000000" charset="-122"/>
                    <a:ea typeface="思源黑体 CN Light" panose="020B0300000000000000" charset="-122"/>
                  </a:rPr>
                  <a:t>;</a:t>
                </a:r>
              </a:p>
            </p:txBody>
          </p:sp>
        </p:grpSp>
        <p:grpSp>
          <p:nvGrpSpPr>
            <p:cNvPr id="38" name="组合 37"/>
            <p:cNvGrpSpPr/>
            <p:nvPr/>
          </p:nvGrpSpPr>
          <p:grpSpPr>
            <a:xfrm>
              <a:off x="9614" y="5467"/>
              <a:ext cx="3547" cy="2949"/>
              <a:chOff x="9486" y="2569"/>
              <a:chExt cx="3547" cy="2949"/>
            </a:xfrm>
          </p:grpSpPr>
          <p:sp>
            <p:nvSpPr>
              <p:cNvPr id="39" name="矩形: 圆角 9"/>
              <p:cNvSpPr/>
              <p:nvPr/>
            </p:nvSpPr>
            <p:spPr>
              <a:xfrm>
                <a:off x="9486" y="2569"/>
                <a:ext cx="3547" cy="2949"/>
              </a:xfrm>
              <a:prstGeom prst="octagon">
                <a:avLst>
                  <a:gd name="adj" fmla="val 8307"/>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10033" y="3827"/>
                <a:ext cx="2453" cy="1445"/>
              </a:xfrm>
              <a:prstGeom prst="rect">
                <a:avLst/>
              </a:prstGeom>
              <a:noFill/>
            </p:spPr>
            <p:txBody>
              <a:bodyPr wrap="square" rtlCol="0">
                <a:spAutoFit/>
              </a:bodyPr>
              <a:lstStyle/>
              <a:p>
                <a:pPr algn="ctr"/>
                <a:r>
                  <a:rPr lang="zh-CN" altLang="en-US" sz="1600" dirty="0">
                    <a:solidFill>
                      <a:schemeClr val="bg1"/>
                    </a:solidFill>
                    <a:latin typeface="思源黑体 CN Light" panose="020B0300000000000000" charset="-122"/>
                    <a:ea typeface="思源黑体 CN Light" panose="020B0300000000000000" charset="-122"/>
                  </a:rPr>
                  <a:t>此处请输入正文此处请输入正文内容</a:t>
                </a:r>
                <a:r>
                  <a:rPr lang="en-US" altLang="zh-CN" sz="1600" dirty="0">
                    <a:solidFill>
                      <a:schemeClr val="bg1"/>
                    </a:solidFill>
                    <a:latin typeface="思源黑体 CN Light" panose="020B0300000000000000" charset="-122"/>
                    <a:ea typeface="思源黑体 CN Light" panose="020B0300000000000000" charset="-122"/>
                  </a:rPr>
                  <a:t>;</a:t>
                </a:r>
              </a:p>
            </p:txBody>
          </p:sp>
        </p:grpSp>
        <p:grpSp>
          <p:nvGrpSpPr>
            <p:cNvPr id="42" name="组合 41"/>
            <p:cNvGrpSpPr/>
            <p:nvPr/>
          </p:nvGrpSpPr>
          <p:grpSpPr>
            <a:xfrm>
              <a:off x="13321" y="5484"/>
              <a:ext cx="3547" cy="2949"/>
              <a:chOff x="9486" y="2569"/>
              <a:chExt cx="3547" cy="2949"/>
            </a:xfrm>
          </p:grpSpPr>
          <p:sp>
            <p:nvSpPr>
              <p:cNvPr id="44" name="矩形: 圆角 9"/>
              <p:cNvSpPr/>
              <p:nvPr/>
            </p:nvSpPr>
            <p:spPr>
              <a:xfrm>
                <a:off x="9486" y="2569"/>
                <a:ext cx="3547" cy="2949"/>
              </a:xfrm>
              <a:prstGeom prst="octagon">
                <a:avLst>
                  <a:gd name="adj" fmla="val 8307"/>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文本框 46"/>
              <p:cNvSpPr txBox="1"/>
              <p:nvPr/>
            </p:nvSpPr>
            <p:spPr>
              <a:xfrm>
                <a:off x="10033" y="3827"/>
                <a:ext cx="2453" cy="1445"/>
              </a:xfrm>
              <a:prstGeom prst="rect">
                <a:avLst/>
              </a:prstGeom>
              <a:noFill/>
            </p:spPr>
            <p:txBody>
              <a:bodyPr wrap="square" rtlCol="0">
                <a:spAutoFit/>
              </a:bodyPr>
              <a:lstStyle/>
              <a:p>
                <a:pPr algn="ctr"/>
                <a:r>
                  <a:rPr lang="zh-CN" altLang="en-US" sz="1600" dirty="0">
                    <a:solidFill>
                      <a:schemeClr val="bg1"/>
                    </a:solidFill>
                    <a:latin typeface="思源黑体 CN Light" panose="020B0300000000000000" charset="-122"/>
                    <a:ea typeface="思源黑体 CN Light" panose="020B0300000000000000" charset="-122"/>
                  </a:rPr>
                  <a:t>此处请输入正文此处请输入正文内容</a:t>
                </a:r>
                <a:r>
                  <a:rPr lang="en-US" altLang="zh-CN" sz="1600" dirty="0">
                    <a:solidFill>
                      <a:schemeClr val="bg1"/>
                    </a:solidFill>
                    <a:latin typeface="思源黑体 CN Light" panose="020B0300000000000000" charset="-122"/>
                    <a:ea typeface="思源黑体 CN Light" panose="020B0300000000000000" charset="-122"/>
                  </a:rPr>
                  <a:t>;</a:t>
                </a:r>
              </a:p>
            </p:txBody>
          </p:sp>
        </p:grpSp>
      </p:grpSp>
      <p:sp>
        <p:nvSpPr>
          <p:cNvPr id="50" name="learning_155181"/>
          <p:cNvSpPr>
            <a:spLocks noChangeAspect="1"/>
          </p:cNvSpPr>
          <p:nvPr/>
        </p:nvSpPr>
        <p:spPr bwMode="auto">
          <a:xfrm>
            <a:off x="7113270" y="4020820"/>
            <a:ext cx="346075" cy="328295"/>
          </a:xfrm>
          <a:custGeom>
            <a:avLst/>
            <a:gdLst>
              <a:gd name="connsiteX0" fmla="*/ 273408 w 607614"/>
              <a:gd name="connsiteY0" fmla="*/ 496009 h 587023"/>
              <a:gd name="connsiteX1" fmla="*/ 303868 w 607614"/>
              <a:gd name="connsiteY1" fmla="*/ 496009 h 587023"/>
              <a:gd name="connsiteX2" fmla="*/ 303868 w 607614"/>
              <a:gd name="connsiteY2" fmla="*/ 515747 h 587023"/>
              <a:gd name="connsiteX3" fmla="*/ 273408 w 607614"/>
              <a:gd name="connsiteY3" fmla="*/ 515747 h 587023"/>
              <a:gd name="connsiteX4" fmla="*/ 154894 w 607614"/>
              <a:gd name="connsiteY4" fmla="*/ 465679 h 587023"/>
              <a:gd name="connsiteX5" fmla="*/ 141982 w 607614"/>
              <a:gd name="connsiteY5" fmla="*/ 480847 h 587023"/>
              <a:gd name="connsiteX6" fmla="*/ 141982 w 607614"/>
              <a:gd name="connsiteY6" fmla="*/ 550620 h 587023"/>
              <a:gd name="connsiteX7" fmla="*/ 154894 w 607614"/>
              <a:gd name="connsiteY7" fmla="*/ 566546 h 587023"/>
              <a:gd name="connsiteX8" fmla="*/ 310598 w 607614"/>
              <a:gd name="connsiteY8" fmla="*/ 566546 h 587023"/>
              <a:gd name="connsiteX9" fmla="*/ 324270 w 607614"/>
              <a:gd name="connsiteY9" fmla="*/ 550620 h 587023"/>
              <a:gd name="connsiteX10" fmla="*/ 325030 w 607614"/>
              <a:gd name="connsiteY10" fmla="*/ 546069 h 587023"/>
              <a:gd name="connsiteX11" fmla="*/ 325030 w 607614"/>
              <a:gd name="connsiteY11" fmla="*/ 480847 h 587023"/>
              <a:gd name="connsiteX12" fmla="*/ 312118 w 607614"/>
              <a:gd name="connsiteY12" fmla="*/ 465679 h 587023"/>
              <a:gd name="connsiteX13" fmla="*/ 154894 w 607614"/>
              <a:gd name="connsiteY13" fmla="*/ 445202 h 587023"/>
              <a:gd name="connsiteX14" fmla="*/ 312118 w 607614"/>
              <a:gd name="connsiteY14" fmla="*/ 445202 h 587023"/>
              <a:gd name="connsiteX15" fmla="*/ 345537 w 607614"/>
              <a:gd name="connsiteY15" fmla="*/ 480847 h 587023"/>
              <a:gd name="connsiteX16" fmla="*/ 345537 w 607614"/>
              <a:gd name="connsiteY16" fmla="*/ 550620 h 587023"/>
              <a:gd name="connsiteX17" fmla="*/ 344018 w 607614"/>
              <a:gd name="connsiteY17" fmla="*/ 555170 h 587023"/>
              <a:gd name="connsiteX18" fmla="*/ 310598 w 607614"/>
              <a:gd name="connsiteY18" fmla="*/ 587023 h 587023"/>
              <a:gd name="connsiteX19" fmla="*/ 154894 w 607614"/>
              <a:gd name="connsiteY19" fmla="*/ 587023 h 587023"/>
              <a:gd name="connsiteX20" fmla="*/ 121474 w 607614"/>
              <a:gd name="connsiteY20" fmla="*/ 550620 h 587023"/>
              <a:gd name="connsiteX21" fmla="*/ 121474 w 607614"/>
              <a:gd name="connsiteY21" fmla="*/ 480847 h 587023"/>
              <a:gd name="connsiteX22" fmla="*/ 154894 w 607614"/>
              <a:gd name="connsiteY22" fmla="*/ 445202 h 587023"/>
              <a:gd name="connsiteX23" fmla="*/ 91136 w 607614"/>
              <a:gd name="connsiteY23" fmla="*/ 283642 h 587023"/>
              <a:gd name="connsiteX24" fmla="*/ 252939 w 607614"/>
              <a:gd name="connsiteY24" fmla="*/ 283642 h 587023"/>
              <a:gd name="connsiteX25" fmla="*/ 252939 w 607614"/>
              <a:gd name="connsiteY25" fmla="*/ 303380 h 587023"/>
              <a:gd name="connsiteX26" fmla="*/ 91136 w 607614"/>
              <a:gd name="connsiteY26" fmla="*/ 303380 h 587023"/>
              <a:gd name="connsiteX27" fmla="*/ 385135 w 607614"/>
              <a:gd name="connsiteY27" fmla="*/ 242704 h 587023"/>
              <a:gd name="connsiteX28" fmla="*/ 516478 w 607614"/>
              <a:gd name="connsiteY28" fmla="*/ 242704 h 587023"/>
              <a:gd name="connsiteX29" fmla="*/ 516478 w 607614"/>
              <a:gd name="connsiteY29" fmla="*/ 263173 h 587023"/>
              <a:gd name="connsiteX30" fmla="*/ 385135 w 607614"/>
              <a:gd name="connsiteY30" fmla="*/ 263173 h 587023"/>
              <a:gd name="connsiteX31" fmla="*/ 91136 w 607614"/>
              <a:gd name="connsiteY31" fmla="*/ 242704 h 587023"/>
              <a:gd name="connsiteX32" fmla="*/ 252939 w 607614"/>
              <a:gd name="connsiteY32" fmla="*/ 242704 h 587023"/>
              <a:gd name="connsiteX33" fmla="*/ 252939 w 607614"/>
              <a:gd name="connsiteY33" fmla="*/ 263173 h 587023"/>
              <a:gd name="connsiteX34" fmla="*/ 91136 w 607614"/>
              <a:gd name="connsiteY34" fmla="*/ 263173 h 587023"/>
              <a:gd name="connsiteX35" fmla="*/ 385135 w 607614"/>
              <a:gd name="connsiteY35" fmla="*/ 202497 h 587023"/>
              <a:gd name="connsiteX36" fmla="*/ 516478 w 607614"/>
              <a:gd name="connsiteY36" fmla="*/ 202497 h 587023"/>
              <a:gd name="connsiteX37" fmla="*/ 516478 w 607614"/>
              <a:gd name="connsiteY37" fmla="*/ 222966 h 587023"/>
              <a:gd name="connsiteX38" fmla="*/ 385135 w 607614"/>
              <a:gd name="connsiteY38" fmla="*/ 222966 h 587023"/>
              <a:gd name="connsiteX39" fmla="*/ 91136 w 607614"/>
              <a:gd name="connsiteY39" fmla="*/ 202497 h 587023"/>
              <a:gd name="connsiteX40" fmla="*/ 202741 w 607614"/>
              <a:gd name="connsiteY40" fmla="*/ 202497 h 587023"/>
              <a:gd name="connsiteX41" fmla="*/ 202741 w 607614"/>
              <a:gd name="connsiteY41" fmla="*/ 222966 h 587023"/>
              <a:gd name="connsiteX42" fmla="*/ 91136 w 607614"/>
              <a:gd name="connsiteY42" fmla="*/ 222966 h 587023"/>
              <a:gd name="connsiteX43" fmla="*/ 111642 w 607614"/>
              <a:gd name="connsiteY43" fmla="*/ 60659 h 587023"/>
              <a:gd name="connsiteX44" fmla="*/ 111642 w 607614"/>
              <a:gd name="connsiteY44" fmla="*/ 151679 h 587023"/>
              <a:gd name="connsiteX45" fmla="*/ 243033 w 607614"/>
              <a:gd name="connsiteY45" fmla="*/ 151679 h 587023"/>
              <a:gd name="connsiteX46" fmla="*/ 243033 w 607614"/>
              <a:gd name="connsiteY46" fmla="*/ 60659 h 587023"/>
              <a:gd name="connsiteX47" fmla="*/ 101009 w 607614"/>
              <a:gd name="connsiteY47" fmla="*/ 40938 h 587023"/>
              <a:gd name="connsiteX48" fmla="*/ 252906 w 607614"/>
              <a:gd name="connsiteY48" fmla="*/ 40938 h 587023"/>
              <a:gd name="connsiteX49" fmla="*/ 263539 w 607614"/>
              <a:gd name="connsiteY49" fmla="*/ 50799 h 587023"/>
              <a:gd name="connsiteX50" fmla="*/ 263539 w 607614"/>
              <a:gd name="connsiteY50" fmla="*/ 162299 h 587023"/>
              <a:gd name="connsiteX51" fmla="*/ 252906 w 607614"/>
              <a:gd name="connsiteY51" fmla="*/ 172159 h 587023"/>
              <a:gd name="connsiteX52" fmla="*/ 101009 w 607614"/>
              <a:gd name="connsiteY52" fmla="*/ 172159 h 587023"/>
              <a:gd name="connsiteX53" fmla="*/ 91136 w 607614"/>
              <a:gd name="connsiteY53" fmla="*/ 162299 h 587023"/>
              <a:gd name="connsiteX54" fmla="*/ 91136 w 607614"/>
              <a:gd name="connsiteY54" fmla="*/ 50799 h 587023"/>
              <a:gd name="connsiteX55" fmla="*/ 101009 w 607614"/>
              <a:gd name="connsiteY55" fmla="*/ 40938 h 587023"/>
              <a:gd name="connsiteX56" fmla="*/ 385135 w 607614"/>
              <a:gd name="connsiteY56" fmla="*/ 40938 h 587023"/>
              <a:gd name="connsiteX57" fmla="*/ 516477 w 607614"/>
              <a:gd name="connsiteY57" fmla="*/ 40938 h 587023"/>
              <a:gd name="connsiteX58" fmla="*/ 526347 w 607614"/>
              <a:gd name="connsiteY58" fmla="*/ 50799 h 587023"/>
              <a:gd name="connsiteX59" fmla="*/ 526347 w 607614"/>
              <a:gd name="connsiteY59" fmla="*/ 172167 h 587023"/>
              <a:gd name="connsiteX60" fmla="*/ 516477 w 607614"/>
              <a:gd name="connsiteY60" fmla="*/ 182028 h 587023"/>
              <a:gd name="connsiteX61" fmla="*/ 385135 w 607614"/>
              <a:gd name="connsiteY61" fmla="*/ 182028 h 587023"/>
              <a:gd name="connsiteX62" fmla="*/ 385135 w 607614"/>
              <a:gd name="connsiteY62" fmla="*/ 162306 h 587023"/>
              <a:gd name="connsiteX63" fmla="*/ 506608 w 607614"/>
              <a:gd name="connsiteY63" fmla="*/ 162306 h 587023"/>
              <a:gd name="connsiteX64" fmla="*/ 506608 w 607614"/>
              <a:gd name="connsiteY64" fmla="*/ 60660 h 587023"/>
              <a:gd name="connsiteX65" fmla="*/ 385135 w 607614"/>
              <a:gd name="connsiteY65" fmla="*/ 60660 h 587023"/>
              <a:gd name="connsiteX66" fmla="*/ 60761 w 607614"/>
              <a:gd name="connsiteY66" fmla="*/ 20478 h 587023"/>
              <a:gd name="connsiteX67" fmla="*/ 60761 w 607614"/>
              <a:gd name="connsiteY67" fmla="*/ 40956 h 587023"/>
              <a:gd name="connsiteX68" fmla="*/ 60761 w 607614"/>
              <a:gd name="connsiteY68" fmla="*/ 364057 h 587023"/>
              <a:gd name="connsiteX69" fmla="*/ 293933 w 607614"/>
              <a:gd name="connsiteY69" fmla="*/ 364057 h 587023"/>
              <a:gd name="connsiteX70" fmla="*/ 293933 w 607614"/>
              <a:gd name="connsiteY70" fmla="*/ 20478 h 587023"/>
              <a:gd name="connsiteX71" fmla="*/ 50888 w 607614"/>
              <a:gd name="connsiteY71" fmla="*/ 0 h 587023"/>
              <a:gd name="connsiteX72" fmla="*/ 303807 w 607614"/>
              <a:gd name="connsiteY72" fmla="*/ 0 h 587023"/>
              <a:gd name="connsiteX73" fmla="*/ 556726 w 607614"/>
              <a:gd name="connsiteY73" fmla="*/ 0 h 587023"/>
              <a:gd name="connsiteX74" fmla="*/ 567360 w 607614"/>
              <a:gd name="connsiteY74" fmla="*/ 10618 h 587023"/>
              <a:gd name="connsiteX75" fmla="*/ 567360 w 607614"/>
              <a:gd name="connsiteY75" fmla="*/ 30338 h 587023"/>
              <a:gd name="connsiteX76" fmla="*/ 597740 w 607614"/>
              <a:gd name="connsiteY76" fmla="*/ 30338 h 587023"/>
              <a:gd name="connsiteX77" fmla="*/ 607614 w 607614"/>
              <a:gd name="connsiteY77" fmla="*/ 40956 h 587023"/>
              <a:gd name="connsiteX78" fmla="*/ 607614 w 607614"/>
              <a:gd name="connsiteY78" fmla="*/ 414873 h 587023"/>
              <a:gd name="connsiteX79" fmla="*/ 597740 w 607614"/>
              <a:gd name="connsiteY79" fmla="*/ 424733 h 587023"/>
              <a:gd name="connsiteX80" fmla="*/ 526346 w 607614"/>
              <a:gd name="connsiteY80" fmla="*/ 424733 h 587023"/>
              <a:gd name="connsiteX81" fmla="*/ 526346 w 607614"/>
              <a:gd name="connsiteY81" fmla="*/ 405013 h 587023"/>
              <a:gd name="connsiteX82" fmla="*/ 587107 w 607614"/>
              <a:gd name="connsiteY82" fmla="*/ 405013 h 587023"/>
              <a:gd name="connsiteX83" fmla="*/ 587107 w 607614"/>
              <a:gd name="connsiteY83" fmla="*/ 50816 h 587023"/>
              <a:gd name="connsiteX84" fmla="*/ 567360 w 607614"/>
              <a:gd name="connsiteY84" fmla="*/ 50816 h 587023"/>
              <a:gd name="connsiteX85" fmla="*/ 567360 w 607614"/>
              <a:gd name="connsiteY85" fmla="*/ 374675 h 587023"/>
              <a:gd name="connsiteX86" fmla="*/ 556726 w 607614"/>
              <a:gd name="connsiteY86" fmla="*/ 384535 h 587023"/>
              <a:gd name="connsiteX87" fmla="*/ 526346 w 607614"/>
              <a:gd name="connsiteY87" fmla="*/ 384535 h 587023"/>
              <a:gd name="connsiteX88" fmla="*/ 526346 w 607614"/>
              <a:gd name="connsiteY88" fmla="*/ 364057 h 587023"/>
              <a:gd name="connsiteX89" fmla="*/ 546853 w 607614"/>
              <a:gd name="connsiteY89" fmla="*/ 364057 h 587023"/>
              <a:gd name="connsiteX90" fmla="*/ 546853 w 607614"/>
              <a:gd name="connsiteY90" fmla="*/ 40956 h 587023"/>
              <a:gd name="connsiteX91" fmla="*/ 546853 w 607614"/>
              <a:gd name="connsiteY91" fmla="*/ 20478 h 587023"/>
              <a:gd name="connsiteX92" fmla="*/ 353176 w 607614"/>
              <a:gd name="connsiteY92" fmla="*/ 20478 h 587023"/>
              <a:gd name="connsiteX93" fmla="*/ 353176 w 607614"/>
              <a:gd name="connsiteY93" fmla="*/ 282144 h 587023"/>
              <a:gd name="connsiteX94" fmla="*/ 356214 w 607614"/>
              <a:gd name="connsiteY94" fmla="*/ 291245 h 587023"/>
              <a:gd name="connsiteX95" fmla="*/ 362290 w 607614"/>
              <a:gd name="connsiteY95" fmla="*/ 293521 h 587023"/>
              <a:gd name="connsiteX96" fmla="*/ 363809 w 607614"/>
              <a:gd name="connsiteY96" fmla="*/ 293521 h 587023"/>
              <a:gd name="connsiteX97" fmla="*/ 461027 w 607614"/>
              <a:gd name="connsiteY97" fmla="*/ 293521 h 587023"/>
              <a:gd name="connsiteX98" fmla="*/ 486851 w 607614"/>
              <a:gd name="connsiteY98" fmla="*/ 304898 h 587023"/>
              <a:gd name="connsiteX99" fmla="*/ 495206 w 607614"/>
              <a:gd name="connsiteY99" fmla="*/ 335236 h 587023"/>
              <a:gd name="connsiteX100" fmla="*/ 495206 w 607614"/>
              <a:gd name="connsiteY100" fmla="*/ 485409 h 587023"/>
              <a:gd name="connsiteX101" fmla="*/ 486091 w 607614"/>
              <a:gd name="connsiteY101" fmla="*/ 508921 h 587023"/>
              <a:gd name="connsiteX102" fmla="*/ 467103 w 607614"/>
              <a:gd name="connsiteY102" fmla="*/ 515747 h 587023"/>
              <a:gd name="connsiteX103" fmla="*/ 464825 w 607614"/>
              <a:gd name="connsiteY103" fmla="*/ 515747 h 587023"/>
              <a:gd name="connsiteX104" fmla="*/ 354695 w 607614"/>
              <a:gd name="connsiteY104" fmla="*/ 515747 h 587023"/>
              <a:gd name="connsiteX105" fmla="*/ 354695 w 607614"/>
              <a:gd name="connsiteY105" fmla="*/ 496027 h 587023"/>
              <a:gd name="connsiteX106" fmla="*/ 465584 w 607614"/>
              <a:gd name="connsiteY106" fmla="*/ 496027 h 587023"/>
              <a:gd name="connsiteX107" fmla="*/ 473939 w 607614"/>
              <a:gd name="connsiteY107" fmla="*/ 493752 h 587023"/>
              <a:gd name="connsiteX108" fmla="*/ 476218 w 607614"/>
              <a:gd name="connsiteY108" fmla="*/ 485409 h 587023"/>
              <a:gd name="connsiteX109" fmla="*/ 476218 w 607614"/>
              <a:gd name="connsiteY109" fmla="*/ 333719 h 587023"/>
              <a:gd name="connsiteX110" fmla="*/ 476218 w 607614"/>
              <a:gd name="connsiteY110" fmla="*/ 332960 h 587023"/>
              <a:gd name="connsiteX111" fmla="*/ 471661 w 607614"/>
              <a:gd name="connsiteY111" fmla="*/ 317791 h 587023"/>
              <a:gd name="connsiteX112" fmla="*/ 461027 w 607614"/>
              <a:gd name="connsiteY112" fmla="*/ 313999 h 587023"/>
              <a:gd name="connsiteX113" fmla="*/ 364569 w 607614"/>
              <a:gd name="connsiteY113" fmla="*/ 313999 h 587023"/>
              <a:gd name="connsiteX114" fmla="*/ 343302 w 607614"/>
              <a:gd name="connsiteY114" fmla="*/ 307931 h 587023"/>
              <a:gd name="connsiteX115" fmla="*/ 333428 w 607614"/>
              <a:gd name="connsiteY115" fmla="*/ 282144 h 587023"/>
              <a:gd name="connsiteX116" fmla="*/ 333428 w 607614"/>
              <a:gd name="connsiteY116" fmla="*/ 20478 h 587023"/>
              <a:gd name="connsiteX117" fmla="*/ 313681 w 607614"/>
              <a:gd name="connsiteY117" fmla="*/ 20478 h 587023"/>
              <a:gd name="connsiteX118" fmla="*/ 313681 w 607614"/>
              <a:gd name="connsiteY118" fmla="*/ 364057 h 587023"/>
              <a:gd name="connsiteX119" fmla="*/ 445837 w 607614"/>
              <a:gd name="connsiteY119" fmla="*/ 364057 h 587023"/>
              <a:gd name="connsiteX120" fmla="*/ 445837 w 607614"/>
              <a:gd name="connsiteY120" fmla="*/ 384535 h 587023"/>
              <a:gd name="connsiteX121" fmla="*/ 303807 w 607614"/>
              <a:gd name="connsiteY121" fmla="*/ 384535 h 587023"/>
              <a:gd name="connsiteX122" fmla="*/ 50888 w 607614"/>
              <a:gd name="connsiteY122" fmla="*/ 384535 h 587023"/>
              <a:gd name="connsiteX123" fmla="*/ 40254 w 607614"/>
              <a:gd name="connsiteY123" fmla="*/ 374675 h 587023"/>
              <a:gd name="connsiteX124" fmla="*/ 40254 w 607614"/>
              <a:gd name="connsiteY124" fmla="*/ 50816 h 587023"/>
              <a:gd name="connsiteX125" fmla="*/ 20507 w 607614"/>
              <a:gd name="connsiteY125" fmla="*/ 50816 h 587023"/>
              <a:gd name="connsiteX126" fmla="*/ 20507 w 607614"/>
              <a:gd name="connsiteY126" fmla="*/ 405013 h 587023"/>
              <a:gd name="connsiteX127" fmla="*/ 445837 w 607614"/>
              <a:gd name="connsiteY127" fmla="*/ 405013 h 587023"/>
              <a:gd name="connsiteX128" fmla="*/ 445837 w 607614"/>
              <a:gd name="connsiteY128" fmla="*/ 424733 h 587023"/>
              <a:gd name="connsiteX129" fmla="*/ 9874 w 607614"/>
              <a:gd name="connsiteY129" fmla="*/ 424733 h 587023"/>
              <a:gd name="connsiteX130" fmla="*/ 0 w 607614"/>
              <a:gd name="connsiteY130" fmla="*/ 414873 h 587023"/>
              <a:gd name="connsiteX131" fmla="*/ 0 w 607614"/>
              <a:gd name="connsiteY131" fmla="*/ 40956 h 587023"/>
              <a:gd name="connsiteX132" fmla="*/ 9874 w 607614"/>
              <a:gd name="connsiteY132" fmla="*/ 30338 h 587023"/>
              <a:gd name="connsiteX133" fmla="*/ 40254 w 607614"/>
              <a:gd name="connsiteY133" fmla="*/ 30338 h 587023"/>
              <a:gd name="connsiteX134" fmla="*/ 40254 w 607614"/>
              <a:gd name="connsiteY134" fmla="*/ 10618 h 587023"/>
              <a:gd name="connsiteX135" fmla="*/ 50888 w 607614"/>
              <a:gd name="connsiteY135" fmla="*/ 0 h 5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607614" h="587023">
                <a:moveTo>
                  <a:pt x="273408" y="496009"/>
                </a:moveTo>
                <a:lnTo>
                  <a:pt x="303868" y="496009"/>
                </a:lnTo>
                <a:lnTo>
                  <a:pt x="303868" y="515747"/>
                </a:lnTo>
                <a:lnTo>
                  <a:pt x="273408" y="515747"/>
                </a:lnTo>
                <a:close/>
                <a:moveTo>
                  <a:pt x="154894" y="465679"/>
                </a:moveTo>
                <a:cubicBezTo>
                  <a:pt x="148058" y="465679"/>
                  <a:pt x="141982" y="472504"/>
                  <a:pt x="141982" y="480847"/>
                </a:cubicBezTo>
                <a:lnTo>
                  <a:pt x="141982" y="550620"/>
                </a:lnTo>
                <a:cubicBezTo>
                  <a:pt x="141982" y="559721"/>
                  <a:pt x="148058" y="566546"/>
                  <a:pt x="154894" y="566546"/>
                </a:cubicBezTo>
                <a:lnTo>
                  <a:pt x="310598" y="566546"/>
                </a:lnTo>
                <a:cubicBezTo>
                  <a:pt x="318194" y="566546"/>
                  <a:pt x="324270" y="557445"/>
                  <a:pt x="324270" y="550620"/>
                </a:cubicBezTo>
                <a:cubicBezTo>
                  <a:pt x="324270" y="548345"/>
                  <a:pt x="324270" y="547586"/>
                  <a:pt x="325030" y="546069"/>
                </a:cubicBezTo>
                <a:lnTo>
                  <a:pt x="325030" y="480847"/>
                </a:lnTo>
                <a:cubicBezTo>
                  <a:pt x="325030" y="473263"/>
                  <a:pt x="318194" y="465679"/>
                  <a:pt x="312118" y="465679"/>
                </a:cubicBezTo>
                <a:close/>
                <a:moveTo>
                  <a:pt x="154894" y="445202"/>
                </a:moveTo>
                <a:lnTo>
                  <a:pt x="312118" y="445202"/>
                </a:lnTo>
                <a:cubicBezTo>
                  <a:pt x="330346" y="445202"/>
                  <a:pt x="345537" y="461128"/>
                  <a:pt x="345537" y="480847"/>
                </a:cubicBezTo>
                <a:lnTo>
                  <a:pt x="345537" y="550620"/>
                </a:lnTo>
                <a:cubicBezTo>
                  <a:pt x="345537" y="552137"/>
                  <a:pt x="345537" y="554412"/>
                  <a:pt x="344018" y="555170"/>
                </a:cubicBezTo>
                <a:cubicBezTo>
                  <a:pt x="340980" y="572613"/>
                  <a:pt x="327308" y="587023"/>
                  <a:pt x="310598" y="587023"/>
                </a:cubicBezTo>
                <a:lnTo>
                  <a:pt x="154894" y="587023"/>
                </a:lnTo>
                <a:cubicBezTo>
                  <a:pt x="136665" y="587023"/>
                  <a:pt x="121474" y="570338"/>
                  <a:pt x="121474" y="550620"/>
                </a:cubicBezTo>
                <a:lnTo>
                  <a:pt x="121474" y="480847"/>
                </a:lnTo>
                <a:cubicBezTo>
                  <a:pt x="121474" y="461128"/>
                  <a:pt x="136665" y="445202"/>
                  <a:pt x="154894" y="445202"/>
                </a:cubicBezTo>
                <a:close/>
                <a:moveTo>
                  <a:pt x="91136" y="283642"/>
                </a:moveTo>
                <a:lnTo>
                  <a:pt x="252939" y="283642"/>
                </a:lnTo>
                <a:lnTo>
                  <a:pt x="252939" y="303380"/>
                </a:lnTo>
                <a:lnTo>
                  <a:pt x="91136" y="303380"/>
                </a:lnTo>
                <a:close/>
                <a:moveTo>
                  <a:pt x="385135" y="242704"/>
                </a:moveTo>
                <a:lnTo>
                  <a:pt x="516478" y="242704"/>
                </a:lnTo>
                <a:lnTo>
                  <a:pt x="516478" y="263173"/>
                </a:lnTo>
                <a:lnTo>
                  <a:pt x="385135" y="263173"/>
                </a:lnTo>
                <a:close/>
                <a:moveTo>
                  <a:pt x="91136" y="242704"/>
                </a:moveTo>
                <a:lnTo>
                  <a:pt x="252939" y="242704"/>
                </a:lnTo>
                <a:lnTo>
                  <a:pt x="252939" y="263173"/>
                </a:lnTo>
                <a:lnTo>
                  <a:pt x="91136" y="263173"/>
                </a:lnTo>
                <a:close/>
                <a:moveTo>
                  <a:pt x="385135" y="202497"/>
                </a:moveTo>
                <a:lnTo>
                  <a:pt x="516478" y="202497"/>
                </a:lnTo>
                <a:lnTo>
                  <a:pt x="516478" y="222966"/>
                </a:lnTo>
                <a:lnTo>
                  <a:pt x="385135" y="222966"/>
                </a:lnTo>
                <a:close/>
                <a:moveTo>
                  <a:pt x="91136" y="202497"/>
                </a:moveTo>
                <a:lnTo>
                  <a:pt x="202741" y="202497"/>
                </a:lnTo>
                <a:lnTo>
                  <a:pt x="202741" y="222966"/>
                </a:lnTo>
                <a:lnTo>
                  <a:pt x="91136" y="222966"/>
                </a:lnTo>
                <a:close/>
                <a:moveTo>
                  <a:pt x="111642" y="60659"/>
                </a:moveTo>
                <a:lnTo>
                  <a:pt x="111642" y="151679"/>
                </a:lnTo>
                <a:lnTo>
                  <a:pt x="243033" y="151679"/>
                </a:lnTo>
                <a:lnTo>
                  <a:pt x="243033" y="60659"/>
                </a:lnTo>
                <a:close/>
                <a:moveTo>
                  <a:pt x="101009" y="40938"/>
                </a:moveTo>
                <a:lnTo>
                  <a:pt x="252906" y="40938"/>
                </a:lnTo>
                <a:cubicBezTo>
                  <a:pt x="258982" y="40938"/>
                  <a:pt x="263539" y="44731"/>
                  <a:pt x="263539" y="50799"/>
                </a:cubicBezTo>
                <a:lnTo>
                  <a:pt x="263539" y="162299"/>
                </a:lnTo>
                <a:cubicBezTo>
                  <a:pt x="263539" y="168366"/>
                  <a:pt x="258982" y="172159"/>
                  <a:pt x="252906" y="172159"/>
                </a:cubicBezTo>
                <a:lnTo>
                  <a:pt x="101009" y="172159"/>
                </a:lnTo>
                <a:cubicBezTo>
                  <a:pt x="94934" y="172159"/>
                  <a:pt x="91136" y="168366"/>
                  <a:pt x="91136" y="162299"/>
                </a:cubicBezTo>
                <a:lnTo>
                  <a:pt x="91136" y="50799"/>
                </a:lnTo>
                <a:cubicBezTo>
                  <a:pt x="91136" y="44731"/>
                  <a:pt x="94934" y="40938"/>
                  <a:pt x="101009" y="40938"/>
                </a:cubicBezTo>
                <a:close/>
                <a:moveTo>
                  <a:pt x="385135" y="40938"/>
                </a:moveTo>
                <a:lnTo>
                  <a:pt x="516477" y="40938"/>
                </a:lnTo>
                <a:cubicBezTo>
                  <a:pt x="522551" y="40938"/>
                  <a:pt x="526347" y="44731"/>
                  <a:pt x="526347" y="50799"/>
                </a:cubicBezTo>
                <a:lnTo>
                  <a:pt x="526347" y="172167"/>
                </a:lnTo>
                <a:cubicBezTo>
                  <a:pt x="526347" y="178235"/>
                  <a:pt x="522551" y="182028"/>
                  <a:pt x="516477" y="182028"/>
                </a:cubicBezTo>
                <a:lnTo>
                  <a:pt x="385135" y="182028"/>
                </a:lnTo>
                <a:lnTo>
                  <a:pt x="385135" y="162306"/>
                </a:lnTo>
                <a:lnTo>
                  <a:pt x="506608" y="162306"/>
                </a:lnTo>
                <a:lnTo>
                  <a:pt x="506608" y="60660"/>
                </a:lnTo>
                <a:lnTo>
                  <a:pt x="385135" y="60660"/>
                </a:lnTo>
                <a:close/>
                <a:moveTo>
                  <a:pt x="60761" y="20478"/>
                </a:moveTo>
                <a:lnTo>
                  <a:pt x="60761" y="40956"/>
                </a:lnTo>
                <a:lnTo>
                  <a:pt x="60761" y="364057"/>
                </a:lnTo>
                <a:lnTo>
                  <a:pt x="293933" y="364057"/>
                </a:lnTo>
                <a:lnTo>
                  <a:pt x="293933" y="20478"/>
                </a:lnTo>
                <a:close/>
                <a:moveTo>
                  <a:pt x="50888" y="0"/>
                </a:moveTo>
                <a:lnTo>
                  <a:pt x="303807" y="0"/>
                </a:lnTo>
                <a:lnTo>
                  <a:pt x="556726" y="0"/>
                </a:lnTo>
                <a:cubicBezTo>
                  <a:pt x="562803" y="0"/>
                  <a:pt x="567360" y="4551"/>
                  <a:pt x="567360" y="10618"/>
                </a:cubicBezTo>
                <a:lnTo>
                  <a:pt x="567360" y="30338"/>
                </a:lnTo>
                <a:lnTo>
                  <a:pt x="597740" y="30338"/>
                </a:lnTo>
                <a:cubicBezTo>
                  <a:pt x="603817" y="30338"/>
                  <a:pt x="607614" y="34889"/>
                  <a:pt x="607614" y="40956"/>
                </a:cubicBezTo>
                <a:lnTo>
                  <a:pt x="607614" y="414873"/>
                </a:lnTo>
                <a:cubicBezTo>
                  <a:pt x="607614" y="420941"/>
                  <a:pt x="603817" y="424733"/>
                  <a:pt x="597740" y="424733"/>
                </a:cubicBezTo>
                <a:lnTo>
                  <a:pt x="526346" y="424733"/>
                </a:lnTo>
                <a:lnTo>
                  <a:pt x="526346" y="405013"/>
                </a:lnTo>
                <a:lnTo>
                  <a:pt x="587107" y="405013"/>
                </a:lnTo>
                <a:lnTo>
                  <a:pt x="587107" y="50816"/>
                </a:lnTo>
                <a:lnTo>
                  <a:pt x="567360" y="50816"/>
                </a:lnTo>
                <a:lnTo>
                  <a:pt x="567360" y="374675"/>
                </a:lnTo>
                <a:cubicBezTo>
                  <a:pt x="567360" y="380743"/>
                  <a:pt x="562803" y="384535"/>
                  <a:pt x="556726" y="384535"/>
                </a:cubicBezTo>
                <a:lnTo>
                  <a:pt x="526346" y="384535"/>
                </a:lnTo>
                <a:lnTo>
                  <a:pt x="526346" y="364057"/>
                </a:lnTo>
                <a:lnTo>
                  <a:pt x="546853" y="364057"/>
                </a:lnTo>
                <a:lnTo>
                  <a:pt x="546853" y="40956"/>
                </a:lnTo>
                <a:lnTo>
                  <a:pt x="546853" y="20478"/>
                </a:lnTo>
                <a:lnTo>
                  <a:pt x="353176" y="20478"/>
                </a:lnTo>
                <a:lnTo>
                  <a:pt x="353176" y="282144"/>
                </a:lnTo>
                <a:cubicBezTo>
                  <a:pt x="353176" y="285178"/>
                  <a:pt x="353176" y="289728"/>
                  <a:pt x="356214" y="291245"/>
                </a:cubicBezTo>
                <a:cubicBezTo>
                  <a:pt x="358492" y="293521"/>
                  <a:pt x="362290" y="293521"/>
                  <a:pt x="362290" y="293521"/>
                </a:cubicBezTo>
                <a:lnTo>
                  <a:pt x="363809" y="293521"/>
                </a:lnTo>
                <a:lnTo>
                  <a:pt x="461027" y="293521"/>
                </a:lnTo>
                <a:cubicBezTo>
                  <a:pt x="474699" y="293521"/>
                  <a:pt x="482294" y="299588"/>
                  <a:pt x="486851" y="304898"/>
                </a:cubicBezTo>
                <a:cubicBezTo>
                  <a:pt x="497484" y="315516"/>
                  <a:pt x="495965" y="330685"/>
                  <a:pt x="495206" y="335236"/>
                </a:cubicBezTo>
                <a:lnTo>
                  <a:pt x="495206" y="485409"/>
                </a:lnTo>
                <a:cubicBezTo>
                  <a:pt x="495206" y="497544"/>
                  <a:pt x="489889" y="505129"/>
                  <a:pt x="486091" y="508921"/>
                </a:cubicBezTo>
                <a:cubicBezTo>
                  <a:pt x="480015" y="514989"/>
                  <a:pt x="470901" y="515747"/>
                  <a:pt x="467103" y="515747"/>
                </a:cubicBezTo>
                <a:lnTo>
                  <a:pt x="464825" y="515747"/>
                </a:lnTo>
                <a:lnTo>
                  <a:pt x="354695" y="515747"/>
                </a:lnTo>
                <a:lnTo>
                  <a:pt x="354695" y="496027"/>
                </a:lnTo>
                <a:lnTo>
                  <a:pt x="465584" y="496027"/>
                </a:lnTo>
                <a:cubicBezTo>
                  <a:pt x="467103" y="496027"/>
                  <a:pt x="470901" y="496027"/>
                  <a:pt x="473939" y="493752"/>
                </a:cubicBezTo>
                <a:cubicBezTo>
                  <a:pt x="476218" y="492993"/>
                  <a:pt x="476218" y="489960"/>
                  <a:pt x="476218" y="485409"/>
                </a:cubicBezTo>
                <a:lnTo>
                  <a:pt x="476218" y="333719"/>
                </a:lnTo>
                <a:lnTo>
                  <a:pt x="476218" y="332960"/>
                </a:lnTo>
                <a:cubicBezTo>
                  <a:pt x="476218" y="329926"/>
                  <a:pt x="476218" y="321583"/>
                  <a:pt x="471661" y="317791"/>
                </a:cubicBezTo>
                <a:cubicBezTo>
                  <a:pt x="470901" y="317033"/>
                  <a:pt x="468622" y="313999"/>
                  <a:pt x="461027" y="313999"/>
                </a:cubicBezTo>
                <a:lnTo>
                  <a:pt x="364569" y="313999"/>
                </a:lnTo>
                <a:cubicBezTo>
                  <a:pt x="361530" y="313999"/>
                  <a:pt x="351657" y="314757"/>
                  <a:pt x="343302" y="307931"/>
                </a:cubicBezTo>
                <a:cubicBezTo>
                  <a:pt x="339504" y="303381"/>
                  <a:pt x="333428" y="296555"/>
                  <a:pt x="333428" y="282144"/>
                </a:cubicBezTo>
                <a:lnTo>
                  <a:pt x="333428" y="20478"/>
                </a:lnTo>
                <a:lnTo>
                  <a:pt x="313681" y="20478"/>
                </a:lnTo>
                <a:lnTo>
                  <a:pt x="313681" y="364057"/>
                </a:lnTo>
                <a:lnTo>
                  <a:pt x="445837" y="364057"/>
                </a:lnTo>
                <a:lnTo>
                  <a:pt x="445837" y="384535"/>
                </a:lnTo>
                <a:lnTo>
                  <a:pt x="303807" y="384535"/>
                </a:lnTo>
                <a:lnTo>
                  <a:pt x="50888" y="384535"/>
                </a:lnTo>
                <a:cubicBezTo>
                  <a:pt x="44811" y="384535"/>
                  <a:pt x="40254" y="380743"/>
                  <a:pt x="40254" y="374675"/>
                </a:cubicBezTo>
                <a:lnTo>
                  <a:pt x="40254" y="50816"/>
                </a:lnTo>
                <a:lnTo>
                  <a:pt x="20507" y="50816"/>
                </a:lnTo>
                <a:lnTo>
                  <a:pt x="20507" y="405013"/>
                </a:lnTo>
                <a:lnTo>
                  <a:pt x="445837" y="405013"/>
                </a:lnTo>
                <a:lnTo>
                  <a:pt x="445837" y="424733"/>
                </a:lnTo>
                <a:lnTo>
                  <a:pt x="9874" y="424733"/>
                </a:lnTo>
                <a:cubicBezTo>
                  <a:pt x="3797" y="424733"/>
                  <a:pt x="0" y="420941"/>
                  <a:pt x="0" y="414873"/>
                </a:cubicBezTo>
                <a:lnTo>
                  <a:pt x="0" y="40956"/>
                </a:lnTo>
                <a:cubicBezTo>
                  <a:pt x="0" y="34889"/>
                  <a:pt x="3797" y="30338"/>
                  <a:pt x="9874" y="30338"/>
                </a:cubicBezTo>
                <a:lnTo>
                  <a:pt x="40254" y="30338"/>
                </a:lnTo>
                <a:lnTo>
                  <a:pt x="40254" y="10618"/>
                </a:lnTo>
                <a:cubicBezTo>
                  <a:pt x="40254" y="4551"/>
                  <a:pt x="44811" y="0"/>
                  <a:pt x="50888" y="0"/>
                </a:cubicBezTo>
                <a:close/>
              </a:path>
            </a:pathLst>
          </a:custGeom>
          <a:solidFill>
            <a:schemeClr val="bg1"/>
          </a:solidFill>
          <a:ln>
            <a:noFill/>
          </a:ln>
        </p:spPr>
        <p:txBody>
          <a:bodyPr/>
          <a:lstStyle/>
          <a:p>
            <a:endParaRPr lang="zh-CN" altLang="en-US" dirty="0"/>
          </a:p>
        </p:txBody>
      </p:sp>
      <p:sp>
        <p:nvSpPr>
          <p:cNvPr id="51" name="graphic-design_91012"/>
          <p:cNvSpPr>
            <a:spLocks noChangeAspect="1"/>
          </p:cNvSpPr>
          <p:nvPr/>
        </p:nvSpPr>
        <p:spPr bwMode="auto">
          <a:xfrm>
            <a:off x="9244330" y="4020820"/>
            <a:ext cx="379095" cy="328295"/>
          </a:xfrm>
          <a:custGeom>
            <a:avLst/>
            <a:gdLst>
              <a:gd name="T0" fmla="*/ 2169 w 5708"/>
              <a:gd name="T1" fmla="*/ 2459 h 5042"/>
              <a:gd name="T2" fmla="*/ 3310 w 5708"/>
              <a:gd name="T3" fmla="*/ 2408 h 5042"/>
              <a:gd name="T4" fmla="*/ 3418 w 5708"/>
              <a:gd name="T5" fmla="*/ 2622 h 5042"/>
              <a:gd name="T6" fmla="*/ 2222 w 5708"/>
              <a:gd name="T7" fmla="*/ 2621 h 5042"/>
              <a:gd name="T8" fmla="*/ 580 w 5708"/>
              <a:gd name="T9" fmla="*/ 3271 h 5042"/>
              <a:gd name="T10" fmla="*/ 5063 w 5708"/>
              <a:gd name="T11" fmla="*/ 240 h 5042"/>
              <a:gd name="T12" fmla="*/ 5183 w 5708"/>
              <a:gd name="T13" fmla="*/ 2173 h 5042"/>
              <a:gd name="T14" fmla="*/ 5303 w 5708"/>
              <a:gd name="T15" fmla="*/ 120 h 5042"/>
              <a:gd name="T16" fmla="*/ 460 w 5708"/>
              <a:gd name="T17" fmla="*/ 0 h 5042"/>
              <a:gd name="T18" fmla="*/ 340 w 5708"/>
              <a:gd name="T19" fmla="*/ 3391 h 5042"/>
              <a:gd name="T20" fmla="*/ 3496 w 5708"/>
              <a:gd name="T21" fmla="*/ 3511 h 5042"/>
              <a:gd name="T22" fmla="*/ 3496 w 5708"/>
              <a:gd name="T23" fmla="*/ 3271 h 5042"/>
              <a:gd name="T24" fmla="*/ 2542 w 5708"/>
              <a:gd name="T25" fmla="*/ 4028 h 5042"/>
              <a:gd name="T26" fmla="*/ 2985 w 5708"/>
              <a:gd name="T27" fmla="*/ 4118 h 5042"/>
              <a:gd name="T28" fmla="*/ 3496 w 5708"/>
              <a:gd name="T29" fmla="*/ 4028 h 5042"/>
              <a:gd name="T30" fmla="*/ 3496 w 5708"/>
              <a:gd name="T31" fmla="*/ 3788 h 5042"/>
              <a:gd name="T32" fmla="*/ 0 w 5708"/>
              <a:gd name="T33" fmla="*/ 4166 h 5042"/>
              <a:gd name="T34" fmla="*/ 3496 w 5708"/>
              <a:gd name="T35" fmla="*/ 4545 h 5042"/>
              <a:gd name="T36" fmla="*/ 3496 w 5708"/>
              <a:gd name="T37" fmla="*/ 4305 h 5042"/>
              <a:gd name="T38" fmla="*/ 240 w 5708"/>
              <a:gd name="T39" fmla="*/ 4166 h 5042"/>
              <a:gd name="T40" fmla="*/ 4214 w 5708"/>
              <a:gd name="T41" fmla="*/ 2045 h 5042"/>
              <a:gd name="T42" fmla="*/ 3381 w 5708"/>
              <a:gd name="T43" fmla="*/ 2074 h 5042"/>
              <a:gd name="T44" fmla="*/ 2259 w 5708"/>
              <a:gd name="T45" fmla="*/ 2072 h 5042"/>
              <a:gd name="T46" fmla="*/ 1429 w 5708"/>
              <a:gd name="T47" fmla="*/ 2045 h 5042"/>
              <a:gd name="T48" fmla="*/ 1289 w 5708"/>
              <a:gd name="T49" fmla="*/ 1850 h 5042"/>
              <a:gd name="T50" fmla="*/ 2821 w 5708"/>
              <a:gd name="T51" fmla="*/ 747 h 5042"/>
              <a:gd name="T52" fmla="*/ 4354 w 5708"/>
              <a:gd name="T53" fmla="*/ 1850 h 5042"/>
              <a:gd name="T54" fmla="*/ 4214 w 5708"/>
              <a:gd name="T55" fmla="*/ 2045 h 5042"/>
              <a:gd name="T56" fmla="*/ 2821 w 5708"/>
              <a:gd name="T57" fmla="*/ 987 h 5042"/>
              <a:gd name="T58" fmla="*/ 2386 w 5708"/>
              <a:gd name="T59" fmla="*/ 1868 h 5042"/>
              <a:gd name="T60" fmla="*/ 3618 w 5708"/>
              <a:gd name="T61" fmla="*/ 1733 h 5042"/>
              <a:gd name="T62" fmla="*/ 5708 w 5708"/>
              <a:gd name="T63" fmla="*/ 4163 h 5042"/>
              <a:gd name="T64" fmla="*/ 3950 w 5708"/>
              <a:gd name="T65" fmla="*/ 4163 h 5042"/>
              <a:gd name="T66" fmla="*/ 4829 w 5708"/>
              <a:gd name="T67" fmla="*/ 2518 h 5042"/>
              <a:gd name="T68" fmla="*/ 5708 w 5708"/>
              <a:gd name="T69" fmla="*/ 3397 h 5042"/>
              <a:gd name="T70" fmla="*/ 4829 w 5708"/>
              <a:gd name="T71" fmla="*/ 2758 h 5042"/>
              <a:gd name="T72" fmla="*/ 4190 w 5708"/>
              <a:gd name="T73" fmla="*/ 3397 h 5042"/>
              <a:gd name="T74" fmla="*/ 4829 w 5708"/>
              <a:gd name="T75" fmla="*/ 4802 h 5042"/>
              <a:gd name="T76" fmla="*/ 5468 w 5708"/>
              <a:gd name="T77" fmla="*/ 3397 h 5042"/>
              <a:gd name="T78" fmla="*/ 4709 w 5708"/>
              <a:gd name="T79" fmla="*/ 3158 h 5042"/>
              <a:gd name="T80" fmla="*/ 4829 w 5708"/>
              <a:gd name="T81" fmla="*/ 3574 h 5042"/>
              <a:gd name="T82" fmla="*/ 4949 w 5708"/>
              <a:gd name="T83" fmla="*/ 3158 h 5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708" h="5042">
                <a:moveTo>
                  <a:pt x="2222" y="2621"/>
                </a:moveTo>
                <a:cubicBezTo>
                  <a:pt x="2163" y="2591"/>
                  <a:pt x="2139" y="2518"/>
                  <a:pt x="2169" y="2459"/>
                </a:cubicBezTo>
                <a:cubicBezTo>
                  <a:pt x="2199" y="2400"/>
                  <a:pt x="2271" y="2377"/>
                  <a:pt x="2331" y="2407"/>
                </a:cubicBezTo>
                <a:cubicBezTo>
                  <a:pt x="2638" y="2563"/>
                  <a:pt x="3004" y="2564"/>
                  <a:pt x="3310" y="2408"/>
                </a:cubicBezTo>
                <a:cubicBezTo>
                  <a:pt x="3369" y="2378"/>
                  <a:pt x="3441" y="2402"/>
                  <a:pt x="3471" y="2461"/>
                </a:cubicBezTo>
                <a:cubicBezTo>
                  <a:pt x="3501" y="2520"/>
                  <a:pt x="3477" y="2592"/>
                  <a:pt x="3418" y="2622"/>
                </a:cubicBezTo>
                <a:cubicBezTo>
                  <a:pt x="3232" y="2717"/>
                  <a:pt x="3027" y="2764"/>
                  <a:pt x="2822" y="2764"/>
                </a:cubicBezTo>
                <a:cubicBezTo>
                  <a:pt x="2616" y="2764"/>
                  <a:pt x="2410" y="2716"/>
                  <a:pt x="2222" y="2621"/>
                </a:cubicBezTo>
                <a:close/>
                <a:moveTo>
                  <a:pt x="3496" y="3271"/>
                </a:moveTo>
                <a:lnTo>
                  <a:pt x="580" y="3271"/>
                </a:lnTo>
                <a:lnTo>
                  <a:pt x="580" y="240"/>
                </a:lnTo>
                <a:lnTo>
                  <a:pt x="5063" y="240"/>
                </a:lnTo>
                <a:lnTo>
                  <a:pt x="5063" y="2053"/>
                </a:lnTo>
                <a:cubicBezTo>
                  <a:pt x="5063" y="2119"/>
                  <a:pt x="5117" y="2173"/>
                  <a:pt x="5183" y="2173"/>
                </a:cubicBezTo>
                <a:cubicBezTo>
                  <a:pt x="5249" y="2173"/>
                  <a:pt x="5303" y="2119"/>
                  <a:pt x="5303" y="2053"/>
                </a:cubicBezTo>
                <a:lnTo>
                  <a:pt x="5303" y="120"/>
                </a:lnTo>
                <a:cubicBezTo>
                  <a:pt x="5303" y="54"/>
                  <a:pt x="5249" y="0"/>
                  <a:pt x="5183" y="0"/>
                </a:cubicBezTo>
                <a:lnTo>
                  <a:pt x="460" y="0"/>
                </a:lnTo>
                <a:cubicBezTo>
                  <a:pt x="394" y="0"/>
                  <a:pt x="340" y="54"/>
                  <a:pt x="340" y="120"/>
                </a:cubicBezTo>
                <a:lnTo>
                  <a:pt x="340" y="3391"/>
                </a:lnTo>
                <a:cubicBezTo>
                  <a:pt x="340" y="3457"/>
                  <a:pt x="394" y="3511"/>
                  <a:pt x="460" y="3511"/>
                </a:cubicBezTo>
                <a:lnTo>
                  <a:pt x="3496" y="3511"/>
                </a:lnTo>
                <a:cubicBezTo>
                  <a:pt x="3562" y="3511"/>
                  <a:pt x="3616" y="3457"/>
                  <a:pt x="3616" y="3391"/>
                </a:cubicBezTo>
                <a:cubicBezTo>
                  <a:pt x="3616" y="3324"/>
                  <a:pt x="3562" y="3271"/>
                  <a:pt x="3496" y="3271"/>
                </a:cubicBezTo>
                <a:close/>
                <a:moveTo>
                  <a:pt x="378" y="4028"/>
                </a:moveTo>
                <a:lnTo>
                  <a:pt x="2542" y="4028"/>
                </a:lnTo>
                <a:cubicBezTo>
                  <a:pt x="2555" y="4080"/>
                  <a:pt x="2602" y="4118"/>
                  <a:pt x="2658" y="4118"/>
                </a:cubicBezTo>
                <a:lnTo>
                  <a:pt x="2985" y="4118"/>
                </a:lnTo>
                <a:cubicBezTo>
                  <a:pt x="3040" y="4118"/>
                  <a:pt x="3088" y="4080"/>
                  <a:pt x="3101" y="4028"/>
                </a:cubicBezTo>
                <a:lnTo>
                  <a:pt x="3496" y="4028"/>
                </a:lnTo>
                <a:cubicBezTo>
                  <a:pt x="3562" y="4028"/>
                  <a:pt x="3616" y="3974"/>
                  <a:pt x="3616" y="3908"/>
                </a:cubicBezTo>
                <a:cubicBezTo>
                  <a:pt x="3616" y="3842"/>
                  <a:pt x="3562" y="3788"/>
                  <a:pt x="3496" y="3788"/>
                </a:cubicBezTo>
                <a:lnTo>
                  <a:pt x="378" y="3788"/>
                </a:lnTo>
                <a:cubicBezTo>
                  <a:pt x="170" y="3788"/>
                  <a:pt x="0" y="3958"/>
                  <a:pt x="0" y="4166"/>
                </a:cubicBezTo>
                <a:cubicBezTo>
                  <a:pt x="0" y="4375"/>
                  <a:pt x="170" y="4545"/>
                  <a:pt x="378" y="4545"/>
                </a:cubicBezTo>
                <a:lnTo>
                  <a:pt x="3496" y="4545"/>
                </a:lnTo>
                <a:cubicBezTo>
                  <a:pt x="3562" y="4545"/>
                  <a:pt x="3616" y="4491"/>
                  <a:pt x="3616" y="4425"/>
                </a:cubicBezTo>
                <a:cubicBezTo>
                  <a:pt x="3616" y="4358"/>
                  <a:pt x="3562" y="4305"/>
                  <a:pt x="3496" y="4305"/>
                </a:cubicBezTo>
                <a:lnTo>
                  <a:pt x="378" y="4305"/>
                </a:lnTo>
                <a:cubicBezTo>
                  <a:pt x="302" y="4305"/>
                  <a:pt x="240" y="4242"/>
                  <a:pt x="240" y="4166"/>
                </a:cubicBezTo>
                <a:cubicBezTo>
                  <a:pt x="240" y="4090"/>
                  <a:pt x="302" y="4028"/>
                  <a:pt x="378" y="4028"/>
                </a:cubicBezTo>
                <a:close/>
                <a:moveTo>
                  <a:pt x="4214" y="2045"/>
                </a:moveTo>
                <a:cubicBezTo>
                  <a:pt x="4158" y="2005"/>
                  <a:pt x="4004" y="1962"/>
                  <a:pt x="3797" y="1962"/>
                </a:cubicBezTo>
                <a:cubicBezTo>
                  <a:pt x="3561" y="1962"/>
                  <a:pt x="3474" y="2016"/>
                  <a:pt x="3381" y="2074"/>
                </a:cubicBezTo>
                <a:cubicBezTo>
                  <a:pt x="3206" y="2182"/>
                  <a:pt x="3014" y="2236"/>
                  <a:pt x="2822" y="2236"/>
                </a:cubicBezTo>
                <a:cubicBezTo>
                  <a:pt x="2629" y="2236"/>
                  <a:pt x="2436" y="2182"/>
                  <a:pt x="2259" y="2072"/>
                </a:cubicBezTo>
                <a:cubicBezTo>
                  <a:pt x="2172" y="2018"/>
                  <a:pt x="2081" y="1962"/>
                  <a:pt x="1846" y="1962"/>
                </a:cubicBezTo>
                <a:cubicBezTo>
                  <a:pt x="1639" y="1962"/>
                  <a:pt x="1485" y="2005"/>
                  <a:pt x="1429" y="2045"/>
                </a:cubicBezTo>
                <a:cubicBezTo>
                  <a:pt x="1375" y="2084"/>
                  <a:pt x="1300" y="2071"/>
                  <a:pt x="1261" y="2017"/>
                </a:cubicBezTo>
                <a:cubicBezTo>
                  <a:pt x="1223" y="1964"/>
                  <a:pt x="1235" y="1889"/>
                  <a:pt x="1289" y="1850"/>
                </a:cubicBezTo>
                <a:cubicBezTo>
                  <a:pt x="1391" y="1777"/>
                  <a:pt x="1574" y="1730"/>
                  <a:pt x="1785" y="1723"/>
                </a:cubicBezTo>
                <a:cubicBezTo>
                  <a:pt x="1817" y="1179"/>
                  <a:pt x="2270" y="747"/>
                  <a:pt x="2821" y="747"/>
                </a:cubicBezTo>
                <a:cubicBezTo>
                  <a:pt x="3373" y="747"/>
                  <a:pt x="3826" y="1179"/>
                  <a:pt x="3858" y="1723"/>
                </a:cubicBezTo>
                <a:cubicBezTo>
                  <a:pt x="4069" y="1730"/>
                  <a:pt x="4252" y="1777"/>
                  <a:pt x="4354" y="1850"/>
                </a:cubicBezTo>
                <a:cubicBezTo>
                  <a:pt x="4408" y="1889"/>
                  <a:pt x="4420" y="1964"/>
                  <a:pt x="4382" y="2017"/>
                </a:cubicBezTo>
                <a:cubicBezTo>
                  <a:pt x="4343" y="2071"/>
                  <a:pt x="4268" y="2084"/>
                  <a:pt x="4214" y="2045"/>
                </a:cubicBezTo>
                <a:close/>
                <a:moveTo>
                  <a:pt x="3618" y="1733"/>
                </a:moveTo>
                <a:cubicBezTo>
                  <a:pt x="3591" y="1317"/>
                  <a:pt x="3244" y="987"/>
                  <a:pt x="2821" y="987"/>
                </a:cubicBezTo>
                <a:cubicBezTo>
                  <a:pt x="2399" y="987"/>
                  <a:pt x="2052" y="1317"/>
                  <a:pt x="2025" y="1733"/>
                </a:cubicBezTo>
                <a:cubicBezTo>
                  <a:pt x="2189" y="1755"/>
                  <a:pt x="2288" y="1808"/>
                  <a:pt x="2386" y="1868"/>
                </a:cubicBezTo>
                <a:cubicBezTo>
                  <a:pt x="2659" y="2038"/>
                  <a:pt x="2983" y="2038"/>
                  <a:pt x="3254" y="1870"/>
                </a:cubicBezTo>
                <a:cubicBezTo>
                  <a:pt x="3354" y="1809"/>
                  <a:pt x="3453" y="1755"/>
                  <a:pt x="3618" y="1733"/>
                </a:cubicBezTo>
                <a:close/>
                <a:moveTo>
                  <a:pt x="5708" y="3397"/>
                </a:moveTo>
                <a:lnTo>
                  <a:pt x="5708" y="4163"/>
                </a:lnTo>
                <a:cubicBezTo>
                  <a:pt x="5708" y="4648"/>
                  <a:pt x="5314" y="5042"/>
                  <a:pt x="4829" y="5042"/>
                </a:cubicBezTo>
                <a:cubicBezTo>
                  <a:pt x="4345" y="5042"/>
                  <a:pt x="3950" y="4648"/>
                  <a:pt x="3950" y="4163"/>
                </a:cubicBezTo>
                <a:lnTo>
                  <a:pt x="3950" y="3397"/>
                </a:lnTo>
                <a:cubicBezTo>
                  <a:pt x="3950" y="2912"/>
                  <a:pt x="4345" y="2518"/>
                  <a:pt x="4829" y="2518"/>
                </a:cubicBezTo>
                <a:lnTo>
                  <a:pt x="4829" y="2518"/>
                </a:lnTo>
                <a:cubicBezTo>
                  <a:pt x="5314" y="2518"/>
                  <a:pt x="5708" y="2912"/>
                  <a:pt x="5708" y="3397"/>
                </a:cubicBezTo>
                <a:close/>
                <a:moveTo>
                  <a:pt x="5468" y="3397"/>
                </a:moveTo>
                <a:cubicBezTo>
                  <a:pt x="5468" y="3045"/>
                  <a:pt x="5182" y="2758"/>
                  <a:pt x="4829" y="2758"/>
                </a:cubicBezTo>
                <a:lnTo>
                  <a:pt x="4829" y="2758"/>
                </a:lnTo>
                <a:cubicBezTo>
                  <a:pt x="4477" y="2758"/>
                  <a:pt x="4190" y="3045"/>
                  <a:pt x="4190" y="3397"/>
                </a:cubicBezTo>
                <a:lnTo>
                  <a:pt x="4190" y="4163"/>
                </a:lnTo>
                <a:cubicBezTo>
                  <a:pt x="4190" y="4515"/>
                  <a:pt x="4477" y="4802"/>
                  <a:pt x="4829" y="4802"/>
                </a:cubicBezTo>
                <a:cubicBezTo>
                  <a:pt x="5182" y="4802"/>
                  <a:pt x="5468" y="4515"/>
                  <a:pt x="5468" y="4163"/>
                </a:cubicBezTo>
                <a:lnTo>
                  <a:pt x="5468" y="3397"/>
                </a:lnTo>
                <a:close/>
                <a:moveTo>
                  <a:pt x="4829" y="3038"/>
                </a:moveTo>
                <a:cubicBezTo>
                  <a:pt x="4763" y="3038"/>
                  <a:pt x="4709" y="3092"/>
                  <a:pt x="4709" y="3158"/>
                </a:cubicBezTo>
                <a:lnTo>
                  <a:pt x="4709" y="3454"/>
                </a:lnTo>
                <a:cubicBezTo>
                  <a:pt x="4709" y="3521"/>
                  <a:pt x="4763" y="3574"/>
                  <a:pt x="4829" y="3574"/>
                </a:cubicBezTo>
                <a:cubicBezTo>
                  <a:pt x="4896" y="3574"/>
                  <a:pt x="4949" y="3521"/>
                  <a:pt x="4949" y="3454"/>
                </a:cubicBezTo>
                <a:lnTo>
                  <a:pt x="4949" y="3158"/>
                </a:lnTo>
                <a:cubicBezTo>
                  <a:pt x="4949" y="3092"/>
                  <a:pt x="4896" y="3038"/>
                  <a:pt x="4829" y="3038"/>
                </a:cubicBezTo>
                <a:close/>
              </a:path>
            </a:pathLst>
          </a:custGeom>
          <a:solidFill>
            <a:schemeClr val="bg1"/>
          </a:solidFill>
          <a:ln>
            <a:noFill/>
          </a:ln>
        </p:spPr>
      </p:sp>
      <p:sp>
        <p:nvSpPr>
          <p:cNvPr id="52" name="archives_157258"/>
          <p:cNvSpPr>
            <a:spLocks noChangeAspect="1"/>
          </p:cNvSpPr>
          <p:nvPr/>
        </p:nvSpPr>
        <p:spPr bwMode="auto">
          <a:xfrm>
            <a:off x="9269095" y="2109470"/>
            <a:ext cx="399415" cy="328295"/>
          </a:xfrm>
          <a:custGeom>
            <a:avLst/>
            <a:gdLst>
              <a:gd name="connsiteX0" fmla="*/ 253459 w 580095"/>
              <a:gd name="connsiteY0" fmla="*/ 371820 h 485130"/>
              <a:gd name="connsiteX1" fmla="*/ 239855 w 580095"/>
              <a:gd name="connsiteY1" fmla="*/ 385401 h 485130"/>
              <a:gd name="connsiteX2" fmla="*/ 253459 w 580095"/>
              <a:gd name="connsiteY2" fmla="*/ 398981 h 485130"/>
              <a:gd name="connsiteX3" fmla="*/ 267063 w 580095"/>
              <a:gd name="connsiteY3" fmla="*/ 385401 h 485130"/>
              <a:gd name="connsiteX4" fmla="*/ 253459 w 580095"/>
              <a:gd name="connsiteY4" fmla="*/ 371820 h 485130"/>
              <a:gd name="connsiteX5" fmla="*/ 79523 w 580095"/>
              <a:gd name="connsiteY5" fmla="*/ 371820 h 485130"/>
              <a:gd name="connsiteX6" fmla="*/ 65919 w 580095"/>
              <a:gd name="connsiteY6" fmla="*/ 385401 h 485130"/>
              <a:gd name="connsiteX7" fmla="*/ 79523 w 580095"/>
              <a:gd name="connsiteY7" fmla="*/ 398981 h 485130"/>
              <a:gd name="connsiteX8" fmla="*/ 93127 w 580095"/>
              <a:gd name="connsiteY8" fmla="*/ 385401 h 485130"/>
              <a:gd name="connsiteX9" fmla="*/ 79523 w 580095"/>
              <a:gd name="connsiteY9" fmla="*/ 371820 h 485130"/>
              <a:gd name="connsiteX10" fmla="*/ 489971 w 580095"/>
              <a:gd name="connsiteY10" fmla="*/ 369148 h 485130"/>
              <a:gd name="connsiteX11" fmla="*/ 487254 w 580095"/>
              <a:gd name="connsiteY11" fmla="*/ 369825 h 485130"/>
              <a:gd name="connsiteX12" fmla="*/ 476386 w 580095"/>
              <a:gd name="connsiteY12" fmla="*/ 385416 h 485130"/>
              <a:gd name="connsiteX13" fmla="*/ 489971 w 580095"/>
              <a:gd name="connsiteY13" fmla="*/ 396262 h 485130"/>
              <a:gd name="connsiteX14" fmla="*/ 492688 w 580095"/>
              <a:gd name="connsiteY14" fmla="*/ 396262 h 485130"/>
              <a:gd name="connsiteX15" fmla="*/ 503556 w 580095"/>
              <a:gd name="connsiteY15" fmla="*/ 380671 h 485130"/>
              <a:gd name="connsiteX16" fmla="*/ 489971 w 580095"/>
              <a:gd name="connsiteY16" fmla="*/ 369148 h 485130"/>
              <a:gd name="connsiteX17" fmla="*/ 253459 w 580095"/>
              <a:gd name="connsiteY17" fmla="*/ 353486 h 485130"/>
              <a:gd name="connsiteX18" fmla="*/ 285429 w 580095"/>
              <a:gd name="connsiteY18" fmla="*/ 385401 h 485130"/>
              <a:gd name="connsiteX19" fmla="*/ 253459 w 580095"/>
              <a:gd name="connsiteY19" fmla="*/ 416636 h 485130"/>
              <a:gd name="connsiteX20" fmla="*/ 222170 w 580095"/>
              <a:gd name="connsiteY20" fmla="*/ 385401 h 485130"/>
              <a:gd name="connsiteX21" fmla="*/ 253459 w 580095"/>
              <a:gd name="connsiteY21" fmla="*/ 353486 h 485130"/>
              <a:gd name="connsiteX22" fmla="*/ 79523 w 580095"/>
              <a:gd name="connsiteY22" fmla="*/ 353486 h 485130"/>
              <a:gd name="connsiteX23" fmla="*/ 110812 w 580095"/>
              <a:gd name="connsiteY23" fmla="*/ 385401 h 485130"/>
              <a:gd name="connsiteX24" fmla="*/ 79523 w 580095"/>
              <a:gd name="connsiteY24" fmla="*/ 416636 h 485130"/>
              <a:gd name="connsiteX25" fmla="*/ 47553 w 580095"/>
              <a:gd name="connsiteY25" fmla="*/ 385401 h 485130"/>
              <a:gd name="connsiteX26" fmla="*/ 79523 w 580095"/>
              <a:gd name="connsiteY26" fmla="*/ 353486 h 485130"/>
              <a:gd name="connsiteX27" fmla="*/ 484537 w 580095"/>
              <a:gd name="connsiteY27" fmla="*/ 351523 h 485130"/>
              <a:gd name="connsiteX28" fmla="*/ 489971 w 580095"/>
              <a:gd name="connsiteY28" fmla="*/ 351523 h 485130"/>
              <a:gd name="connsiteX29" fmla="*/ 521216 w 580095"/>
              <a:gd name="connsiteY29" fmla="*/ 377282 h 485130"/>
              <a:gd name="connsiteX30" fmla="*/ 495405 w 580095"/>
              <a:gd name="connsiteY30" fmla="*/ 413886 h 485130"/>
              <a:gd name="connsiteX31" fmla="*/ 489971 w 580095"/>
              <a:gd name="connsiteY31" fmla="*/ 414564 h 485130"/>
              <a:gd name="connsiteX32" fmla="*/ 458726 w 580095"/>
              <a:gd name="connsiteY32" fmla="*/ 388806 h 485130"/>
              <a:gd name="connsiteX33" fmla="*/ 484537 w 580095"/>
              <a:gd name="connsiteY33" fmla="*/ 351523 h 485130"/>
              <a:gd name="connsiteX34" fmla="*/ 192288 w 580095"/>
              <a:gd name="connsiteY34" fmla="*/ 155413 h 485130"/>
              <a:gd name="connsiteX35" fmla="*/ 192288 w 580095"/>
              <a:gd name="connsiteY35" fmla="*/ 448548 h 485130"/>
              <a:gd name="connsiteX36" fmla="*/ 205881 w 580095"/>
              <a:gd name="connsiteY36" fmla="*/ 462119 h 485130"/>
              <a:gd name="connsiteX37" fmla="*/ 301036 w 580095"/>
              <a:gd name="connsiteY37" fmla="*/ 462119 h 485130"/>
              <a:gd name="connsiteX38" fmla="*/ 314630 w 580095"/>
              <a:gd name="connsiteY38" fmla="*/ 448548 h 485130"/>
              <a:gd name="connsiteX39" fmla="*/ 314630 w 580095"/>
              <a:gd name="connsiteY39" fmla="*/ 155413 h 485130"/>
              <a:gd name="connsiteX40" fmla="*/ 18351 w 580095"/>
              <a:gd name="connsiteY40" fmla="*/ 155413 h 485130"/>
              <a:gd name="connsiteX41" fmla="*/ 18351 w 580095"/>
              <a:gd name="connsiteY41" fmla="*/ 448548 h 485130"/>
              <a:gd name="connsiteX42" fmla="*/ 31945 w 580095"/>
              <a:gd name="connsiteY42" fmla="*/ 462119 h 485130"/>
              <a:gd name="connsiteX43" fmla="*/ 127100 w 580095"/>
              <a:gd name="connsiteY43" fmla="*/ 462119 h 485130"/>
              <a:gd name="connsiteX44" fmla="*/ 140693 w 580095"/>
              <a:gd name="connsiteY44" fmla="*/ 448548 h 485130"/>
              <a:gd name="connsiteX45" fmla="*/ 140693 w 580095"/>
              <a:gd name="connsiteY45" fmla="*/ 155413 h 485130"/>
              <a:gd name="connsiteX46" fmla="*/ 509001 w 580095"/>
              <a:gd name="connsiteY46" fmla="*/ 145878 h 485130"/>
              <a:gd name="connsiteX47" fmla="*/ 388679 w 580095"/>
              <a:gd name="connsiteY47" fmla="*/ 167590 h 485130"/>
              <a:gd name="connsiteX48" fmla="*/ 441022 w 580095"/>
              <a:gd name="connsiteY48" fmla="*/ 455955 h 485130"/>
              <a:gd name="connsiteX49" fmla="*/ 454618 w 580095"/>
              <a:gd name="connsiteY49" fmla="*/ 467489 h 485130"/>
              <a:gd name="connsiteX50" fmla="*/ 457337 w 580095"/>
              <a:gd name="connsiteY50" fmla="*/ 466811 h 485130"/>
              <a:gd name="connsiteX51" fmla="*/ 550468 w 580095"/>
              <a:gd name="connsiteY51" fmla="*/ 449848 h 485130"/>
              <a:gd name="connsiteX52" fmla="*/ 561345 w 580095"/>
              <a:gd name="connsiteY52" fmla="*/ 434242 h 485130"/>
              <a:gd name="connsiteX53" fmla="*/ 205881 w 580095"/>
              <a:gd name="connsiteY53" fmla="*/ 23095 h 485130"/>
              <a:gd name="connsiteX54" fmla="*/ 192288 w 580095"/>
              <a:gd name="connsiteY54" fmla="*/ 36666 h 485130"/>
              <a:gd name="connsiteX55" fmla="*/ 192288 w 580095"/>
              <a:gd name="connsiteY55" fmla="*/ 137092 h 485130"/>
              <a:gd name="connsiteX56" fmla="*/ 314630 w 580095"/>
              <a:gd name="connsiteY56" fmla="*/ 137092 h 485130"/>
              <a:gd name="connsiteX57" fmla="*/ 314630 w 580095"/>
              <a:gd name="connsiteY57" fmla="*/ 36666 h 485130"/>
              <a:gd name="connsiteX58" fmla="*/ 301036 w 580095"/>
              <a:gd name="connsiteY58" fmla="*/ 23095 h 485130"/>
              <a:gd name="connsiteX59" fmla="*/ 31945 w 580095"/>
              <a:gd name="connsiteY59" fmla="*/ 23095 h 485130"/>
              <a:gd name="connsiteX60" fmla="*/ 18351 w 580095"/>
              <a:gd name="connsiteY60" fmla="*/ 36666 h 485130"/>
              <a:gd name="connsiteX61" fmla="*/ 18351 w 580095"/>
              <a:gd name="connsiteY61" fmla="*/ 137092 h 485130"/>
              <a:gd name="connsiteX62" fmla="*/ 140693 w 580095"/>
              <a:gd name="connsiteY62" fmla="*/ 137092 h 485130"/>
              <a:gd name="connsiteX63" fmla="*/ 140693 w 580095"/>
              <a:gd name="connsiteY63" fmla="*/ 36666 h 485130"/>
              <a:gd name="connsiteX64" fmla="*/ 127100 w 580095"/>
              <a:gd name="connsiteY64" fmla="*/ 23095 h 485130"/>
              <a:gd name="connsiteX65" fmla="*/ 471613 w 580095"/>
              <a:gd name="connsiteY65" fmla="*/ 18319 h 485130"/>
              <a:gd name="connsiteX66" fmla="*/ 377802 w 580095"/>
              <a:gd name="connsiteY66" fmla="*/ 35282 h 485130"/>
              <a:gd name="connsiteX67" fmla="*/ 366925 w 580095"/>
              <a:gd name="connsiteY67" fmla="*/ 50888 h 485130"/>
              <a:gd name="connsiteX68" fmla="*/ 385280 w 580095"/>
              <a:gd name="connsiteY68" fmla="*/ 149949 h 485130"/>
              <a:gd name="connsiteX69" fmla="*/ 505602 w 580095"/>
              <a:gd name="connsiteY69" fmla="*/ 128237 h 485130"/>
              <a:gd name="connsiteX70" fmla="*/ 487248 w 580095"/>
              <a:gd name="connsiteY70" fmla="*/ 29175 h 485130"/>
              <a:gd name="connsiteX71" fmla="*/ 474332 w 580095"/>
              <a:gd name="connsiteY71" fmla="*/ 18319 h 485130"/>
              <a:gd name="connsiteX72" fmla="*/ 471613 w 580095"/>
              <a:gd name="connsiteY72" fmla="*/ 18319 h 485130"/>
              <a:gd name="connsiteX73" fmla="*/ 205881 w 580095"/>
              <a:gd name="connsiteY73" fmla="*/ 5453 h 485130"/>
              <a:gd name="connsiteX74" fmla="*/ 301036 w 580095"/>
              <a:gd name="connsiteY74" fmla="*/ 5453 h 485130"/>
              <a:gd name="connsiteX75" fmla="*/ 332981 w 580095"/>
              <a:gd name="connsiteY75" fmla="*/ 36666 h 485130"/>
              <a:gd name="connsiteX76" fmla="*/ 332981 w 580095"/>
              <a:gd name="connsiteY76" fmla="*/ 448548 h 485130"/>
              <a:gd name="connsiteX77" fmla="*/ 301036 w 580095"/>
              <a:gd name="connsiteY77" fmla="*/ 480440 h 485130"/>
              <a:gd name="connsiteX78" fmla="*/ 205881 w 580095"/>
              <a:gd name="connsiteY78" fmla="*/ 480440 h 485130"/>
              <a:gd name="connsiteX79" fmla="*/ 174616 w 580095"/>
              <a:gd name="connsiteY79" fmla="*/ 448548 h 485130"/>
              <a:gd name="connsiteX80" fmla="*/ 174616 w 580095"/>
              <a:gd name="connsiteY80" fmla="*/ 36666 h 485130"/>
              <a:gd name="connsiteX81" fmla="*/ 205881 w 580095"/>
              <a:gd name="connsiteY81" fmla="*/ 5453 h 485130"/>
              <a:gd name="connsiteX82" fmla="*/ 31945 w 580095"/>
              <a:gd name="connsiteY82" fmla="*/ 5453 h 485130"/>
              <a:gd name="connsiteX83" fmla="*/ 127100 w 580095"/>
              <a:gd name="connsiteY83" fmla="*/ 5453 h 485130"/>
              <a:gd name="connsiteX84" fmla="*/ 158365 w 580095"/>
              <a:gd name="connsiteY84" fmla="*/ 36666 h 485130"/>
              <a:gd name="connsiteX85" fmla="*/ 158365 w 580095"/>
              <a:gd name="connsiteY85" fmla="*/ 448548 h 485130"/>
              <a:gd name="connsiteX86" fmla="*/ 127100 w 580095"/>
              <a:gd name="connsiteY86" fmla="*/ 480440 h 485130"/>
              <a:gd name="connsiteX87" fmla="*/ 31945 w 580095"/>
              <a:gd name="connsiteY87" fmla="*/ 480440 h 485130"/>
              <a:gd name="connsiteX88" fmla="*/ 0 w 580095"/>
              <a:gd name="connsiteY88" fmla="*/ 448548 h 485130"/>
              <a:gd name="connsiteX89" fmla="*/ 0 w 580095"/>
              <a:gd name="connsiteY89" fmla="*/ 36666 h 485130"/>
              <a:gd name="connsiteX90" fmla="*/ 31945 w 580095"/>
              <a:gd name="connsiteY90" fmla="*/ 5453 h 485130"/>
              <a:gd name="connsiteX91" fmla="*/ 474332 w 580095"/>
              <a:gd name="connsiteY91" fmla="*/ 0 h 485130"/>
              <a:gd name="connsiteX92" fmla="*/ 505602 w 580095"/>
              <a:gd name="connsiteY92" fmla="*/ 25783 h 485130"/>
              <a:gd name="connsiteX93" fmla="*/ 579699 w 580095"/>
              <a:gd name="connsiteY93" fmla="*/ 430850 h 485130"/>
              <a:gd name="connsiteX94" fmla="*/ 553867 w 580095"/>
              <a:gd name="connsiteY94" fmla="*/ 467489 h 485130"/>
              <a:gd name="connsiteX95" fmla="*/ 460056 w 580095"/>
              <a:gd name="connsiteY95" fmla="*/ 485130 h 485130"/>
              <a:gd name="connsiteX96" fmla="*/ 454618 w 580095"/>
              <a:gd name="connsiteY96" fmla="*/ 485130 h 485130"/>
              <a:gd name="connsiteX97" fmla="*/ 423348 w 580095"/>
              <a:gd name="connsiteY97" fmla="*/ 459347 h 485130"/>
              <a:gd name="connsiteX98" fmla="*/ 349251 w 580095"/>
              <a:gd name="connsiteY98" fmla="*/ 54280 h 485130"/>
              <a:gd name="connsiteX99" fmla="*/ 375083 w 580095"/>
              <a:gd name="connsiteY99" fmla="*/ 17641 h 485130"/>
              <a:gd name="connsiteX100" fmla="*/ 468214 w 580095"/>
              <a:gd name="connsiteY100" fmla="*/ 678 h 485130"/>
              <a:gd name="connsiteX101" fmla="*/ 474332 w 580095"/>
              <a:gd name="connsiteY101" fmla="*/ 0 h 48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0095" h="485130">
                <a:moveTo>
                  <a:pt x="253459" y="371820"/>
                </a:moveTo>
                <a:cubicBezTo>
                  <a:pt x="245977" y="371820"/>
                  <a:pt x="239855" y="377931"/>
                  <a:pt x="239855" y="385401"/>
                </a:cubicBezTo>
                <a:cubicBezTo>
                  <a:pt x="239855" y="392870"/>
                  <a:pt x="245977" y="398981"/>
                  <a:pt x="253459" y="398981"/>
                </a:cubicBezTo>
                <a:cubicBezTo>
                  <a:pt x="260942" y="398981"/>
                  <a:pt x="267063" y="392870"/>
                  <a:pt x="267063" y="385401"/>
                </a:cubicBezTo>
                <a:cubicBezTo>
                  <a:pt x="267063" y="377931"/>
                  <a:pt x="260942" y="371820"/>
                  <a:pt x="253459" y="371820"/>
                </a:cubicBezTo>
                <a:close/>
                <a:moveTo>
                  <a:pt x="79523" y="371820"/>
                </a:moveTo>
                <a:cubicBezTo>
                  <a:pt x="72040" y="371820"/>
                  <a:pt x="65919" y="377931"/>
                  <a:pt x="65919" y="385401"/>
                </a:cubicBezTo>
                <a:cubicBezTo>
                  <a:pt x="65919" y="392870"/>
                  <a:pt x="72040" y="398981"/>
                  <a:pt x="79523" y="398981"/>
                </a:cubicBezTo>
                <a:cubicBezTo>
                  <a:pt x="87005" y="398981"/>
                  <a:pt x="93127" y="392870"/>
                  <a:pt x="93127" y="385401"/>
                </a:cubicBezTo>
                <a:cubicBezTo>
                  <a:pt x="93127" y="377931"/>
                  <a:pt x="87005" y="371820"/>
                  <a:pt x="79523" y="371820"/>
                </a:cubicBezTo>
                <a:close/>
                <a:moveTo>
                  <a:pt x="489971" y="369148"/>
                </a:moveTo>
                <a:cubicBezTo>
                  <a:pt x="489292" y="369148"/>
                  <a:pt x="488612" y="369148"/>
                  <a:pt x="487254" y="369825"/>
                </a:cubicBezTo>
                <a:cubicBezTo>
                  <a:pt x="480462" y="371181"/>
                  <a:pt x="475028" y="377960"/>
                  <a:pt x="476386" y="385416"/>
                </a:cubicBezTo>
                <a:cubicBezTo>
                  <a:pt x="477745" y="391517"/>
                  <a:pt x="483179" y="396262"/>
                  <a:pt x="489971" y="396262"/>
                </a:cubicBezTo>
                <a:cubicBezTo>
                  <a:pt x="490650" y="396262"/>
                  <a:pt x="491329" y="396262"/>
                  <a:pt x="492688" y="396262"/>
                </a:cubicBezTo>
                <a:cubicBezTo>
                  <a:pt x="499480" y="394906"/>
                  <a:pt x="504914" y="387450"/>
                  <a:pt x="503556" y="380671"/>
                </a:cubicBezTo>
                <a:cubicBezTo>
                  <a:pt x="502197" y="373893"/>
                  <a:pt x="496763" y="369148"/>
                  <a:pt x="489971" y="369148"/>
                </a:cubicBezTo>
                <a:close/>
                <a:moveTo>
                  <a:pt x="253459" y="353486"/>
                </a:moveTo>
                <a:cubicBezTo>
                  <a:pt x="271145" y="353486"/>
                  <a:pt x="285429" y="367746"/>
                  <a:pt x="285429" y="385401"/>
                </a:cubicBezTo>
                <a:cubicBezTo>
                  <a:pt x="285429" y="402377"/>
                  <a:pt x="271145" y="416636"/>
                  <a:pt x="253459" y="416636"/>
                </a:cubicBezTo>
                <a:cubicBezTo>
                  <a:pt x="236454" y="416636"/>
                  <a:pt x="222170" y="402377"/>
                  <a:pt x="222170" y="385401"/>
                </a:cubicBezTo>
                <a:cubicBezTo>
                  <a:pt x="222170" y="367746"/>
                  <a:pt x="236454" y="353486"/>
                  <a:pt x="253459" y="353486"/>
                </a:cubicBezTo>
                <a:close/>
                <a:moveTo>
                  <a:pt x="79523" y="353486"/>
                </a:moveTo>
                <a:cubicBezTo>
                  <a:pt x="96528" y="353486"/>
                  <a:pt x="110812" y="367746"/>
                  <a:pt x="110812" y="385401"/>
                </a:cubicBezTo>
                <a:cubicBezTo>
                  <a:pt x="110812" y="402377"/>
                  <a:pt x="96528" y="416636"/>
                  <a:pt x="79523" y="416636"/>
                </a:cubicBezTo>
                <a:cubicBezTo>
                  <a:pt x="61837" y="416636"/>
                  <a:pt x="47553" y="402377"/>
                  <a:pt x="47553" y="385401"/>
                </a:cubicBezTo>
                <a:cubicBezTo>
                  <a:pt x="47553" y="367746"/>
                  <a:pt x="61837" y="353486"/>
                  <a:pt x="79523" y="353486"/>
                </a:cubicBezTo>
                <a:close/>
                <a:moveTo>
                  <a:pt x="484537" y="351523"/>
                </a:moveTo>
                <a:cubicBezTo>
                  <a:pt x="485895" y="351523"/>
                  <a:pt x="487933" y="351523"/>
                  <a:pt x="489971" y="351523"/>
                </a:cubicBezTo>
                <a:cubicBezTo>
                  <a:pt x="504914" y="351523"/>
                  <a:pt x="518499" y="361691"/>
                  <a:pt x="521216" y="377282"/>
                </a:cubicBezTo>
                <a:cubicBezTo>
                  <a:pt x="524612" y="394228"/>
                  <a:pt x="513065" y="411175"/>
                  <a:pt x="495405" y="413886"/>
                </a:cubicBezTo>
                <a:cubicBezTo>
                  <a:pt x="494046" y="414564"/>
                  <a:pt x="492009" y="414564"/>
                  <a:pt x="489971" y="414564"/>
                </a:cubicBezTo>
                <a:cubicBezTo>
                  <a:pt x="475028" y="414564"/>
                  <a:pt x="461443" y="403718"/>
                  <a:pt x="458726" y="388806"/>
                </a:cubicBezTo>
                <a:cubicBezTo>
                  <a:pt x="456009" y="371181"/>
                  <a:pt x="466877" y="354913"/>
                  <a:pt x="484537" y="351523"/>
                </a:cubicBezTo>
                <a:close/>
                <a:moveTo>
                  <a:pt x="192288" y="155413"/>
                </a:moveTo>
                <a:lnTo>
                  <a:pt x="192288" y="448548"/>
                </a:lnTo>
                <a:cubicBezTo>
                  <a:pt x="192288" y="456012"/>
                  <a:pt x="198405" y="462119"/>
                  <a:pt x="205881" y="462119"/>
                </a:cubicBezTo>
                <a:lnTo>
                  <a:pt x="301036" y="462119"/>
                </a:lnTo>
                <a:cubicBezTo>
                  <a:pt x="308513" y="462119"/>
                  <a:pt x="314630" y="456012"/>
                  <a:pt x="314630" y="448548"/>
                </a:cubicBezTo>
                <a:lnTo>
                  <a:pt x="314630" y="155413"/>
                </a:lnTo>
                <a:close/>
                <a:moveTo>
                  <a:pt x="18351" y="155413"/>
                </a:moveTo>
                <a:lnTo>
                  <a:pt x="18351" y="448548"/>
                </a:lnTo>
                <a:cubicBezTo>
                  <a:pt x="18351" y="456012"/>
                  <a:pt x="24468" y="462119"/>
                  <a:pt x="31945" y="462119"/>
                </a:cubicBezTo>
                <a:lnTo>
                  <a:pt x="127100" y="462119"/>
                </a:lnTo>
                <a:cubicBezTo>
                  <a:pt x="134576" y="462119"/>
                  <a:pt x="140693" y="456012"/>
                  <a:pt x="140693" y="448548"/>
                </a:cubicBezTo>
                <a:lnTo>
                  <a:pt x="140693" y="155413"/>
                </a:lnTo>
                <a:close/>
                <a:moveTo>
                  <a:pt x="509001" y="145878"/>
                </a:moveTo>
                <a:lnTo>
                  <a:pt x="388679" y="167590"/>
                </a:lnTo>
                <a:lnTo>
                  <a:pt x="441022" y="455955"/>
                </a:lnTo>
                <a:cubicBezTo>
                  <a:pt x="442382" y="462740"/>
                  <a:pt x="447820" y="467489"/>
                  <a:pt x="454618" y="467489"/>
                </a:cubicBezTo>
                <a:cubicBezTo>
                  <a:pt x="455298" y="467489"/>
                  <a:pt x="455978" y="467489"/>
                  <a:pt x="457337" y="466811"/>
                </a:cubicBezTo>
                <a:lnTo>
                  <a:pt x="550468" y="449848"/>
                </a:lnTo>
                <a:cubicBezTo>
                  <a:pt x="557946" y="448491"/>
                  <a:pt x="562704" y="441706"/>
                  <a:pt x="561345" y="434242"/>
                </a:cubicBezTo>
                <a:close/>
                <a:moveTo>
                  <a:pt x="205881" y="23095"/>
                </a:moveTo>
                <a:cubicBezTo>
                  <a:pt x="198405" y="23095"/>
                  <a:pt x="192288" y="29202"/>
                  <a:pt x="192288" y="36666"/>
                </a:cubicBezTo>
                <a:lnTo>
                  <a:pt x="192288" y="137092"/>
                </a:lnTo>
                <a:lnTo>
                  <a:pt x="314630" y="137092"/>
                </a:lnTo>
                <a:lnTo>
                  <a:pt x="314630" y="36666"/>
                </a:lnTo>
                <a:cubicBezTo>
                  <a:pt x="314630" y="29202"/>
                  <a:pt x="308513" y="23095"/>
                  <a:pt x="301036" y="23095"/>
                </a:cubicBezTo>
                <a:close/>
                <a:moveTo>
                  <a:pt x="31945" y="23095"/>
                </a:moveTo>
                <a:cubicBezTo>
                  <a:pt x="24468" y="23095"/>
                  <a:pt x="18351" y="29202"/>
                  <a:pt x="18351" y="36666"/>
                </a:cubicBezTo>
                <a:lnTo>
                  <a:pt x="18351" y="137092"/>
                </a:lnTo>
                <a:lnTo>
                  <a:pt x="140693" y="137092"/>
                </a:lnTo>
                <a:lnTo>
                  <a:pt x="140693" y="36666"/>
                </a:lnTo>
                <a:cubicBezTo>
                  <a:pt x="140693" y="29202"/>
                  <a:pt x="134576" y="23095"/>
                  <a:pt x="127100" y="23095"/>
                </a:cubicBezTo>
                <a:close/>
                <a:moveTo>
                  <a:pt x="471613" y="18319"/>
                </a:moveTo>
                <a:lnTo>
                  <a:pt x="377802" y="35282"/>
                </a:lnTo>
                <a:cubicBezTo>
                  <a:pt x="370324" y="36639"/>
                  <a:pt x="365566" y="44102"/>
                  <a:pt x="366925" y="50888"/>
                </a:cubicBezTo>
                <a:lnTo>
                  <a:pt x="385280" y="149949"/>
                </a:lnTo>
                <a:lnTo>
                  <a:pt x="505602" y="128237"/>
                </a:lnTo>
                <a:lnTo>
                  <a:pt x="487248" y="29175"/>
                </a:lnTo>
                <a:cubicBezTo>
                  <a:pt x="486568" y="23069"/>
                  <a:pt x="480450" y="18319"/>
                  <a:pt x="474332" y="18319"/>
                </a:cubicBezTo>
                <a:cubicBezTo>
                  <a:pt x="472972" y="18319"/>
                  <a:pt x="472292" y="18319"/>
                  <a:pt x="471613" y="18319"/>
                </a:cubicBezTo>
                <a:close/>
                <a:moveTo>
                  <a:pt x="205881" y="5453"/>
                </a:moveTo>
                <a:lnTo>
                  <a:pt x="301036" y="5453"/>
                </a:lnTo>
                <a:cubicBezTo>
                  <a:pt x="318708" y="5453"/>
                  <a:pt x="332981" y="19702"/>
                  <a:pt x="332981" y="36666"/>
                </a:cubicBezTo>
                <a:lnTo>
                  <a:pt x="332981" y="448548"/>
                </a:lnTo>
                <a:cubicBezTo>
                  <a:pt x="332981" y="466191"/>
                  <a:pt x="318708" y="480440"/>
                  <a:pt x="301036" y="480440"/>
                </a:cubicBezTo>
                <a:lnTo>
                  <a:pt x="205881" y="480440"/>
                </a:lnTo>
                <a:cubicBezTo>
                  <a:pt x="188889" y="480440"/>
                  <a:pt x="174616" y="466191"/>
                  <a:pt x="174616" y="448548"/>
                </a:cubicBezTo>
                <a:lnTo>
                  <a:pt x="174616" y="36666"/>
                </a:lnTo>
                <a:cubicBezTo>
                  <a:pt x="174616" y="19702"/>
                  <a:pt x="188889" y="5453"/>
                  <a:pt x="205881" y="5453"/>
                </a:cubicBezTo>
                <a:close/>
                <a:moveTo>
                  <a:pt x="31945" y="5453"/>
                </a:moveTo>
                <a:lnTo>
                  <a:pt x="127100" y="5453"/>
                </a:lnTo>
                <a:cubicBezTo>
                  <a:pt x="144092" y="5453"/>
                  <a:pt x="158365" y="19702"/>
                  <a:pt x="158365" y="36666"/>
                </a:cubicBezTo>
                <a:lnTo>
                  <a:pt x="158365" y="448548"/>
                </a:lnTo>
                <a:cubicBezTo>
                  <a:pt x="158365" y="466191"/>
                  <a:pt x="144092" y="480440"/>
                  <a:pt x="127100" y="480440"/>
                </a:cubicBezTo>
                <a:lnTo>
                  <a:pt x="31945" y="480440"/>
                </a:lnTo>
                <a:cubicBezTo>
                  <a:pt x="14273" y="480440"/>
                  <a:pt x="0" y="466191"/>
                  <a:pt x="0" y="448548"/>
                </a:cubicBezTo>
                <a:lnTo>
                  <a:pt x="0" y="36666"/>
                </a:lnTo>
                <a:cubicBezTo>
                  <a:pt x="0" y="19702"/>
                  <a:pt x="14273" y="5453"/>
                  <a:pt x="31945" y="5453"/>
                </a:cubicBezTo>
                <a:close/>
                <a:moveTo>
                  <a:pt x="474332" y="0"/>
                </a:moveTo>
                <a:cubicBezTo>
                  <a:pt x="489287" y="0"/>
                  <a:pt x="502203" y="10856"/>
                  <a:pt x="505602" y="25783"/>
                </a:cubicBezTo>
                <a:lnTo>
                  <a:pt x="579699" y="430850"/>
                </a:lnTo>
                <a:cubicBezTo>
                  <a:pt x="582418" y="447813"/>
                  <a:pt x="570862" y="464775"/>
                  <a:pt x="553867" y="467489"/>
                </a:cubicBezTo>
                <a:lnTo>
                  <a:pt x="460056" y="485130"/>
                </a:lnTo>
                <a:cubicBezTo>
                  <a:pt x="458697" y="485130"/>
                  <a:pt x="456657" y="485130"/>
                  <a:pt x="454618" y="485130"/>
                </a:cubicBezTo>
                <a:cubicBezTo>
                  <a:pt x="439663" y="485130"/>
                  <a:pt x="426067" y="474953"/>
                  <a:pt x="423348" y="459347"/>
                </a:cubicBezTo>
                <a:lnTo>
                  <a:pt x="349251" y="54280"/>
                </a:lnTo>
                <a:cubicBezTo>
                  <a:pt x="345852" y="37317"/>
                  <a:pt x="357408" y="21033"/>
                  <a:pt x="375083" y="17641"/>
                </a:cubicBezTo>
                <a:lnTo>
                  <a:pt x="468214" y="678"/>
                </a:lnTo>
                <a:cubicBezTo>
                  <a:pt x="470253" y="0"/>
                  <a:pt x="472292" y="0"/>
                  <a:pt x="474332" y="0"/>
                </a:cubicBezTo>
                <a:close/>
              </a:path>
            </a:pathLst>
          </a:custGeom>
          <a:solidFill>
            <a:schemeClr val="bg1"/>
          </a:solidFill>
          <a:ln>
            <a:noFill/>
          </a:ln>
        </p:spPr>
      </p:sp>
      <p:sp>
        <p:nvSpPr>
          <p:cNvPr id="53" name="矩形 52"/>
          <p:cNvSpPr/>
          <p:nvPr/>
        </p:nvSpPr>
        <p:spPr>
          <a:xfrm rot="10800000" flipV="1">
            <a:off x="635" y="6661785"/>
            <a:ext cx="880745" cy="19558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矩形 53"/>
          <p:cNvSpPr/>
          <p:nvPr/>
        </p:nvSpPr>
        <p:spPr>
          <a:xfrm rot="10800000" flipV="1">
            <a:off x="11311255" y="6662420"/>
            <a:ext cx="880745" cy="195580"/>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arn(inVertical)">
                                      <p:cBhvr>
                                        <p:cTn id="10" dur="500"/>
                                        <p:tgtEl>
                                          <p:spTgt spid="25"/>
                                        </p:tgtEl>
                                      </p:cBhvr>
                                    </p:animEffect>
                                  </p:childTnLst>
                                </p:cTn>
                              </p:par>
                              <p:par>
                                <p:cTn id="11" presetID="16" presetClass="entr" presetSubtype="21"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barn(inVertical)">
                                      <p:cBhvr>
                                        <p:cTn id="13" dur="500"/>
                                        <p:tgtEl>
                                          <p:spTgt spid="36"/>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randombar(horizontal)">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9"/>
                                        </p:tgtEl>
                                        <p:attrNameLst>
                                          <p:attrName>style.visibility</p:attrName>
                                        </p:attrNameLst>
                                      </p:cBhvr>
                                      <p:to>
                                        <p:strVal val="visible"/>
                                      </p:to>
                                    </p:set>
                                    <p:anim calcmode="lin" valueType="num">
                                      <p:cBhvr>
                                        <p:cTn id="21" dur="500" fill="hold"/>
                                        <p:tgtEl>
                                          <p:spTgt spid="49"/>
                                        </p:tgtEl>
                                        <p:attrNameLst>
                                          <p:attrName>ppt_w</p:attrName>
                                        </p:attrNameLst>
                                      </p:cBhvr>
                                      <p:tavLst>
                                        <p:tav tm="0">
                                          <p:val>
                                            <p:fltVal val="0"/>
                                          </p:val>
                                        </p:tav>
                                        <p:tav tm="100000">
                                          <p:val>
                                            <p:strVal val="#ppt_w"/>
                                          </p:val>
                                        </p:tav>
                                      </p:tavLst>
                                    </p:anim>
                                    <p:anim calcmode="lin" valueType="num">
                                      <p:cBhvr>
                                        <p:cTn id="22" dur="500" fill="hold"/>
                                        <p:tgtEl>
                                          <p:spTgt spid="49"/>
                                        </p:tgtEl>
                                        <p:attrNameLst>
                                          <p:attrName>ppt_h</p:attrName>
                                        </p:attrNameLst>
                                      </p:cBhvr>
                                      <p:tavLst>
                                        <p:tav tm="0">
                                          <p:val>
                                            <p:fltVal val="0"/>
                                          </p:val>
                                        </p:tav>
                                        <p:tav tm="100000">
                                          <p:val>
                                            <p:strVal val="#ppt_h"/>
                                          </p:val>
                                        </p:tav>
                                      </p:tavLst>
                                    </p:anim>
                                    <p:animEffect transition="in" filter="fade">
                                      <p:cBhvr>
                                        <p:cTn id="23" dur="500"/>
                                        <p:tgtEl>
                                          <p:spTgt spid="49"/>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0"/>
                                        </p:tgtEl>
                                        <p:attrNameLst>
                                          <p:attrName>style.visibility</p:attrName>
                                        </p:attrNameLst>
                                      </p:cBhvr>
                                      <p:to>
                                        <p:strVal val="visible"/>
                                      </p:to>
                                    </p:set>
                                    <p:anim calcmode="lin" valueType="num">
                                      <p:cBhvr>
                                        <p:cTn id="26" dur="500" fill="hold"/>
                                        <p:tgtEl>
                                          <p:spTgt spid="50"/>
                                        </p:tgtEl>
                                        <p:attrNameLst>
                                          <p:attrName>ppt_w</p:attrName>
                                        </p:attrNameLst>
                                      </p:cBhvr>
                                      <p:tavLst>
                                        <p:tav tm="0">
                                          <p:val>
                                            <p:fltVal val="0"/>
                                          </p:val>
                                        </p:tav>
                                        <p:tav tm="100000">
                                          <p:val>
                                            <p:strVal val="#ppt_w"/>
                                          </p:val>
                                        </p:tav>
                                      </p:tavLst>
                                    </p:anim>
                                    <p:anim calcmode="lin" valueType="num">
                                      <p:cBhvr>
                                        <p:cTn id="27" dur="500" fill="hold"/>
                                        <p:tgtEl>
                                          <p:spTgt spid="50"/>
                                        </p:tgtEl>
                                        <p:attrNameLst>
                                          <p:attrName>ppt_h</p:attrName>
                                        </p:attrNameLst>
                                      </p:cBhvr>
                                      <p:tavLst>
                                        <p:tav tm="0">
                                          <p:val>
                                            <p:fltVal val="0"/>
                                          </p:val>
                                        </p:tav>
                                        <p:tav tm="100000">
                                          <p:val>
                                            <p:strVal val="#ppt_h"/>
                                          </p:val>
                                        </p:tav>
                                      </p:tavLst>
                                    </p:anim>
                                    <p:animEffect transition="in" filter="fade">
                                      <p:cBhvr>
                                        <p:cTn id="28" dur="500"/>
                                        <p:tgtEl>
                                          <p:spTgt spid="50"/>
                                        </p:tgtEl>
                                      </p:cBhvr>
                                    </p:animEffect>
                                  </p:childTnLst>
                                </p:cTn>
                              </p:par>
                              <p:par>
                                <p:cTn id="29" presetID="53" presetClass="entr" presetSubtype="16" fill="hold" nodeType="withEffect">
                                  <p:stCondLst>
                                    <p:cond delay="0"/>
                                  </p:stCondLst>
                                  <p:childTnLst>
                                    <p:set>
                                      <p:cBhvr>
                                        <p:cTn id="30" dur="1" fill="hold">
                                          <p:stCondLst>
                                            <p:cond delay="0"/>
                                          </p:stCondLst>
                                        </p:cTn>
                                        <p:tgtEl>
                                          <p:spTgt spid="51"/>
                                        </p:tgtEl>
                                        <p:attrNameLst>
                                          <p:attrName>style.visibility</p:attrName>
                                        </p:attrNameLst>
                                      </p:cBhvr>
                                      <p:to>
                                        <p:strVal val="visible"/>
                                      </p:to>
                                    </p:set>
                                    <p:anim calcmode="lin" valueType="num">
                                      <p:cBhvr>
                                        <p:cTn id="31" dur="500" fill="hold"/>
                                        <p:tgtEl>
                                          <p:spTgt spid="51"/>
                                        </p:tgtEl>
                                        <p:attrNameLst>
                                          <p:attrName>ppt_w</p:attrName>
                                        </p:attrNameLst>
                                      </p:cBhvr>
                                      <p:tavLst>
                                        <p:tav tm="0">
                                          <p:val>
                                            <p:fltVal val="0"/>
                                          </p:val>
                                        </p:tav>
                                        <p:tav tm="100000">
                                          <p:val>
                                            <p:strVal val="#ppt_w"/>
                                          </p:val>
                                        </p:tav>
                                      </p:tavLst>
                                    </p:anim>
                                    <p:anim calcmode="lin" valueType="num">
                                      <p:cBhvr>
                                        <p:cTn id="32" dur="500" fill="hold"/>
                                        <p:tgtEl>
                                          <p:spTgt spid="51"/>
                                        </p:tgtEl>
                                        <p:attrNameLst>
                                          <p:attrName>ppt_h</p:attrName>
                                        </p:attrNameLst>
                                      </p:cBhvr>
                                      <p:tavLst>
                                        <p:tav tm="0">
                                          <p:val>
                                            <p:fltVal val="0"/>
                                          </p:val>
                                        </p:tav>
                                        <p:tav tm="100000">
                                          <p:val>
                                            <p:strVal val="#ppt_h"/>
                                          </p:val>
                                        </p:tav>
                                      </p:tavLst>
                                    </p:anim>
                                    <p:animEffect transition="in" filter="fade">
                                      <p:cBhvr>
                                        <p:cTn id="33" dur="500"/>
                                        <p:tgtEl>
                                          <p:spTgt spid="51"/>
                                        </p:tgtEl>
                                      </p:cBhvr>
                                    </p:animEffect>
                                  </p:childTnLst>
                                </p:cTn>
                              </p:par>
                              <p:par>
                                <p:cTn id="34" presetID="53" presetClass="entr" presetSubtype="16" fill="hold" nodeType="withEffect">
                                  <p:stCondLst>
                                    <p:cond delay="0"/>
                                  </p:stCondLst>
                                  <p:childTnLst>
                                    <p:set>
                                      <p:cBhvr>
                                        <p:cTn id="35" dur="1" fill="hold">
                                          <p:stCondLst>
                                            <p:cond delay="0"/>
                                          </p:stCondLst>
                                        </p:cTn>
                                        <p:tgtEl>
                                          <p:spTgt spid="52"/>
                                        </p:tgtEl>
                                        <p:attrNameLst>
                                          <p:attrName>style.visibility</p:attrName>
                                        </p:attrNameLst>
                                      </p:cBhvr>
                                      <p:to>
                                        <p:strVal val="visible"/>
                                      </p:to>
                                    </p:set>
                                    <p:anim calcmode="lin" valueType="num">
                                      <p:cBhvr>
                                        <p:cTn id="36" dur="500" fill="hold"/>
                                        <p:tgtEl>
                                          <p:spTgt spid="52"/>
                                        </p:tgtEl>
                                        <p:attrNameLst>
                                          <p:attrName>ppt_w</p:attrName>
                                        </p:attrNameLst>
                                      </p:cBhvr>
                                      <p:tavLst>
                                        <p:tav tm="0">
                                          <p:val>
                                            <p:fltVal val="0"/>
                                          </p:val>
                                        </p:tav>
                                        <p:tav tm="100000">
                                          <p:val>
                                            <p:strVal val="#ppt_w"/>
                                          </p:val>
                                        </p:tav>
                                      </p:tavLst>
                                    </p:anim>
                                    <p:anim calcmode="lin" valueType="num">
                                      <p:cBhvr>
                                        <p:cTn id="37" dur="500" fill="hold"/>
                                        <p:tgtEl>
                                          <p:spTgt spid="52"/>
                                        </p:tgtEl>
                                        <p:attrNameLst>
                                          <p:attrName>ppt_h</p:attrName>
                                        </p:attrNameLst>
                                      </p:cBhvr>
                                      <p:tavLst>
                                        <p:tav tm="0">
                                          <p:val>
                                            <p:fltVal val="0"/>
                                          </p:val>
                                        </p:tav>
                                        <p:tav tm="100000">
                                          <p:val>
                                            <p:strVal val="#ppt_h"/>
                                          </p:val>
                                        </p:tav>
                                      </p:tavLst>
                                    </p:anim>
                                    <p:animEffect transition="in" filter="fade">
                                      <p:cBhvr>
                                        <p:cTn id="38" dur="500"/>
                                        <p:tgtEl>
                                          <p:spTgt spid="52"/>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randombar(horizontal)">
                                      <p:cBhvr>
                                        <p:cTn id="41" dur="500"/>
                                        <p:tgtEl>
                                          <p:spTgt spid="53"/>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randombar(horizontal)">
                                      <p:cBhvr>
                                        <p:cTn id="44"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50" grpId="0" animBg="1"/>
      <p:bldP spid="53" grpId="0" animBg="1"/>
      <p:bldP spid="5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圆顶角 2"/>
          <p:cNvSpPr/>
          <p:nvPr/>
        </p:nvSpPr>
        <p:spPr>
          <a:xfrm flipH="1">
            <a:off x="7901940" y="5621655"/>
            <a:ext cx="4411345" cy="1236345"/>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顶角 2"/>
          <p:cNvSpPr/>
          <p:nvPr/>
        </p:nvSpPr>
        <p:spPr>
          <a:xfrm flipH="1" flipV="1">
            <a:off x="0" y="-4445"/>
            <a:ext cx="4411345" cy="1236345"/>
          </a:xfrm>
          <a:prstGeom prst="triangle">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5" name="组合 34"/>
          <p:cNvGrpSpPr/>
          <p:nvPr/>
        </p:nvGrpSpPr>
        <p:grpSpPr>
          <a:xfrm>
            <a:off x="1973870" y="2737569"/>
            <a:ext cx="7901940" cy="1644480"/>
            <a:chOff x="1890685" y="2606759"/>
            <a:chExt cx="7901940" cy="1644480"/>
          </a:xfrm>
        </p:grpSpPr>
        <p:sp>
          <p:nvSpPr>
            <p:cNvPr id="36" name="椭圆 35"/>
            <p:cNvSpPr/>
            <p:nvPr/>
          </p:nvSpPr>
          <p:spPr>
            <a:xfrm>
              <a:off x="1890685" y="2606760"/>
              <a:ext cx="1644479" cy="1644479"/>
            </a:xfrm>
            <a:prstGeom prst="ellipse">
              <a:avLst/>
            </a:prstGeom>
            <a:noFill/>
            <a:ln w="41275">
              <a:solidFill>
                <a:srgbClr val="1E4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2461893" y="2606759"/>
              <a:ext cx="309880" cy="1445260"/>
            </a:xfrm>
            <a:prstGeom prst="rect">
              <a:avLst/>
            </a:prstGeom>
            <a:noFill/>
          </p:spPr>
          <p:txBody>
            <a:bodyPr wrap="none" rtlCol="0">
              <a:spAutoFit/>
            </a:bodyPr>
            <a:lstStyle/>
            <a:p>
              <a:endParaRPr lang="zh-CN" altLang="en-US" sz="8800" dirty="0">
                <a:solidFill>
                  <a:schemeClr val="accent2"/>
                </a:solidFill>
                <a:latin typeface="字魂5号-无外润黑体" panose="00000500000000000000" pitchFamily="2" charset="-122"/>
                <a:ea typeface="字魂5号-无外润黑体" panose="00000500000000000000" pitchFamily="2" charset="-122"/>
              </a:endParaRPr>
            </a:p>
          </p:txBody>
        </p:sp>
        <p:sp>
          <p:nvSpPr>
            <p:cNvPr id="39" name="文本框 38"/>
            <p:cNvSpPr txBox="1"/>
            <p:nvPr/>
          </p:nvSpPr>
          <p:spPr>
            <a:xfrm>
              <a:off x="3881640" y="2622148"/>
              <a:ext cx="4775198" cy="706755"/>
            </a:xfrm>
            <a:prstGeom prst="rect">
              <a:avLst/>
            </a:prstGeom>
            <a:noFill/>
          </p:spPr>
          <p:txBody>
            <a:bodyPr wrap="square" rtlCol="0">
              <a:spAutoFit/>
            </a:bodyPr>
            <a:lstStyle/>
            <a:p>
              <a:r>
                <a:rPr lang="zh-CN" altLang="en-US" sz="4000" dirty="0">
                  <a:solidFill>
                    <a:srgbClr val="1E4A7A"/>
                  </a:solidFill>
                  <a:latin typeface="字魂35号-经典雅黑" panose="00000500000000000000" pitchFamily="2" charset="-122"/>
                  <a:ea typeface="字魂35号-经典雅黑" panose="00000500000000000000" pitchFamily="2" charset="-122"/>
                </a:rPr>
                <a:t>二、亮点工作推进</a:t>
              </a:r>
            </a:p>
          </p:txBody>
        </p:sp>
        <p:cxnSp>
          <p:nvCxnSpPr>
            <p:cNvPr id="40" name="直接连接符 39"/>
            <p:cNvCxnSpPr>
              <a:stCxn id="36" idx="6"/>
              <a:endCxn id="42" idx="2"/>
            </p:cNvCxnSpPr>
            <p:nvPr/>
          </p:nvCxnSpPr>
          <p:spPr>
            <a:xfrm>
              <a:off x="3535045" y="3429000"/>
              <a:ext cx="4918075" cy="0"/>
            </a:xfrm>
            <a:prstGeom prst="line">
              <a:avLst/>
            </a:prstGeom>
            <a:ln w="19050" cap="rnd">
              <a:solidFill>
                <a:srgbClr val="1E4A7A"/>
              </a:solidFill>
              <a:prstDash val="sysDot"/>
              <a:round/>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3945140" y="3653060"/>
              <a:ext cx="4833258" cy="398780"/>
            </a:xfrm>
            <a:prstGeom prst="rect">
              <a:avLst/>
            </a:prstGeom>
            <a:noFill/>
          </p:spPr>
          <p:txBody>
            <a:bodyPr wrap="square" rtlCol="0">
              <a:spAutoFit/>
            </a:bodyPr>
            <a:lstStyle/>
            <a:p>
              <a:pPr algn="dist"/>
              <a:r>
                <a:rPr lang="zh-CN" altLang="en-US" sz="2000" dirty="0">
                  <a:solidFill>
                    <a:schemeClr val="tx1"/>
                  </a:solidFill>
                  <a:latin typeface="思源黑体 CN Bold" panose="020B0800000000000000" charset="-122"/>
                  <a:ea typeface="思源黑体 CN Bold" panose="020B0800000000000000" charset="-122"/>
                  <a:sym typeface="+mn-ea"/>
                </a:rPr>
                <a:t>内容简介，请输入简短介绍</a:t>
              </a:r>
            </a:p>
          </p:txBody>
        </p:sp>
        <p:sp>
          <p:nvSpPr>
            <p:cNvPr id="42" name="矩形: 圆角 9"/>
            <p:cNvSpPr/>
            <p:nvPr/>
          </p:nvSpPr>
          <p:spPr>
            <a:xfrm>
              <a:off x="8453410" y="3298825"/>
              <a:ext cx="1339215" cy="13017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圆顶角 2"/>
          <p:cNvSpPr/>
          <p:nvPr/>
        </p:nvSpPr>
        <p:spPr>
          <a:xfrm flipH="1" flipV="1">
            <a:off x="387985" y="-4445"/>
            <a:ext cx="4411345" cy="123634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圆顶角 2"/>
          <p:cNvSpPr/>
          <p:nvPr/>
        </p:nvSpPr>
        <p:spPr>
          <a:xfrm>
            <a:off x="7515225" y="5621655"/>
            <a:ext cx="4411345" cy="1236345"/>
          </a:xfrm>
          <a:prstGeom prst="triangle">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business-growth-chart_38128"/>
          <p:cNvSpPr>
            <a:spLocks noChangeAspect="1"/>
          </p:cNvSpPr>
          <p:nvPr/>
        </p:nvSpPr>
        <p:spPr bwMode="auto">
          <a:xfrm>
            <a:off x="2463800" y="3209290"/>
            <a:ext cx="709930" cy="570865"/>
          </a:xfrm>
          <a:custGeom>
            <a:avLst/>
            <a:gdLst>
              <a:gd name="connsiteX0" fmla="*/ 594903 w 606093"/>
              <a:gd name="connsiteY0" fmla="*/ 192344 h 486480"/>
              <a:gd name="connsiteX1" fmla="*/ 606093 w 606093"/>
              <a:gd name="connsiteY1" fmla="*/ 204396 h 486480"/>
              <a:gd name="connsiteX2" fmla="*/ 606093 w 606093"/>
              <a:gd name="connsiteY2" fmla="*/ 259489 h 486480"/>
              <a:gd name="connsiteX3" fmla="*/ 594903 w 606093"/>
              <a:gd name="connsiteY3" fmla="*/ 270679 h 486480"/>
              <a:gd name="connsiteX4" fmla="*/ 583712 w 606093"/>
              <a:gd name="connsiteY4" fmla="*/ 259489 h 486480"/>
              <a:gd name="connsiteX5" fmla="*/ 583712 w 606093"/>
              <a:gd name="connsiteY5" fmla="*/ 204396 h 486480"/>
              <a:gd name="connsiteX6" fmla="*/ 594903 w 606093"/>
              <a:gd name="connsiteY6" fmla="*/ 192344 h 486480"/>
              <a:gd name="connsiteX7" fmla="*/ 11192 w 606093"/>
              <a:gd name="connsiteY7" fmla="*/ 137358 h 486480"/>
              <a:gd name="connsiteX8" fmla="*/ 361587 w 606093"/>
              <a:gd name="connsiteY8" fmla="*/ 137358 h 486480"/>
              <a:gd name="connsiteX9" fmla="*/ 372779 w 606093"/>
              <a:gd name="connsiteY9" fmla="*/ 148537 h 486480"/>
              <a:gd name="connsiteX10" fmla="*/ 361587 w 606093"/>
              <a:gd name="connsiteY10" fmla="*/ 159715 h 486480"/>
              <a:gd name="connsiteX11" fmla="*/ 23245 w 606093"/>
              <a:gd name="connsiteY11" fmla="*/ 159715 h 486480"/>
              <a:gd name="connsiteX12" fmla="*/ 23245 w 606093"/>
              <a:gd name="connsiteY12" fmla="*/ 211310 h 486480"/>
              <a:gd name="connsiteX13" fmla="*/ 78344 w 606093"/>
              <a:gd name="connsiteY13" fmla="*/ 211310 h 486480"/>
              <a:gd name="connsiteX14" fmla="*/ 89536 w 606093"/>
              <a:gd name="connsiteY14" fmla="*/ 223349 h 486480"/>
              <a:gd name="connsiteX15" fmla="*/ 78344 w 606093"/>
              <a:gd name="connsiteY15" fmla="*/ 234528 h 486480"/>
              <a:gd name="connsiteX16" fmla="*/ 23245 w 606093"/>
              <a:gd name="connsiteY16" fmla="*/ 234528 h 486480"/>
              <a:gd name="connsiteX17" fmla="*/ 23245 w 606093"/>
              <a:gd name="connsiteY17" fmla="*/ 267204 h 486480"/>
              <a:gd name="connsiteX18" fmla="*/ 78344 w 606093"/>
              <a:gd name="connsiteY18" fmla="*/ 267204 h 486480"/>
              <a:gd name="connsiteX19" fmla="*/ 89536 w 606093"/>
              <a:gd name="connsiteY19" fmla="*/ 278383 h 486480"/>
              <a:gd name="connsiteX20" fmla="*/ 78344 w 606093"/>
              <a:gd name="connsiteY20" fmla="*/ 289562 h 486480"/>
              <a:gd name="connsiteX21" fmla="*/ 23245 w 606093"/>
              <a:gd name="connsiteY21" fmla="*/ 289562 h 486480"/>
              <a:gd name="connsiteX22" fmla="*/ 23245 w 606093"/>
              <a:gd name="connsiteY22" fmla="*/ 326538 h 486480"/>
              <a:gd name="connsiteX23" fmla="*/ 44768 w 606093"/>
              <a:gd name="connsiteY23" fmla="*/ 326538 h 486480"/>
              <a:gd name="connsiteX24" fmla="*/ 56821 w 606093"/>
              <a:gd name="connsiteY24" fmla="*/ 337716 h 486480"/>
              <a:gd name="connsiteX25" fmla="*/ 44768 w 606093"/>
              <a:gd name="connsiteY25" fmla="*/ 348895 h 486480"/>
              <a:gd name="connsiteX26" fmla="*/ 23245 w 606093"/>
              <a:gd name="connsiteY26" fmla="*/ 348895 h 486480"/>
              <a:gd name="connsiteX27" fmla="*/ 23245 w 606093"/>
              <a:gd name="connsiteY27" fmla="*/ 464123 h 486480"/>
              <a:gd name="connsiteX28" fmla="*/ 148939 w 606093"/>
              <a:gd name="connsiteY28" fmla="*/ 464123 h 486480"/>
              <a:gd name="connsiteX29" fmla="*/ 148939 w 606093"/>
              <a:gd name="connsiteY29" fmla="*/ 406509 h 486480"/>
              <a:gd name="connsiteX30" fmla="*/ 160992 w 606093"/>
              <a:gd name="connsiteY30" fmla="*/ 394470 h 486480"/>
              <a:gd name="connsiteX31" fmla="*/ 172184 w 606093"/>
              <a:gd name="connsiteY31" fmla="*/ 406509 h 486480"/>
              <a:gd name="connsiteX32" fmla="*/ 172184 w 606093"/>
              <a:gd name="connsiteY32" fmla="*/ 464123 h 486480"/>
              <a:gd name="connsiteX33" fmla="*/ 206621 w 606093"/>
              <a:gd name="connsiteY33" fmla="*/ 464123 h 486480"/>
              <a:gd name="connsiteX34" fmla="*/ 206621 w 606093"/>
              <a:gd name="connsiteY34" fmla="*/ 406509 h 486480"/>
              <a:gd name="connsiteX35" fmla="*/ 217813 w 606093"/>
              <a:gd name="connsiteY35" fmla="*/ 394470 h 486480"/>
              <a:gd name="connsiteX36" fmla="*/ 229866 w 606093"/>
              <a:gd name="connsiteY36" fmla="*/ 406509 h 486480"/>
              <a:gd name="connsiteX37" fmla="*/ 229866 w 606093"/>
              <a:gd name="connsiteY37" fmla="*/ 464123 h 486480"/>
              <a:gd name="connsiteX38" fmla="*/ 250528 w 606093"/>
              <a:gd name="connsiteY38" fmla="*/ 464123 h 486480"/>
              <a:gd name="connsiteX39" fmla="*/ 250528 w 606093"/>
              <a:gd name="connsiteY39" fmla="*/ 406509 h 486480"/>
              <a:gd name="connsiteX40" fmla="*/ 261720 w 606093"/>
              <a:gd name="connsiteY40" fmla="*/ 394470 h 486480"/>
              <a:gd name="connsiteX41" fmla="*/ 272912 w 606093"/>
              <a:gd name="connsiteY41" fmla="*/ 406509 h 486480"/>
              <a:gd name="connsiteX42" fmla="*/ 272912 w 606093"/>
              <a:gd name="connsiteY42" fmla="*/ 464123 h 486480"/>
              <a:gd name="connsiteX43" fmla="*/ 315958 w 606093"/>
              <a:gd name="connsiteY43" fmla="*/ 464123 h 486480"/>
              <a:gd name="connsiteX44" fmla="*/ 315958 w 606093"/>
              <a:gd name="connsiteY44" fmla="*/ 406509 h 486480"/>
              <a:gd name="connsiteX45" fmla="*/ 327150 w 606093"/>
              <a:gd name="connsiteY45" fmla="*/ 394470 h 486480"/>
              <a:gd name="connsiteX46" fmla="*/ 338342 w 606093"/>
              <a:gd name="connsiteY46" fmla="*/ 406509 h 486480"/>
              <a:gd name="connsiteX47" fmla="*/ 338342 w 606093"/>
              <a:gd name="connsiteY47" fmla="*/ 464123 h 486480"/>
              <a:gd name="connsiteX48" fmla="*/ 376223 w 606093"/>
              <a:gd name="connsiteY48" fmla="*/ 464123 h 486480"/>
              <a:gd name="connsiteX49" fmla="*/ 376223 w 606093"/>
              <a:gd name="connsiteY49" fmla="*/ 393610 h 486480"/>
              <a:gd name="connsiteX50" fmla="*/ 387415 w 606093"/>
              <a:gd name="connsiteY50" fmla="*/ 381572 h 486480"/>
              <a:gd name="connsiteX51" fmla="*/ 398607 w 606093"/>
              <a:gd name="connsiteY51" fmla="*/ 393610 h 486480"/>
              <a:gd name="connsiteX52" fmla="*/ 398607 w 606093"/>
              <a:gd name="connsiteY52" fmla="*/ 464123 h 486480"/>
              <a:gd name="connsiteX53" fmla="*/ 448541 w 606093"/>
              <a:gd name="connsiteY53" fmla="*/ 464123 h 486480"/>
              <a:gd name="connsiteX54" fmla="*/ 448541 w 606093"/>
              <a:gd name="connsiteY54" fmla="*/ 273223 h 486480"/>
              <a:gd name="connsiteX55" fmla="*/ 448541 w 606093"/>
              <a:gd name="connsiteY55" fmla="*/ 272364 h 486480"/>
              <a:gd name="connsiteX56" fmla="*/ 449401 w 606093"/>
              <a:gd name="connsiteY56" fmla="*/ 270644 h 486480"/>
              <a:gd name="connsiteX57" fmla="*/ 450262 w 606093"/>
              <a:gd name="connsiteY57" fmla="*/ 268064 h 486480"/>
              <a:gd name="connsiteX58" fmla="*/ 451123 w 606093"/>
              <a:gd name="connsiteY58" fmla="*/ 266344 h 486480"/>
              <a:gd name="connsiteX59" fmla="*/ 452845 w 606093"/>
              <a:gd name="connsiteY59" fmla="*/ 264624 h 486480"/>
              <a:gd name="connsiteX60" fmla="*/ 453706 w 606093"/>
              <a:gd name="connsiteY60" fmla="*/ 263764 h 486480"/>
              <a:gd name="connsiteX61" fmla="*/ 527745 w 606093"/>
              <a:gd name="connsiteY61" fmla="*/ 213890 h 486480"/>
              <a:gd name="connsiteX62" fmla="*/ 543242 w 606093"/>
              <a:gd name="connsiteY62" fmla="*/ 216470 h 486480"/>
              <a:gd name="connsiteX63" fmla="*/ 540659 w 606093"/>
              <a:gd name="connsiteY63" fmla="*/ 232808 h 486480"/>
              <a:gd name="connsiteX64" fmla="*/ 471785 w 606093"/>
              <a:gd name="connsiteY64" fmla="*/ 279243 h 486480"/>
              <a:gd name="connsiteX65" fmla="*/ 471785 w 606093"/>
              <a:gd name="connsiteY65" fmla="*/ 475301 h 486480"/>
              <a:gd name="connsiteX66" fmla="*/ 459733 w 606093"/>
              <a:gd name="connsiteY66" fmla="*/ 486480 h 486480"/>
              <a:gd name="connsiteX67" fmla="*/ 11192 w 606093"/>
              <a:gd name="connsiteY67" fmla="*/ 486480 h 486480"/>
              <a:gd name="connsiteX68" fmla="*/ 0 w 606093"/>
              <a:gd name="connsiteY68" fmla="*/ 475301 h 486480"/>
              <a:gd name="connsiteX69" fmla="*/ 0 w 606093"/>
              <a:gd name="connsiteY69" fmla="*/ 148537 h 486480"/>
              <a:gd name="connsiteX70" fmla="*/ 11192 w 606093"/>
              <a:gd name="connsiteY70" fmla="*/ 137358 h 486480"/>
              <a:gd name="connsiteX71" fmla="*/ 315993 w 606093"/>
              <a:gd name="connsiteY71" fmla="*/ 89279 h 486480"/>
              <a:gd name="connsiteX72" fmla="*/ 375375 w 606093"/>
              <a:gd name="connsiteY72" fmla="*/ 89279 h 486480"/>
              <a:gd name="connsiteX73" fmla="*/ 386563 w 606093"/>
              <a:gd name="connsiteY73" fmla="*/ 101314 h 486480"/>
              <a:gd name="connsiteX74" fmla="*/ 375375 w 606093"/>
              <a:gd name="connsiteY74" fmla="*/ 112489 h 486480"/>
              <a:gd name="connsiteX75" fmla="*/ 315993 w 606093"/>
              <a:gd name="connsiteY75" fmla="*/ 112489 h 486480"/>
              <a:gd name="connsiteX76" fmla="*/ 303945 w 606093"/>
              <a:gd name="connsiteY76" fmla="*/ 101314 h 486480"/>
              <a:gd name="connsiteX77" fmla="*/ 315993 w 606093"/>
              <a:gd name="connsiteY77" fmla="*/ 89279 h 486480"/>
              <a:gd name="connsiteX78" fmla="*/ 488083 w 606093"/>
              <a:gd name="connsiteY78" fmla="*/ 59161 h 486480"/>
              <a:gd name="connsiteX79" fmla="*/ 533700 w 606093"/>
              <a:gd name="connsiteY79" fmla="*/ 59161 h 486480"/>
              <a:gd name="connsiteX80" fmla="*/ 534561 w 606093"/>
              <a:gd name="connsiteY80" fmla="*/ 59161 h 486480"/>
              <a:gd name="connsiteX81" fmla="*/ 537143 w 606093"/>
              <a:gd name="connsiteY81" fmla="*/ 59161 h 486480"/>
              <a:gd name="connsiteX82" fmla="*/ 539725 w 606093"/>
              <a:gd name="connsiteY82" fmla="*/ 60880 h 486480"/>
              <a:gd name="connsiteX83" fmla="*/ 540585 w 606093"/>
              <a:gd name="connsiteY83" fmla="*/ 60880 h 486480"/>
              <a:gd name="connsiteX84" fmla="*/ 541446 w 606093"/>
              <a:gd name="connsiteY84" fmla="*/ 61739 h 486480"/>
              <a:gd name="connsiteX85" fmla="*/ 542307 w 606093"/>
              <a:gd name="connsiteY85" fmla="*/ 63458 h 486480"/>
              <a:gd name="connsiteX86" fmla="*/ 544028 w 606093"/>
              <a:gd name="connsiteY86" fmla="*/ 65177 h 486480"/>
              <a:gd name="connsiteX87" fmla="*/ 544889 w 606093"/>
              <a:gd name="connsiteY87" fmla="*/ 66896 h 486480"/>
              <a:gd name="connsiteX88" fmla="*/ 544889 w 606093"/>
              <a:gd name="connsiteY88" fmla="*/ 69475 h 486480"/>
              <a:gd name="connsiteX89" fmla="*/ 544889 w 606093"/>
              <a:gd name="connsiteY89" fmla="*/ 70335 h 486480"/>
              <a:gd name="connsiteX90" fmla="*/ 544889 w 606093"/>
              <a:gd name="connsiteY90" fmla="*/ 114171 h 486480"/>
              <a:gd name="connsiteX91" fmla="*/ 533700 w 606093"/>
              <a:gd name="connsiteY91" fmla="*/ 125344 h 486480"/>
              <a:gd name="connsiteX92" fmla="*/ 522511 w 606093"/>
              <a:gd name="connsiteY92" fmla="*/ 114171 h 486480"/>
              <a:gd name="connsiteX93" fmla="*/ 522511 w 606093"/>
              <a:gd name="connsiteY93" fmla="*/ 105575 h 486480"/>
              <a:gd name="connsiteX94" fmla="*/ 383940 w 606093"/>
              <a:gd name="connsiteY94" fmla="*/ 294672 h 486480"/>
              <a:gd name="connsiteX95" fmla="*/ 380497 w 606093"/>
              <a:gd name="connsiteY95" fmla="*/ 297250 h 486480"/>
              <a:gd name="connsiteX96" fmla="*/ 379637 w 606093"/>
              <a:gd name="connsiteY96" fmla="*/ 298110 h 486480"/>
              <a:gd name="connsiteX97" fmla="*/ 375333 w 606093"/>
              <a:gd name="connsiteY97" fmla="*/ 298969 h 486480"/>
              <a:gd name="connsiteX98" fmla="*/ 371030 w 606093"/>
              <a:gd name="connsiteY98" fmla="*/ 298110 h 486480"/>
              <a:gd name="connsiteX99" fmla="*/ 307339 w 606093"/>
              <a:gd name="connsiteY99" fmla="*/ 272324 h 486480"/>
              <a:gd name="connsiteX100" fmla="*/ 225574 w 606093"/>
              <a:gd name="connsiteY100" fmla="*/ 346243 h 486480"/>
              <a:gd name="connsiteX101" fmla="*/ 222992 w 606093"/>
              <a:gd name="connsiteY101" fmla="*/ 347962 h 486480"/>
              <a:gd name="connsiteX102" fmla="*/ 222131 w 606093"/>
              <a:gd name="connsiteY102" fmla="*/ 348822 h 486480"/>
              <a:gd name="connsiteX103" fmla="*/ 217827 w 606093"/>
              <a:gd name="connsiteY103" fmla="*/ 348822 h 486480"/>
              <a:gd name="connsiteX104" fmla="*/ 215245 w 606093"/>
              <a:gd name="connsiteY104" fmla="*/ 348822 h 486480"/>
              <a:gd name="connsiteX105" fmla="*/ 154997 w 606093"/>
              <a:gd name="connsiteY105" fmla="*/ 333350 h 486480"/>
              <a:gd name="connsiteX106" fmla="*/ 87003 w 606093"/>
              <a:gd name="connsiteY106" fmla="*/ 401253 h 486480"/>
              <a:gd name="connsiteX107" fmla="*/ 78396 w 606093"/>
              <a:gd name="connsiteY107" fmla="*/ 404691 h 486480"/>
              <a:gd name="connsiteX108" fmla="*/ 70650 w 606093"/>
              <a:gd name="connsiteY108" fmla="*/ 401253 h 486480"/>
              <a:gd name="connsiteX109" fmla="*/ 70650 w 606093"/>
              <a:gd name="connsiteY109" fmla="*/ 384922 h 486480"/>
              <a:gd name="connsiteX110" fmla="*/ 142948 w 606093"/>
              <a:gd name="connsiteY110" fmla="*/ 312722 h 486480"/>
              <a:gd name="connsiteX111" fmla="*/ 143808 w 606093"/>
              <a:gd name="connsiteY111" fmla="*/ 311862 h 486480"/>
              <a:gd name="connsiteX112" fmla="*/ 146390 w 606093"/>
              <a:gd name="connsiteY112" fmla="*/ 310143 h 486480"/>
              <a:gd name="connsiteX113" fmla="*/ 148112 w 606093"/>
              <a:gd name="connsiteY113" fmla="*/ 309284 h 486480"/>
              <a:gd name="connsiteX114" fmla="*/ 150694 w 606093"/>
              <a:gd name="connsiteY114" fmla="*/ 309284 h 486480"/>
              <a:gd name="connsiteX115" fmla="*/ 152415 w 606093"/>
              <a:gd name="connsiteY115" fmla="*/ 309284 h 486480"/>
              <a:gd name="connsiteX116" fmla="*/ 154137 w 606093"/>
              <a:gd name="connsiteY116" fmla="*/ 309284 h 486480"/>
              <a:gd name="connsiteX117" fmla="*/ 215245 w 606093"/>
              <a:gd name="connsiteY117" fmla="*/ 324755 h 486480"/>
              <a:gd name="connsiteX118" fmla="*/ 297871 w 606093"/>
              <a:gd name="connsiteY118" fmla="*/ 250836 h 486480"/>
              <a:gd name="connsiteX119" fmla="*/ 298732 w 606093"/>
              <a:gd name="connsiteY119" fmla="*/ 249976 h 486480"/>
              <a:gd name="connsiteX120" fmla="*/ 301314 w 606093"/>
              <a:gd name="connsiteY120" fmla="*/ 249117 h 486480"/>
              <a:gd name="connsiteX121" fmla="*/ 303036 w 606093"/>
              <a:gd name="connsiteY121" fmla="*/ 248257 h 486480"/>
              <a:gd name="connsiteX122" fmla="*/ 305618 w 606093"/>
              <a:gd name="connsiteY122" fmla="*/ 248257 h 486480"/>
              <a:gd name="connsiteX123" fmla="*/ 308200 w 606093"/>
              <a:gd name="connsiteY123" fmla="*/ 248257 h 486480"/>
              <a:gd name="connsiteX124" fmla="*/ 309060 w 606093"/>
              <a:gd name="connsiteY124" fmla="*/ 249117 h 486480"/>
              <a:gd name="connsiteX125" fmla="*/ 371030 w 606093"/>
              <a:gd name="connsiteY125" fmla="*/ 274043 h 486480"/>
              <a:gd name="connsiteX126" fmla="*/ 511322 w 606093"/>
              <a:gd name="connsiteY126" fmla="*/ 81508 h 486480"/>
              <a:gd name="connsiteX127" fmla="*/ 488083 w 606093"/>
              <a:gd name="connsiteY127" fmla="*/ 81508 h 486480"/>
              <a:gd name="connsiteX128" fmla="*/ 476034 w 606093"/>
              <a:gd name="connsiteY128" fmla="*/ 70335 h 486480"/>
              <a:gd name="connsiteX129" fmla="*/ 488083 w 606093"/>
              <a:gd name="connsiteY129" fmla="*/ 59161 h 486480"/>
              <a:gd name="connsiteX130" fmla="*/ 353005 w 606093"/>
              <a:gd name="connsiteY130" fmla="*/ 3224 h 486480"/>
              <a:gd name="connsiteX131" fmla="*/ 369338 w 606093"/>
              <a:gd name="connsiteY131" fmla="*/ 3224 h 486480"/>
              <a:gd name="connsiteX132" fmla="*/ 420917 w 606093"/>
              <a:gd name="connsiteY132" fmla="*/ 52234 h 486480"/>
              <a:gd name="connsiteX133" fmla="*/ 421777 w 606093"/>
              <a:gd name="connsiteY133" fmla="*/ 68570 h 486480"/>
              <a:gd name="connsiteX134" fmla="*/ 413180 w 606093"/>
              <a:gd name="connsiteY134" fmla="*/ 72010 h 486480"/>
              <a:gd name="connsiteX135" fmla="*/ 405443 w 606093"/>
              <a:gd name="connsiteY135" fmla="*/ 68570 h 486480"/>
              <a:gd name="connsiteX136" fmla="*/ 353865 w 606093"/>
              <a:gd name="connsiteY136" fmla="*/ 19561 h 486480"/>
              <a:gd name="connsiteX137" fmla="*/ 353005 w 606093"/>
              <a:gd name="connsiteY137" fmla="*/ 3224 h 486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Lst>
            <a:rect l="l" t="t" r="r" b="b"/>
            <a:pathLst>
              <a:path w="606093" h="486480">
                <a:moveTo>
                  <a:pt x="594903" y="192344"/>
                </a:moveTo>
                <a:cubicBezTo>
                  <a:pt x="601789" y="192344"/>
                  <a:pt x="606093" y="197509"/>
                  <a:pt x="606093" y="204396"/>
                </a:cubicBezTo>
                <a:lnTo>
                  <a:pt x="606093" y="259489"/>
                </a:lnTo>
                <a:cubicBezTo>
                  <a:pt x="606093" y="265514"/>
                  <a:pt x="601789" y="270679"/>
                  <a:pt x="594903" y="270679"/>
                </a:cubicBezTo>
                <a:cubicBezTo>
                  <a:pt x="588877" y="270679"/>
                  <a:pt x="583712" y="265514"/>
                  <a:pt x="583712" y="259489"/>
                </a:cubicBezTo>
                <a:lnTo>
                  <a:pt x="583712" y="204396"/>
                </a:lnTo>
                <a:cubicBezTo>
                  <a:pt x="583712" y="197509"/>
                  <a:pt x="588877" y="192344"/>
                  <a:pt x="594903" y="192344"/>
                </a:cubicBezTo>
                <a:close/>
                <a:moveTo>
                  <a:pt x="11192" y="137358"/>
                </a:moveTo>
                <a:lnTo>
                  <a:pt x="361587" y="137358"/>
                </a:lnTo>
                <a:cubicBezTo>
                  <a:pt x="367614" y="137358"/>
                  <a:pt x="372779" y="142517"/>
                  <a:pt x="372779" y="148537"/>
                </a:cubicBezTo>
                <a:cubicBezTo>
                  <a:pt x="372779" y="154556"/>
                  <a:pt x="367614" y="159715"/>
                  <a:pt x="361587" y="159715"/>
                </a:cubicBezTo>
                <a:lnTo>
                  <a:pt x="23245" y="159715"/>
                </a:lnTo>
                <a:lnTo>
                  <a:pt x="23245" y="211310"/>
                </a:lnTo>
                <a:lnTo>
                  <a:pt x="78344" y="211310"/>
                </a:lnTo>
                <a:cubicBezTo>
                  <a:pt x="84370" y="211310"/>
                  <a:pt x="89536" y="216470"/>
                  <a:pt x="89536" y="223349"/>
                </a:cubicBezTo>
                <a:cubicBezTo>
                  <a:pt x="89536" y="229368"/>
                  <a:pt x="84370" y="234528"/>
                  <a:pt x="78344" y="234528"/>
                </a:cubicBezTo>
                <a:lnTo>
                  <a:pt x="23245" y="234528"/>
                </a:lnTo>
                <a:lnTo>
                  <a:pt x="23245" y="267204"/>
                </a:lnTo>
                <a:lnTo>
                  <a:pt x="78344" y="267204"/>
                </a:lnTo>
                <a:cubicBezTo>
                  <a:pt x="84370" y="267204"/>
                  <a:pt x="89536" y="272364"/>
                  <a:pt x="89536" y="278383"/>
                </a:cubicBezTo>
                <a:cubicBezTo>
                  <a:pt x="89536" y="284402"/>
                  <a:pt x="84370" y="289562"/>
                  <a:pt x="78344" y="289562"/>
                </a:cubicBezTo>
                <a:lnTo>
                  <a:pt x="23245" y="289562"/>
                </a:lnTo>
                <a:lnTo>
                  <a:pt x="23245" y="326538"/>
                </a:lnTo>
                <a:lnTo>
                  <a:pt x="44768" y="326538"/>
                </a:lnTo>
                <a:cubicBezTo>
                  <a:pt x="51655" y="326538"/>
                  <a:pt x="56821" y="331697"/>
                  <a:pt x="56821" y="337716"/>
                </a:cubicBezTo>
                <a:cubicBezTo>
                  <a:pt x="56821" y="343736"/>
                  <a:pt x="51655" y="348895"/>
                  <a:pt x="44768" y="348895"/>
                </a:cubicBezTo>
                <a:lnTo>
                  <a:pt x="23245" y="348895"/>
                </a:lnTo>
                <a:lnTo>
                  <a:pt x="23245" y="464123"/>
                </a:lnTo>
                <a:lnTo>
                  <a:pt x="148939" y="464123"/>
                </a:lnTo>
                <a:lnTo>
                  <a:pt x="148939" y="406509"/>
                </a:lnTo>
                <a:cubicBezTo>
                  <a:pt x="148939" y="399630"/>
                  <a:pt x="154105" y="394470"/>
                  <a:pt x="160992" y="394470"/>
                </a:cubicBezTo>
                <a:cubicBezTo>
                  <a:pt x="167019" y="394470"/>
                  <a:pt x="172184" y="399630"/>
                  <a:pt x="172184" y="406509"/>
                </a:cubicBezTo>
                <a:lnTo>
                  <a:pt x="172184" y="464123"/>
                </a:lnTo>
                <a:lnTo>
                  <a:pt x="206621" y="464123"/>
                </a:lnTo>
                <a:lnTo>
                  <a:pt x="206621" y="406509"/>
                </a:lnTo>
                <a:cubicBezTo>
                  <a:pt x="206621" y="399630"/>
                  <a:pt x="211787" y="394470"/>
                  <a:pt x="217813" y="394470"/>
                </a:cubicBezTo>
                <a:cubicBezTo>
                  <a:pt x="224701" y="394470"/>
                  <a:pt x="229866" y="399630"/>
                  <a:pt x="229866" y="406509"/>
                </a:cubicBezTo>
                <a:lnTo>
                  <a:pt x="229866" y="464123"/>
                </a:lnTo>
                <a:lnTo>
                  <a:pt x="250528" y="464123"/>
                </a:lnTo>
                <a:lnTo>
                  <a:pt x="250528" y="406509"/>
                </a:lnTo>
                <a:cubicBezTo>
                  <a:pt x="250528" y="399630"/>
                  <a:pt x="255694" y="394470"/>
                  <a:pt x="261720" y="394470"/>
                </a:cubicBezTo>
                <a:cubicBezTo>
                  <a:pt x="267747" y="394470"/>
                  <a:pt x="272912" y="399630"/>
                  <a:pt x="272912" y="406509"/>
                </a:cubicBezTo>
                <a:lnTo>
                  <a:pt x="272912" y="464123"/>
                </a:lnTo>
                <a:lnTo>
                  <a:pt x="315958" y="464123"/>
                </a:lnTo>
                <a:lnTo>
                  <a:pt x="315958" y="406509"/>
                </a:lnTo>
                <a:cubicBezTo>
                  <a:pt x="315958" y="399630"/>
                  <a:pt x="321124" y="394470"/>
                  <a:pt x="327150" y="394470"/>
                </a:cubicBezTo>
                <a:cubicBezTo>
                  <a:pt x="333177" y="394470"/>
                  <a:pt x="338342" y="399630"/>
                  <a:pt x="338342" y="406509"/>
                </a:cubicBezTo>
                <a:lnTo>
                  <a:pt x="338342" y="464123"/>
                </a:lnTo>
                <a:lnTo>
                  <a:pt x="376223" y="464123"/>
                </a:lnTo>
                <a:lnTo>
                  <a:pt x="376223" y="393610"/>
                </a:lnTo>
                <a:cubicBezTo>
                  <a:pt x="376223" y="386731"/>
                  <a:pt x="381389" y="381572"/>
                  <a:pt x="387415" y="381572"/>
                </a:cubicBezTo>
                <a:cubicBezTo>
                  <a:pt x="393442" y="381572"/>
                  <a:pt x="398607" y="386731"/>
                  <a:pt x="398607" y="393610"/>
                </a:cubicBezTo>
                <a:lnTo>
                  <a:pt x="398607" y="464123"/>
                </a:lnTo>
                <a:lnTo>
                  <a:pt x="448541" y="464123"/>
                </a:lnTo>
                <a:lnTo>
                  <a:pt x="448541" y="273223"/>
                </a:lnTo>
                <a:cubicBezTo>
                  <a:pt x="448541" y="273223"/>
                  <a:pt x="448541" y="273223"/>
                  <a:pt x="448541" y="272364"/>
                </a:cubicBezTo>
                <a:cubicBezTo>
                  <a:pt x="448541" y="271504"/>
                  <a:pt x="449401" y="270644"/>
                  <a:pt x="449401" y="270644"/>
                </a:cubicBezTo>
                <a:cubicBezTo>
                  <a:pt x="449401" y="269784"/>
                  <a:pt x="449401" y="268924"/>
                  <a:pt x="450262" y="268064"/>
                </a:cubicBezTo>
                <a:cubicBezTo>
                  <a:pt x="450262" y="268064"/>
                  <a:pt x="451123" y="267204"/>
                  <a:pt x="451123" y="266344"/>
                </a:cubicBezTo>
                <a:cubicBezTo>
                  <a:pt x="451984" y="266344"/>
                  <a:pt x="451984" y="265484"/>
                  <a:pt x="452845" y="264624"/>
                </a:cubicBezTo>
                <a:cubicBezTo>
                  <a:pt x="452845" y="264624"/>
                  <a:pt x="453706" y="264624"/>
                  <a:pt x="453706" y="263764"/>
                </a:cubicBezTo>
                <a:lnTo>
                  <a:pt x="527745" y="213890"/>
                </a:lnTo>
                <a:cubicBezTo>
                  <a:pt x="532911" y="210450"/>
                  <a:pt x="539798" y="211310"/>
                  <a:pt x="543242" y="216470"/>
                </a:cubicBezTo>
                <a:cubicBezTo>
                  <a:pt x="546686" y="221629"/>
                  <a:pt x="545825" y="229368"/>
                  <a:pt x="540659" y="232808"/>
                </a:cubicBezTo>
                <a:lnTo>
                  <a:pt x="471785" y="279243"/>
                </a:lnTo>
                <a:lnTo>
                  <a:pt x="471785" y="475301"/>
                </a:lnTo>
                <a:cubicBezTo>
                  <a:pt x="471785" y="481321"/>
                  <a:pt x="466620" y="486480"/>
                  <a:pt x="459733" y="486480"/>
                </a:cubicBezTo>
                <a:lnTo>
                  <a:pt x="11192" y="486480"/>
                </a:lnTo>
                <a:cubicBezTo>
                  <a:pt x="5165" y="486480"/>
                  <a:pt x="0" y="481321"/>
                  <a:pt x="0" y="475301"/>
                </a:cubicBezTo>
                <a:lnTo>
                  <a:pt x="0" y="148537"/>
                </a:lnTo>
                <a:cubicBezTo>
                  <a:pt x="0" y="142517"/>
                  <a:pt x="5165" y="137358"/>
                  <a:pt x="11192" y="137358"/>
                </a:cubicBezTo>
                <a:close/>
                <a:moveTo>
                  <a:pt x="315993" y="89279"/>
                </a:moveTo>
                <a:lnTo>
                  <a:pt x="375375" y="89279"/>
                </a:lnTo>
                <a:cubicBezTo>
                  <a:pt x="381399" y="89279"/>
                  <a:pt x="386563" y="94437"/>
                  <a:pt x="386563" y="101314"/>
                </a:cubicBezTo>
                <a:cubicBezTo>
                  <a:pt x="386563" y="107331"/>
                  <a:pt x="381399" y="112489"/>
                  <a:pt x="375375" y="112489"/>
                </a:cubicBezTo>
                <a:lnTo>
                  <a:pt x="315993" y="112489"/>
                </a:lnTo>
                <a:cubicBezTo>
                  <a:pt x="309108" y="112489"/>
                  <a:pt x="303945" y="107331"/>
                  <a:pt x="303945" y="101314"/>
                </a:cubicBezTo>
                <a:cubicBezTo>
                  <a:pt x="303945" y="94437"/>
                  <a:pt x="309108" y="89279"/>
                  <a:pt x="315993" y="89279"/>
                </a:cubicBezTo>
                <a:close/>
                <a:moveTo>
                  <a:pt x="488083" y="59161"/>
                </a:moveTo>
                <a:lnTo>
                  <a:pt x="533700" y="59161"/>
                </a:lnTo>
                <a:cubicBezTo>
                  <a:pt x="534561" y="59161"/>
                  <a:pt x="534561" y="59161"/>
                  <a:pt x="534561" y="59161"/>
                </a:cubicBezTo>
                <a:cubicBezTo>
                  <a:pt x="535421" y="59161"/>
                  <a:pt x="536282" y="59161"/>
                  <a:pt x="537143" y="59161"/>
                </a:cubicBezTo>
                <a:cubicBezTo>
                  <a:pt x="538003" y="60020"/>
                  <a:pt x="538864" y="60020"/>
                  <a:pt x="539725" y="60880"/>
                </a:cubicBezTo>
                <a:cubicBezTo>
                  <a:pt x="539725" y="60880"/>
                  <a:pt x="539725" y="60880"/>
                  <a:pt x="540585" y="60880"/>
                </a:cubicBezTo>
                <a:cubicBezTo>
                  <a:pt x="540585" y="60880"/>
                  <a:pt x="540585" y="61739"/>
                  <a:pt x="541446" y="61739"/>
                </a:cubicBezTo>
                <a:cubicBezTo>
                  <a:pt x="541446" y="62599"/>
                  <a:pt x="542307" y="62599"/>
                  <a:pt x="542307" y="63458"/>
                </a:cubicBezTo>
                <a:cubicBezTo>
                  <a:pt x="543167" y="64318"/>
                  <a:pt x="543167" y="64318"/>
                  <a:pt x="544028" y="65177"/>
                </a:cubicBezTo>
                <a:cubicBezTo>
                  <a:pt x="544028" y="66037"/>
                  <a:pt x="544028" y="66896"/>
                  <a:pt x="544889" y="66896"/>
                </a:cubicBezTo>
                <a:cubicBezTo>
                  <a:pt x="544889" y="67756"/>
                  <a:pt x="544889" y="68616"/>
                  <a:pt x="544889" y="69475"/>
                </a:cubicBezTo>
                <a:cubicBezTo>
                  <a:pt x="544889" y="69475"/>
                  <a:pt x="544889" y="70335"/>
                  <a:pt x="544889" y="70335"/>
                </a:cubicBezTo>
                <a:lnTo>
                  <a:pt x="544889" y="114171"/>
                </a:lnTo>
                <a:cubicBezTo>
                  <a:pt x="544889" y="120187"/>
                  <a:pt x="539725" y="125344"/>
                  <a:pt x="533700" y="125344"/>
                </a:cubicBezTo>
                <a:cubicBezTo>
                  <a:pt x="527675" y="125344"/>
                  <a:pt x="522511" y="120187"/>
                  <a:pt x="522511" y="114171"/>
                </a:cubicBezTo>
                <a:lnTo>
                  <a:pt x="522511" y="105575"/>
                </a:lnTo>
                <a:lnTo>
                  <a:pt x="383940" y="294672"/>
                </a:lnTo>
                <a:cubicBezTo>
                  <a:pt x="383079" y="295531"/>
                  <a:pt x="381358" y="296391"/>
                  <a:pt x="380497" y="297250"/>
                </a:cubicBezTo>
                <a:cubicBezTo>
                  <a:pt x="380497" y="298110"/>
                  <a:pt x="379637" y="298110"/>
                  <a:pt x="379637" y="298110"/>
                </a:cubicBezTo>
                <a:cubicBezTo>
                  <a:pt x="377915" y="298969"/>
                  <a:pt x="376194" y="298969"/>
                  <a:pt x="375333" y="298969"/>
                </a:cubicBezTo>
                <a:cubicBezTo>
                  <a:pt x="373612" y="298969"/>
                  <a:pt x="371891" y="298969"/>
                  <a:pt x="371030" y="298110"/>
                </a:cubicBezTo>
                <a:lnTo>
                  <a:pt x="307339" y="272324"/>
                </a:lnTo>
                <a:lnTo>
                  <a:pt x="225574" y="346243"/>
                </a:lnTo>
                <a:cubicBezTo>
                  <a:pt x="224713" y="347103"/>
                  <a:pt x="223852" y="347103"/>
                  <a:pt x="222992" y="347962"/>
                </a:cubicBezTo>
                <a:cubicBezTo>
                  <a:pt x="222992" y="347962"/>
                  <a:pt x="222131" y="347962"/>
                  <a:pt x="222131" y="348822"/>
                </a:cubicBezTo>
                <a:cubicBezTo>
                  <a:pt x="220410" y="348822"/>
                  <a:pt x="219549" y="348822"/>
                  <a:pt x="217827" y="348822"/>
                </a:cubicBezTo>
                <a:cubicBezTo>
                  <a:pt x="216967" y="348822"/>
                  <a:pt x="216106" y="348822"/>
                  <a:pt x="215245" y="348822"/>
                </a:cubicBezTo>
                <a:lnTo>
                  <a:pt x="154997" y="333350"/>
                </a:lnTo>
                <a:lnTo>
                  <a:pt x="87003" y="401253"/>
                </a:lnTo>
                <a:cubicBezTo>
                  <a:pt x="84421" y="403832"/>
                  <a:pt x="81839" y="404691"/>
                  <a:pt x="78396" y="404691"/>
                </a:cubicBezTo>
                <a:cubicBezTo>
                  <a:pt x="75814" y="404691"/>
                  <a:pt x="72371" y="403832"/>
                  <a:pt x="70650" y="401253"/>
                </a:cubicBezTo>
                <a:cubicBezTo>
                  <a:pt x="65486" y="396955"/>
                  <a:pt x="65486" y="389220"/>
                  <a:pt x="70650" y="384922"/>
                </a:cubicBezTo>
                <a:lnTo>
                  <a:pt x="142948" y="312722"/>
                </a:lnTo>
                <a:cubicBezTo>
                  <a:pt x="143808" y="311862"/>
                  <a:pt x="143808" y="311862"/>
                  <a:pt x="143808" y="311862"/>
                </a:cubicBezTo>
                <a:cubicBezTo>
                  <a:pt x="144669" y="311003"/>
                  <a:pt x="145530" y="311003"/>
                  <a:pt x="146390" y="310143"/>
                </a:cubicBezTo>
                <a:cubicBezTo>
                  <a:pt x="147251" y="310143"/>
                  <a:pt x="147251" y="310143"/>
                  <a:pt x="148112" y="309284"/>
                </a:cubicBezTo>
                <a:cubicBezTo>
                  <a:pt x="148972" y="309284"/>
                  <a:pt x="149833" y="309284"/>
                  <a:pt x="150694" y="309284"/>
                </a:cubicBezTo>
                <a:cubicBezTo>
                  <a:pt x="150694" y="309284"/>
                  <a:pt x="151555" y="309284"/>
                  <a:pt x="152415" y="309284"/>
                </a:cubicBezTo>
                <a:cubicBezTo>
                  <a:pt x="153276" y="309284"/>
                  <a:pt x="153276" y="309284"/>
                  <a:pt x="154137" y="309284"/>
                </a:cubicBezTo>
                <a:lnTo>
                  <a:pt x="215245" y="324755"/>
                </a:lnTo>
                <a:lnTo>
                  <a:pt x="297871" y="250836"/>
                </a:lnTo>
                <a:cubicBezTo>
                  <a:pt x="297871" y="250836"/>
                  <a:pt x="298732" y="249976"/>
                  <a:pt x="298732" y="249976"/>
                </a:cubicBezTo>
                <a:cubicBezTo>
                  <a:pt x="299593" y="249976"/>
                  <a:pt x="300453" y="249117"/>
                  <a:pt x="301314" y="249117"/>
                </a:cubicBezTo>
                <a:cubicBezTo>
                  <a:pt x="302175" y="248257"/>
                  <a:pt x="302175" y="248257"/>
                  <a:pt x="303036" y="248257"/>
                </a:cubicBezTo>
                <a:cubicBezTo>
                  <a:pt x="303896" y="248257"/>
                  <a:pt x="304757" y="248257"/>
                  <a:pt x="305618" y="248257"/>
                </a:cubicBezTo>
                <a:cubicBezTo>
                  <a:pt x="306478" y="248257"/>
                  <a:pt x="307339" y="248257"/>
                  <a:pt x="308200" y="248257"/>
                </a:cubicBezTo>
                <a:cubicBezTo>
                  <a:pt x="308200" y="248257"/>
                  <a:pt x="309060" y="248257"/>
                  <a:pt x="309060" y="249117"/>
                </a:cubicBezTo>
                <a:lnTo>
                  <a:pt x="371030" y="274043"/>
                </a:lnTo>
                <a:lnTo>
                  <a:pt x="511322" y="81508"/>
                </a:lnTo>
                <a:lnTo>
                  <a:pt x="488083" y="81508"/>
                </a:lnTo>
                <a:cubicBezTo>
                  <a:pt x="481198" y="81508"/>
                  <a:pt x="476034" y="76351"/>
                  <a:pt x="476034" y="70335"/>
                </a:cubicBezTo>
                <a:cubicBezTo>
                  <a:pt x="476034" y="64318"/>
                  <a:pt x="481198" y="59161"/>
                  <a:pt x="488083" y="59161"/>
                </a:cubicBezTo>
                <a:close/>
                <a:moveTo>
                  <a:pt x="353005" y="3224"/>
                </a:moveTo>
                <a:cubicBezTo>
                  <a:pt x="358163" y="-1075"/>
                  <a:pt x="365040" y="-1075"/>
                  <a:pt x="369338" y="3224"/>
                </a:cubicBezTo>
                <a:lnTo>
                  <a:pt x="420917" y="52234"/>
                </a:lnTo>
                <a:cubicBezTo>
                  <a:pt x="426075" y="56533"/>
                  <a:pt x="426075" y="64271"/>
                  <a:pt x="421777" y="68570"/>
                </a:cubicBezTo>
                <a:cubicBezTo>
                  <a:pt x="419198" y="71150"/>
                  <a:pt x="416619" y="72010"/>
                  <a:pt x="413180" y="72010"/>
                </a:cubicBezTo>
                <a:cubicBezTo>
                  <a:pt x="410601" y="72010"/>
                  <a:pt x="407163" y="71150"/>
                  <a:pt x="405443" y="68570"/>
                </a:cubicBezTo>
                <a:lnTo>
                  <a:pt x="353865" y="19561"/>
                </a:lnTo>
                <a:cubicBezTo>
                  <a:pt x="349566" y="15261"/>
                  <a:pt x="348707" y="7523"/>
                  <a:pt x="353005" y="3224"/>
                </a:cubicBezTo>
                <a:close/>
              </a:path>
            </a:pathLst>
          </a:custGeom>
          <a:gradFill>
            <a:gsLst>
              <a:gs pos="44000">
                <a:srgbClr val="A0B2C5"/>
              </a:gs>
              <a:gs pos="86000">
                <a:srgbClr val="1E4A7A"/>
              </a:gs>
            </a:gsLst>
            <a:lin ang="5400000" scaled="0"/>
          </a:gradFill>
          <a:ln>
            <a:noFill/>
          </a:ln>
        </p:spPr>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down)">
                                      <p:cBhvr>
                                        <p:cTn id="7" dur="580">
                                          <p:stCondLst>
                                            <p:cond delay="0"/>
                                          </p:stCondLst>
                                        </p:cTn>
                                        <p:tgtEl>
                                          <p:spTgt spid="35"/>
                                        </p:tgtEl>
                                      </p:cBhvr>
                                    </p:animEffect>
                                    <p:anim calcmode="lin" valueType="num">
                                      <p:cBhvr>
                                        <p:cTn id="8" dur="1822" tmFilter="0,0; 0.14,0.36; 0.43,0.73; 0.71,0.91; 1.0,1.0">
                                          <p:stCondLst>
                                            <p:cond delay="0"/>
                                          </p:stCondLst>
                                        </p:cTn>
                                        <p:tgtEl>
                                          <p:spTgt spid="3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5"/>
                                        </p:tgtEl>
                                        <p:attrNameLst>
                                          <p:attrName>ppt_y</p:attrName>
                                        </p:attrNameLst>
                                      </p:cBhvr>
                                      <p:tavLst>
                                        <p:tav tm="0" fmla="#ppt_y-sin(pi*$)/81">
                                          <p:val>
                                            <p:fltVal val="0"/>
                                          </p:val>
                                        </p:tav>
                                        <p:tav tm="100000">
                                          <p:val>
                                            <p:fltVal val="1"/>
                                          </p:val>
                                        </p:tav>
                                      </p:tavLst>
                                    </p:anim>
                                    <p:animScale>
                                      <p:cBhvr>
                                        <p:cTn id="13" dur="26">
                                          <p:stCondLst>
                                            <p:cond delay="650"/>
                                          </p:stCondLst>
                                        </p:cTn>
                                        <p:tgtEl>
                                          <p:spTgt spid="35"/>
                                        </p:tgtEl>
                                      </p:cBhvr>
                                      <p:to x="100000" y="60000"/>
                                    </p:animScale>
                                    <p:animScale>
                                      <p:cBhvr>
                                        <p:cTn id="14" dur="166" decel="50000">
                                          <p:stCondLst>
                                            <p:cond delay="676"/>
                                          </p:stCondLst>
                                        </p:cTn>
                                        <p:tgtEl>
                                          <p:spTgt spid="35"/>
                                        </p:tgtEl>
                                      </p:cBhvr>
                                      <p:to x="100000" y="100000"/>
                                    </p:animScale>
                                    <p:animScale>
                                      <p:cBhvr>
                                        <p:cTn id="15" dur="26">
                                          <p:stCondLst>
                                            <p:cond delay="1312"/>
                                          </p:stCondLst>
                                        </p:cTn>
                                        <p:tgtEl>
                                          <p:spTgt spid="35"/>
                                        </p:tgtEl>
                                      </p:cBhvr>
                                      <p:to x="100000" y="80000"/>
                                    </p:animScale>
                                    <p:animScale>
                                      <p:cBhvr>
                                        <p:cTn id="16" dur="166" decel="50000">
                                          <p:stCondLst>
                                            <p:cond delay="1338"/>
                                          </p:stCondLst>
                                        </p:cTn>
                                        <p:tgtEl>
                                          <p:spTgt spid="35"/>
                                        </p:tgtEl>
                                      </p:cBhvr>
                                      <p:to x="100000" y="100000"/>
                                    </p:animScale>
                                    <p:animScale>
                                      <p:cBhvr>
                                        <p:cTn id="17" dur="26">
                                          <p:stCondLst>
                                            <p:cond delay="1642"/>
                                          </p:stCondLst>
                                        </p:cTn>
                                        <p:tgtEl>
                                          <p:spTgt spid="35"/>
                                        </p:tgtEl>
                                      </p:cBhvr>
                                      <p:to x="100000" y="90000"/>
                                    </p:animScale>
                                    <p:animScale>
                                      <p:cBhvr>
                                        <p:cTn id="18" dur="166" decel="50000">
                                          <p:stCondLst>
                                            <p:cond delay="1668"/>
                                          </p:stCondLst>
                                        </p:cTn>
                                        <p:tgtEl>
                                          <p:spTgt spid="35"/>
                                        </p:tgtEl>
                                      </p:cBhvr>
                                      <p:to x="100000" y="100000"/>
                                    </p:animScale>
                                    <p:animScale>
                                      <p:cBhvr>
                                        <p:cTn id="19" dur="26">
                                          <p:stCondLst>
                                            <p:cond delay="1808"/>
                                          </p:stCondLst>
                                        </p:cTn>
                                        <p:tgtEl>
                                          <p:spTgt spid="35"/>
                                        </p:tgtEl>
                                      </p:cBhvr>
                                      <p:to x="100000" y="95000"/>
                                    </p:animScale>
                                    <p:animScale>
                                      <p:cBhvr>
                                        <p:cTn id="20" dur="166" decel="50000">
                                          <p:stCondLst>
                                            <p:cond delay="1834"/>
                                          </p:stCondLst>
                                        </p:cTn>
                                        <p:tgtEl>
                                          <p:spTgt spid="35"/>
                                        </p:tgtEl>
                                      </p:cBhvr>
                                      <p:to x="100000" y="100000"/>
                                    </p:animScale>
                                  </p:childTnLst>
                                </p:cTn>
                              </p:par>
                              <p:par>
                                <p:cTn id="21" presetID="53" presetClass="entr" presetSubtype="16"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ppt_w</p:attrName>
                                        </p:attrNameLst>
                                      </p:cBhvr>
                                      <p:tavLst>
                                        <p:tav tm="0">
                                          <p:val>
                                            <p:fltVal val="0"/>
                                          </p:val>
                                        </p:tav>
                                        <p:tav tm="100000">
                                          <p:val>
                                            <p:strVal val="#ppt_w"/>
                                          </p:val>
                                        </p:tav>
                                      </p:tavLst>
                                    </p:anim>
                                    <p:anim calcmode="lin" valueType="num">
                                      <p:cBhvr>
                                        <p:cTn id="24" dur="500" fill="hold"/>
                                        <p:tgtEl>
                                          <p:spTgt spid="3"/>
                                        </p:tgtEl>
                                        <p:attrNameLst>
                                          <p:attrName>ppt_h</p:attrName>
                                        </p:attrNameLst>
                                      </p:cBhvr>
                                      <p:tavLst>
                                        <p:tav tm="0">
                                          <p:val>
                                            <p:fltVal val="0"/>
                                          </p:val>
                                        </p:tav>
                                        <p:tav tm="100000">
                                          <p:val>
                                            <p:strVal val="#ppt_h"/>
                                          </p:val>
                                        </p:tav>
                                      </p:tavLst>
                                    </p:anim>
                                    <p:animEffect transition="in" filter="fade">
                                      <p:cBhvr>
                                        <p:cTn id="25" dur="500"/>
                                        <p:tgtEl>
                                          <p:spTgt spid="3"/>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ppt_w</p:attrName>
                                        </p:attrNameLst>
                                      </p:cBhvr>
                                      <p:tavLst>
                                        <p:tav tm="0">
                                          <p:val>
                                            <p:fltVal val="0"/>
                                          </p:val>
                                        </p:tav>
                                        <p:tav tm="100000">
                                          <p:val>
                                            <p:strVal val="#ppt_w"/>
                                          </p:val>
                                        </p:tav>
                                      </p:tavLst>
                                    </p:anim>
                                    <p:anim calcmode="lin" valueType="num">
                                      <p:cBhvr>
                                        <p:cTn id="34" dur="500" fill="hold"/>
                                        <p:tgtEl>
                                          <p:spTgt spid="10"/>
                                        </p:tgtEl>
                                        <p:attrNameLst>
                                          <p:attrName>ppt_h</p:attrName>
                                        </p:attrNameLst>
                                      </p:cBhvr>
                                      <p:tavLst>
                                        <p:tav tm="0">
                                          <p:val>
                                            <p:fltVal val="0"/>
                                          </p:val>
                                        </p:tav>
                                        <p:tav tm="100000">
                                          <p:val>
                                            <p:strVal val="#ppt_h"/>
                                          </p:val>
                                        </p:tav>
                                      </p:tavLst>
                                    </p:anim>
                                    <p:animEffect transition="in" filter="fade">
                                      <p:cBhvr>
                                        <p:cTn id="35" dur="500"/>
                                        <p:tgtEl>
                                          <p:spTgt spid="1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circle(in)">
                                      <p:cBhvr>
                                        <p:cTn id="45" dur="2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3"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í$lîdê"/>
          <p:cNvSpPr/>
          <p:nvPr/>
        </p:nvSpPr>
        <p:spPr>
          <a:xfrm rot="5400000">
            <a:off x="1903095" y="4084955"/>
            <a:ext cx="1399540" cy="2329180"/>
          </a:xfrm>
          <a:prstGeom prst="corner">
            <a:avLst>
              <a:gd name="adj1" fmla="val 16120"/>
              <a:gd name="adj2" fmla="val 16110"/>
            </a:avLst>
          </a:prstGeom>
          <a:solidFill>
            <a:srgbClr val="1E4A7A"/>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solidFill>
                <a:schemeClr val="tx1"/>
              </a:solidFill>
            </a:endParaRPr>
          </a:p>
        </p:txBody>
      </p:sp>
      <p:sp>
        <p:nvSpPr>
          <p:cNvPr id="15" name="iṩ1íḑè"/>
          <p:cNvSpPr/>
          <p:nvPr/>
        </p:nvSpPr>
        <p:spPr>
          <a:xfrm rot="5400000">
            <a:off x="4232275" y="3401695"/>
            <a:ext cx="1399540" cy="2329180"/>
          </a:xfrm>
          <a:prstGeom prst="corner">
            <a:avLst>
              <a:gd name="adj1" fmla="val 16120"/>
              <a:gd name="adj2" fmla="val 16110"/>
            </a:avLst>
          </a:prstGeom>
          <a:solidFill>
            <a:srgbClr val="A0B2C5"/>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solidFill>
                <a:schemeClr val="tx1"/>
              </a:solidFill>
            </a:endParaRPr>
          </a:p>
        </p:txBody>
      </p:sp>
      <p:sp>
        <p:nvSpPr>
          <p:cNvPr id="18" name="îšḷíḋê"/>
          <p:cNvSpPr/>
          <p:nvPr/>
        </p:nvSpPr>
        <p:spPr>
          <a:xfrm rot="5400000">
            <a:off x="6561455" y="2685415"/>
            <a:ext cx="1399540" cy="2329180"/>
          </a:xfrm>
          <a:prstGeom prst="corner">
            <a:avLst>
              <a:gd name="adj1" fmla="val 16120"/>
              <a:gd name="adj2" fmla="val 16110"/>
            </a:avLst>
          </a:prstGeom>
          <a:solidFill>
            <a:srgbClr val="1E4A7A"/>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solidFill>
                <a:schemeClr val="tx1"/>
              </a:solidFill>
            </a:endParaRPr>
          </a:p>
        </p:txBody>
      </p:sp>
      <p:sp>
        <p:nvSpPr>
          <p:cNvPr id="21" name="íşļïḍê"/>
          <p:cNvSpPr/>
          <p:nvPr/>
        </p:nvSpPr>
        <p:spPr>
          <a:xfrm rot="5400000">
            <a:off x="8890635" y="2065020"/>
            <a:ext cx="1399540" cy="2329180"/>
          </a:xfrm>
          <a:prstGeom prst="corner">
            <a:avLst>
              <a:gd name="adj1" fmla="val 16120"/>
              <a:gd name="adj2" fmla="val 16110"/>
            </a:avLst>
          </a:prstGeom>
          <a:solidFill>
            <a:srgbClr val="A0B2C5"/>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solidFill>
                <a:schemeClr val="tx1"/>
              </a:solidFill>
            </a:endParaRPr>
          </a:p>
        </p:txBody>
      </p:sp>
      <p:sp>
        <p:nvSpPr>
          <p:cNvPr id="64" name="íṣlíḍe"/>
          <p:cNvSpPr txBox="1"/>
          <p:nvPr/>
        </p:nvSpPr>
        <p:spPr>
          <a:xfrm>
            <a:off x="9351645" y="2812415"/>
            <a:ext cx="1914525" cy="446405"/>
          </a:xfrm>
          <a:prstGeom prst="rect">
            <a:avLst/>
          </a:prstGeom>
          <a:noFill/>
        </p:spPr>
        <p:txBody>
          <a:bodyPr wrap="none" lIns="90000" tIns="46800" rIns="90000" bIns="46800" anchor="b" anchorCtr="0">
            <a:normAutofit lnSpcReduction="10000"/>
          </a:bodyPr>
          <a:lstStyle/>
          <a:p>
            <a:r>
              <a:rPr lang="en-US" sz="2400" b="1" dirty="0">
                <a:solidFill>
                  <a:srgbClr val="A0B2C5"/>
                </a:solidFill>
                <a:latin typeface="字魂35号-经典雅黑" panose="00000500000000000000" pitchFamily="2" charset="-122"/>
                <a:ea typeface="字魂35号-经典雅黑" panose="00000500000000000000" pitchFamily="2" charset="-122"/>
              </a:rPr>
              <a:t>780</a:t>
            </a:r>
            <a:r>
              <a:rPr lang="zh-CN" altLang="en-US" sz="2400" b="1" dirty="0">
                <a:solidFill>
                  <a:srgbClr val="A0B2C5"/>
                </a:solidFill>
                <a:latin typeface="字魂35号-经典雅黑" panose="00000500000000000000" pitchFamily="2" charset="-122"/>
                <a:ea typeface="字魂35号-经典雅黑" panose="00000500000000000000" pitchFamily="2" charset="-122"/>
              </a:rPr>
              <a:t>人</a:t>
            </a:r>
          </a:p>
        </p:txBody>
      </p:sp>
      <p:sp>
        <p:nvSpPr>
          <p:cNvPr id="61" name="îšľiḍé"/>
          <p:cNvSpPr txBox="1"/>
          <p:nvPr/>
        </p:nvSpPr>
        <p:spPr>
          <a:xfrm>
            <a:off x="7007860" y="3482975"/>
            <a:ext cx="1914525" cy="446405"/>
          </a:xfrm>
          <a:prstGeom prst="rect">
            <a:avLst/>
          </a:prstGeom>
          <a:noFill/>
        </p:spPr>
        <p:txBody>
          <a:bodyPr wrap="none" lIns="90000" tIns="46800" rIns="90000" bIns="46800" anchor="b" anchorCtr="0">
            <a:normAutofit lnSpcReduction="10000"/>
          </a:bodyPr>
          <a:lstStyle/>
          <a:p>
            <a:r>
              <a:rPr lang="en-US" sz="2400" b="1" dirty="0">
                <a:solidFill>
                  <a:srgbClr val="1E4A7A"/>
                </a:solidFill>
                <a:latin typeface="字魂35号-经典雅黑" panose="00000500000000000000" pitchFamily="2" charset="-122"/>
                <a:ea typeface="字魂35号-经典雅黑" panose="00000500000000000000" pitchFamily="2" charset="-122"/>
              </a:rPr>
              <a:t>365</a:t>
            </a:r>
            <a:r>
              <a:rPr lang="zh-CN" altLang="en-US" sz="2400" b="1" dirty="0">
                <a:solidFill>
                  <a:srgbClr val="1E4A7A"/>
                </a:solidFill>
                <a:latin typeface="字魂35号-经典雅黑" panose="00000500000000000000" pitchFamily="2" charset="-122"/>
                <a:ea typeface="字魂35号-经典雅黑" panose="00000500000000000000" pitchFamily="2" charset="-122"/>
              </a:rPr>
              <a:t>天</a:t>
            </a:r>
          </a:p>
        </p:txBody>
      </p:sp>
      <p:sp>
        <p:nvSpPr>
          <p:cNvPr id="58" name="îşļíḋê"/>
          <p:cNvSpPr txBox="1"/>
          <p:nvPr/>
        </p:nvSpPr>
        <p:spPr>
          <a:xfrm>
            <a:off x="4688840" y="4220210"/>
            <a:ext cx="1914525" cy="446405"/>
          </a:xfrm>
          <a:prstGeom prst="rect">
            <a:avLst/>
          </a:prstGeom>
          <a:noFill/>
        </p:spPr>
        <p:txBody>
          <a:bodyPr wrap="none" lIns="90000" tIns="46800" rIns="90000" bIns="46800" anchor="b" anchorCtr="0">
            <a:normAutofit lnSpcReduction="10000"/>
          </a:bodyPr>
          <a:lstStyle/>
          <a:p>
            <a:r>
              <a:rPr lang="en-US" sz="2400" b="1" dirty="0">
                <a:solidFill>
                  <a:srgbClr val="A0B2C5"/>
                </a:solidFill>
                <a:latin typeface="字魂35号-经典雅黑" panose="00000500000000000000" pitchFamily="2" charset="-122"/>
                <a:ea typeface="字魂35号-经典雅黑" panose="00000500000000000000" pitchFamily="2" charset="-122"/>
              </a:rPr>
              <a:t>1000</a:t>
            </a:r>
            <a:r>
              <a:rPr lang="zh-CN" altLang="en-US" sz="2400" b="1" dirty="0">
                <a:solidFill>
                  <a:srgbClr val="A0B2C5"/>
                </a:solidFill>
                <a:latin typeface="字魂35号-经典雅黑" panose="00000500000000000000" pitchFamily="2" charset="-122"/>
                <a:ea typeface="字魂35号-经典雅黑" panose="00000500000000000000" pitchFamily="2" charset="-122"/>
              </a:rPr>
              <a:t>位</a:t>
            </a:r>
          </a:p>
        </p:txBody>
      </p:sp>
      <p:sp>
        <p:nvSpPr>
          <p:cNvPr id="55" name="iṡ1îďê"/>
          <p:cNvSpPr txBox="1"/>
          <p:nvPr/>
        </p:nvSpPr>
        <p:spPr>
          <a:xfrm>
            <a:off x="2369820" y="4918075"/>
            <a:ext cx="1914525" cy="446405"/>
          </a:xfrm>
          <a:prstGeom prst="rect">
            <a:avLst/>
          </a:prstGeom>
          <a:noFill/>
        </p:spPr>
        <p:txBody>
          <a:bodyPr wrap="none" lIns="90000" tIns="46800" rIns="90000" bIns="46800" anchor="b" anchorCtr="0">
            <a:normAutofit lnSpcReduction="10000"/>
          </a:bodyPr>
          <a:lstStyle/>
          <a:p>
            <a:r>
              <a:rPr lang="en-US" altLang="zh-CN" sz="2400" b="1" dirty="0">
                <a:solidFill>
                  <a:schemeClr val="tx1"/>
                </a:solidFill>
                <a:latin typeface="字魂35号-经典雅黑" panose="00000500000000000000" pitchFamily="2" charset="-122"/>
                <a:ea typeface="字魂35号-经典雅黑" panose="00000500000000000000" pitchFamily="2" charset="-122"/>
              </a:rPr>
              <a:t>99</a:t>
            </a:r>
            <a:r>
              <a:rPr lang="zh-CN" altLang="en-US" sz="2400" b="1" dirty="0">
                <a:solidFill>
                  <a:schemeClr val="tx1"/>
                </a:solidFill>
                <a:latin typeface="字魂35号-经典雅黑" panose="00000500000000000000" pitchFamily="2" charset="-122"/>
                <a:ea typeface="字魂35号-经典雅黑" panose="00000500000000000000" pitchFamily="2" charset="-122"/>
              </a:rPr>
              <a:t>份</a:t>
            </a:r>
          </a:p>
        </p:txBody>
      </p:sp>
      <p:sp>
        <p:nvSpPr>
          <p:cNvPr id="67" name="文本框 66"/>
          <p:cNvSpPr txBox="1"/>
          <p:nvPr/>
        </p:nvSpPr>
        <p:spPr>
          <a:xfrm>
            <a:off x="1666875" y="4069080"/>
            <a:ext cx="1870075" cy="460375"/>
          </a:xfrm>
          <a:prstGeom prst="rect">
            <a:avLst/>
          </a:prstGeom>
          <a:noFill/>
        </p:spPr>
        <p:txBody>
          <a:bodyPr wrap="square" rtlCol="0">
            <a:spAutoFit/>
          </a:bodyPr>
          <a:lstStyle/>
          <a:p>
            <a:pPr algn="l"/>
            <a:r>
              <a:rPr lang="zh-CN" altLang="en-US" sz="2400" dirty="0">
                <a:solidFill>
                  <a:schemeClr val="tx1">
                    <a:lumMod val="75000"/>
                    <a:lumOff val="25000"/>
                  </a:schemeClr>
                </a:solidFill>
                <a:latin typeface="思源黑体 CN Bold" panose="020B0800000000000000" charset="-122"/>
                <a:ea typeface="思源黑体 CN Bold" panose="020B0800000000000000" charset="-122"/>
              </a:rPr>
              <a:t>输入关键词</a:t>
            </a:r>
          </a:p>
        </p:txBody>
      </p:sp>
      <p:sp>
        <p:nvSpPr>
          <p:cNvPr id="68" name="文本框 67"/>
          <p:cNvSpPr txBox="1"/>
          <p:nvPr/>
        </p:nvSpPr>
        <p:spPr>
          <a:xfrm>
            <a:off x="3996690" y="3398520"/>
            <a:ext cx="1870075" cy="460375"/>
          </a:xfrm>
          <a:prstGeom prst="rect">
            <a:avLst/>
          </a:prstGeom>
          <a:noFill/>
        </p:spPr>
        <p:txBody>
          <a:bodyPr wrap="square" rtlCol="0">
            <a:spAutoFit/>
          </a:bodyPr>
          <a:lstStyle/>
          <a:p>
            <a:pPr lvl="0" algn="l">
              <a:buClrTx/>
              <a:buSzTx/>
              <a:buFontTx/>
            </a:pPr>
            <a:r>
              <a:rPr lang="zh-CN" altLang="en-US" sz="2400" dirty="0">
                <a:solidFill>
                  <a:schemeClr val="tx1">
                    <a:lumMod val="75000"/>
                    <a:lumOff val="25000"/>
                  </a:schemeClr>
                </a:solidFill>
                <a:latin typeface="思源黑体 CN Bold" panose="020B0800000000000000" charset="-122"/>
                <a:ea typeface="思源黑体 CN Bold" panose="020B0800000000000000" charset="-122"/>
                <a:sym typeface="+mn-ea"/>
              </a:rPr>
              <a:t>输入关键词</a:t>
            </a:r>
          </a:p>
        </p:txBody>
      </p:sp>
      <p:sp>
        <p:nvSpPr>
          <p:cNvPr id="69" name="文本框 68"/>
          <p:cNvSpPr txBox="1"/>
          <p:nvPr/>
        </p:nvSpPr>
        <p:spPr>
          <a:xfrm>
            <a:off x="6265545" y="2689860"/>
            <a:ext cx="1870075" cy="460375"/>
          </a:xfrm>
          <a:prstGeom prst="rect">
            <a:avLst/>
          </a:prstGeom>
          <a:noFill/>
        </p:spPr>
        <p:txBody>
          <a:bodyPr wrap="square" rtlCol="0">
            <a:spAutoFit/>
          </a:bodyPr>
          <a:lstStyle/>
          <a:p>
            <a:pPr lvl="0" algn="l">
              <a:buClrTx/>
              <a:buSzTx/>
              <a:buFontTx/>
            </a:pPr>
            <a:r>
              <a:rPr lang="zh-CN" altLang="en-US" sz="2400" dirty="0">
                <a:solidFill>
                  <a:schemeClr val="tx1">
                    <a:lumMod val="75000"/>
                    <a:lumOff val="25000"/>
                  </a:schemeClr>
                </a:solidFill>
                <a:latin typeface="思源黑体 CN Bold" panose="020B0800000000000000" charset="-122"/>
                <a:ea typeface="思源黑体 CN Bold" panose="020B0800000000000000" charset="-122"/>
                <a:sym typeface="+mn-ea"/>
              </a:rPr>
              <a:t>输入关键词</a:t>
            </a:r>
          </a:p>
        </p:txBody>
      </p:sp>
      <p:sp>
        <p:nvSpPr>
          <p:cNvPr id="70" name="文本框 69"/>
          <p:cNvSpPr txBox="1"/>
          <p:nvPr/>
        </p:nvSpPr>
        <p:spPr>
          <a:xfrm>
            <a:off x="8583295" y="2069465"/>
            <a:ext cx="1870075" cy="460375"/>
          </a:xfrm>
          <a:prstGeom prst="rect">
            <a:avLst/>
          </a:prstGeom>
          <a:noFill/>
        </p:spPr>
        <p:txBody>
          <a:bodyPr wrap="square" rtlCol="0">
            <a:spAutoFit/>
          </a:bodyPr>
          <a:lstStyle/>
          <a:p>
            <a:pPr lvl="0" algn="l">
              <a:buClrTx/>
              <a:buSzTx/>
              <a:buFontTx/>
            </a:pPr>
            <a:r>
              <a:rPr lang="zh-CN" altLang="en-US" sz="2400" dirty="0">
                <a:solidFill>
                  <a:schemeClr val="tx1">
                    <a:lumMod val="75000"/>
                    <a:lumOff val="25000"/>
                  </a:schemeClr>
                </a:solidFill>
                <a:latin typeface="思源黑体 CN Bold" panose="020B0800000000000000" charset="-122"/>
                <a:ea typeface="思源黑体 CN Bold" panose="020B0800000000000000" charset="-122"/>
                <a:sym typeface="+mn-ea"/>
              </a:rPr>
              <a:t>输入关键词</a:t>
            </a:r>
          </a:p>
        </p:txBody>
      </p:sp>
      <p:sp>
        <p:nvSpPr>
          <p:cNvPr id="76" name="文本框 75"/>
          <p:cNvSpPr txBox="1"/>
          <p:nvPr/>
        </p:nvSpPr>
        <p:spPr>
          <a:xfrm>
            <a:off x="2318385" y="5414010"/>
            <a:ext cx="2100580" cy="58483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77" name="文本框 76"/>
          <p:cNvSpPr txBox="1"/>
          <p:nvPr/>
        </p:nvSpPr>
        <p:spPr>
          <a:xfrm>
            <a:off x="4643755" y="4751705"/>
            <a:ext cx="2100580" cy="58483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78" name="文本框 77"/>
          <p:cNvSpPr txBox="1"/>
          <p:nvPr/>
        </p:nvSpPr>
        <p:spPr>
          <a:xfrm>
            <a:off x="6943090" y="4039870"/>
            <a:ext cx="2100580" cy="58483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sp>
        <p:nvSpPr>
          <p:cNvPr id="79" name="文本框 78"/>
          <p:cNvSpPr txBox="1"/>
          <p:nvPr/>
        </p:nvSpPr>
        <p:spPr>
          <a:xfrm>
            <a:off x="9356090" y="3349625"/>
            <a:ext cx="2100580" cy="58483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a:t>
            </a:r>
          </a:p>
        </p:txBody>
      </p:sp>
      <p:grpSp>
        <p:nvGrpSpPr>
          <p:cNvPr id="80" name="组合 79"/>
          <p:cNvGrpSpPr/>
          <p:nvPr/>
        </p:nvGrpSpPr>
        <p:grpSpPr>
          <a:xfrm>
            <a:off x="802812" y="1608975"/>
            <a:ext cx="4128135" cy="1484630"/>
            <a:chOff x="1714414" y="3922405"/>
            <a:chExt cx="4128135" cy="1484630"/>
          </a:xfrm>
        </p:grpSpPr>
        <p:sp>
          <p:nvSpPr>
            <p:cNvPr id="81" name="文本框 80"/>
            <p:cNvSpPr txBox="1"/>
            <p:nvPr/>
          </p:nvSpPr>
          <p:spPr>
            <a:xfrm>
              <a:off x="1761404" y="3922405"/>
              <a:ext cx="1823720" cy="460375"/>
            </a:xfrm>
            <a:prstGeom prst="rect">
              <a:avLst/>
            </a:prstGeom>
            <a:solidFill>
              <a:srgbClr val="1E4A7A"/>
            </a:solidFill>
          </p:spPr>
          <p:txBody>
            <a:bodyPr wrap="square" rtlCol="0">
              <a:spAutoFit/>
            </a:bodyPr>
            <a:lstStyle/>
            <a:p>
              <a:r>
                <a:rPr lang="zh-CN" altLang="en-US" sz="2400" dirty="0">
                  <a:solidFill>
                    <a:schemeClr val="bg1"/>
                  </a:solidFill>
                  <a:latin typeface="思源黑体 CN Bold" panose="020B0800000000000000" charset="-122"/>
                  <a:ea typeface="思源黑体 CN Bold" panose="020B0800000000000000" charset="-122"/>
                </a:rPr>
                <a:t>输入关键词</a:t>
              </a:r>
            </a:p>
          </p:txBody>
        </p:sp>
        <p:sp>
          <p:nvSpPr>
            <p:cNvPr id="82" name="文本框 81"/>
            <p:cNvSpPr txBox="1"/>
            <p:nvPr/>
          </p:nvSpPr>
          <p:spPr>
            <a:xfrm>
              <a:off x="1714414" y="4577090"/>
              <a:ext cx="4128135" cy="829945"/>
            </a:xfrm>
            <a:prstGeom prst="rect">
              <a:avLst/>
            </a:prstGeom>
            <a:noFill/>
          </p:spPr>
          <p:txBody>
            <a:bodyPr wrap="square" rtlCol="0">
              <a:spAutoFit/>
            </a:bodyPr>
            <a:lstStyle/>
            <a:p>
              <a:r>
                <a:rPr lang="zh-CN" altLang="en-US" sz="1600" dirty="0">
                  <a:solidFill>
                    <a:schemeClr val="tx1">
                      <a:lumMod val="65000"/>
                      <a:lumOff val="35000"/>
                    </a:schemeClr>
                  </a:solidFill>
                  <a:latin typeface="思源黑体 CN Light" panose="020B0300000000000000" charset="-122"/>
                  <a:ea typeface="思源黑体 CN Light" panose="020B0300000000000000" charset="-122"/>
                </a:rPr>
                <a:t>此处请输入正文此处请输入正文内容处请输入正文此处请输入正文内容请输入正文此处请输入正文内容。</a:t>
              </a:r>
            </a:p>
          </p:txBody>
        </p:sp>
      </p:grpSp>
      <p:grpSp>
        <p:nvGrpSpPr>
          <p:cNvPr id="7" name="组合 6"/>
          <p:cNvGrpSpPr/>
          <p:nvPr/>
        </p:nvGrpSpPr>
        <p:grpSpPr>
          <a:xfrm>
            <a:off x="9119870" y="6572250"/>
            <a:ext cx="3072130" cy="285750"/>
            <a:chOff x="14362" y="10350"/>
            <a:chExt cx="4838" cy="450"/>
          </a:xfrm>
        </p:grpSpPr>
        <p:sp>
          <p:nvSpPr>
            <p:cNvPr id="2" name="矩形 1"/>
            <p:cNvSpPr/>
            <p:nvPr/>
          </p:nvSpPr>
          <p:spPr>
            <a:xfrm>
              <a:off x="14982" y="10350"/>
              <a:ext cx="3953" cy="450"/>
            </a:xfrm>
            <a:prstGeom prst="rect">
              <a:avLst/>
            </a:prstGeom>
            <a:solidFill>
              <a:srgbClr val="A0B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14362" y="10575"/>
              <a:ext cx="4838" cy="225"/>
            </a:xfrm>
            <a:prstGeom prst="rect">
              <a:avLst/>
            </a:prstGeom>
            <a:solidFill>
              <a:srgbClr val="1E4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文本框 2"/>
          <p:cNvSpPr txBox="1"/>
          <p:nvPr/>
        </p:nvSpPr>
        <p:spPr>
          <a:xfrm>
            <a:off x="1125220" y="537845"/>
            <a:ext cx="2982595" cy="521970"/>
          </a:xfrm>
          <a:prstGeom prst="rect">
            <a:avLst/>
          </a:prstGeom>
          <a:noFill/>
        </p:spPr>
        <p:txBody>
          <a:bodyPr wrap="square" rtlCol="0">
            <a:spAutoFit/>
          </a:bodyPr>
          <a:lstStyle/>
          <a:p>
            <a:pPr algn="dist"/>
            <a:r>
              <a:rPr lang="zh-CN" altLang="en-US" sz="2800" dirty="0">
                <a:solidFill>
                  <a:schemeClr val="tx1"/>
                </a:solidFill>
                <a:latin typeface="字魂35号-经典雅黑" panose="00000500000000000000" pitchFamily="2" charset="-122"/>
                <a:ea typeface="字魂35号-经典雅黑" panose="00000500000000000000" pitchFamily="2" charset="-122"/>
                <a:sym typeface="+mn-ea"/>
              </a:rPr>
              <a:t>亮点工作推进</a:t>
            </a:r>
          </a:p>
        </p:txBody>
      </p:sp>
      <p:pic>
        <p:nvPicPr>
          <p:cNvPr id="43" name="图片 42"/>
          <p:cNvPicPr>
            <a:picLocks noChangeAspect="1"/>
          </p:cNvPicPr>
          <p:nvPr/>
        </p:nvPicPr>
        <p:blipFill>
          <a:blip r:embed="rId3"/>
          <a:stretch>
            <a:fillRect/>
          </a:stretch>
        </p:blipFill>
        <p:spPr>
          <a:xfrm>
            <a:off x="0" y="0"/>
            <a:ext cx="1524000" cy="895350"/>
          </a:xfrm>
          <a:prstGeom prst="rect">
            <a:avLst/>
          </a:prstGeom>
        </p:spPr>
      </p:pic>
      <p:grpSp>
        <p:nvGrpSpPr>
          <p:cNvPr id="175" name="组合 174"/>
          <p:cNvGrpSpPr/>
          <p:nvPr/>
        </p:nvGrpSpPr>
        <p:grpSpPr>
          <a:xfrm>
            <a:off x="4078605" y="4252595"/>
            <a:ext cx="564515" cy="414020"/>
            <a:chOff x="11257" y="3009"/>
            <a:chExt cx="889" cy="652"/>
          </a:xfrm>
          <a:gradFill>
            <a:gsLst>
              <a:gs pos="44000">
                <a:srgbClr val="A0B2C5"/>
              </a:gs>
              <a:gs pos="86000">
                <a:srgbClr val="1E4A7A"/>
              </a:gs>
            </a:gsLst>
            <a:lin ang="5400000" scaled="0"/>
          </a:gradFill>
        </p:grpSpPr>
        <p:sp>
          <p:nvSpPr>
            <p:cNvPr id="50" name="Freeform 248"/>
            <p:cNvSpPr/>
            <p:nvPr/>
          </p:nvSpPr>
          <p:spPr bwMode="auto">
            <a:xfrm>
              <a:off x="11257" y="3009"/>
              <a:ext cx="621" cy="594"/>
            </a:xfrm>
            <a:custGeom>
              <a:avLst/>
              <a:gdLst>
                <a:gd name="T0" fmla="*/ 79 w 189"/>
                <a:gd name="T1" fmla="*/ 136 h 181"/>
                <a:gd name="T2" fmla="*/ 69 w 189"/>
                <a:gd name="T3" fmla="*/ 134 h 181"/>
                <a:gd name="T4" fmla="*/ 68 w 189"/>
                <a:gd name="T5" fmla="*/ 133 h 181"/>
                <a:gd name="T6" fmla="*/ 66 w 189"/>
                <a:gd name="T7" fmla="*/ 133 h 181"/>
                <a:gd name="T8" fmla="*/ 43 w 189"/>
                <a:gd name="T9" fmla="*/ 143 h 181"/>
                <a:gd name="T10" fmla="*/ 49 w 189"/>
                <a:gd name="T11" fmla="*/ 125 h 181"/>
                <a:gd name="T12" fmla="*/ 43 w 189"/>
                <a:gd name="T13" fmla="*/ 122 h 181"/>
                <a:gd name="T14" fmla="*/ 17 w 189"/>
                <a:gd name="T15" fmla="*/ 78 h 181"/>
                <a:gd name="T16" fmla="*/ 102 w 189"/>
                <a:gd name="T17" fmla="*/ 17 h 181"/>
                <a:gd name="T18" fmla="*/ 166 w 189"/>
                <a:gd name="T19" fmla="*/ 38 h 181"/>
                <a:gd name="T20" fmla="*/ 177 w 189"/>
                <a:gd name="T21" fmla="*/ 37 h 181"/>
                <a:gd name="T22" fmla="*/ 189 w 189"/>
                <a:gd name="T23" fmla="*/ 38 h 181"/>
                <a:gd name="T24" fmla="*/ 102 w 189"/>
                <a:gd name="T25" fmla="*/ 0 h 181"/>
                <a:gd name="T26" fmla="*/ 0 w 189"/>
                <a:gd name="T27" fmla="*/ 78 h 181"/>
                <a:gd name="T28" fmla="*/ 28 w 189"/>
                <a:gd name="T29" fmla="*/ 132 h 181"/>
                <a:gd name="T30" fmla="*/ 11 w 189"/>
                <a:gd name="T31" fmla="*/ 181 h 181"/>
                <a:gd name="T32" fmla="*/ 31 w 189"/>
                <a:gd name="T33" fmla="*/ 169 h 181"/>
                <a:gd name="T34" fmla="*/ 66 w 189"/>
                <a:gd name="T35" fmla="*/ 151 h 181"/>
                <a:gd name="T36" fmla="*/ 90 w 189"/>
                <a:gd name="T37" fmla="*/ 155 h 181"/>
                <a:gd name="T38" fmla="*/ 79 w 189"/>
                <a:gd name="T39" fmla="*/ 136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 h="181">
                  <a:moveTo>
                    <a:pt x="79" y="136"/>
                  </a:moveTo>
                  <a:cubicBezTo>
                    <a:pt x="76" y="136"/>
                    <a:pt x="72" y="135"/>
                    <a:pt x="69" y="134"/>
                  </a:cubicBezTo>
                  <a:cubicBezTo>
                    <a:pt x="68" y="133"/>
                    <a:pt x="68" y="133"/>
                    <a:pt x="68" y="133"/>
                  </a:cubicBezTo>
                  <a:cubicBezTo>
                    <a:pt x="66" y="133"/>
                    <a:pt x="66" y="133"/>
                    <a:pt x="66" y="133"/>
                  </a:cubicBezTo>
                  <a:cubicBezTo>
                    <a:pt x="65" y="133"/>
                    <a:pt x="61" y="133"/>
                    <a:pt x="43" y="143"/>
                  </a:cubicBezTo>
                  <a:cubicBezTo>
                    <a:pt x="49" y="125"/>
                    <a:pt x="49" y="125"/>
                    <a:pt x="49" y="125"/>
                  </a:cubicBezTo>
                  <a:cubicBezTo>
                    <a:pt x="43" y="122"/>
                    <a:pt x="43" y="122"/>
                    <a:pt x="43" y="122"/>
                  </a:cubicBezTo>
                  <a:cubicBezTo>
                    <a:pt x="26" y="110"/>
                    <a:pt x="17" y="94"/>
                    <a:pt x="17" y="78"/>
                  </a:cubicBezTo>
                  <a:cubicBezTo>
                    <a:pt x="17" y="44"/>
                    <a:pt x="55" y="17"/>
                    <a:pt x="102" y="17"/>
                  </a:cubicBezTo>
                  <a:cubicBezTo>
                    <a:pt x="127" y="17"/>
                    <a:pt x="150" y="25"/>
                    <a:pt x="166" y="38"/>
                  </a:cubicBezTo>
                  <a:cubicBezTo>
                    <a:pt x="169" y="37"/>
                    <a:pt x="173" y="37"/>
                    <a:pt x="177" y="37"/>
                  </a:cubicBezTo>
                  <a:cubicBezTo>
                    <a:pt x="181" y="37"/>
                    <a:pt x="185" y="37"/>
                    <a:pt x="189" y="38"/>
                  </a:cubicBezTo>
                  <a:cubicBezTo>
                    <a:pt x="172" y="15"/>
                    <a:pt x="139" y="0"/>
                    <a:pt x="102" y="0"/>
                  </a:cubicBezTo>
                  <a:cubicBezTo>
                    <a:pt x="45" y="0"/>
                    <a:pt x="0" y="35"/>
                    <a:pt x="0" y="78"/>
                  </a:cubicBezTo>
                  <a:cubicBezTo>
                    <a:pt x="0" y="98"/>
                    <a:pt x="10" y="117"/>
                    <a:pt x="28" y="132"/>
                  </a:cubicBezTo>
                  <a:cubicBezTo>
                    <a:pt x="11" y="181"/>
                    <a:pt x="11" y="181"/>
                    <a:pt x="11" y="181"/>
                  </a:cubicBezTo>
                  <a:cubicBezTo>
                    <a:pt x="31" y="169"/>
                    <a:pt x="31" y="169"/>
                    <a:pt x="31" y="169"/>
                  </a:cubicBezTo>
                  <a:cubicBezTo>
                    <a:pt x="44" y="162"/>
                    <a:pt x="61" y="153"/>
                    <a:pt x="66" y="151"/>
                  </a:cubicBezTo>
                  <a:cubicBezTo>
                    <a:pt x="74" y="153"/>
                    <a:pt x="82" y="154"/>
                    <a:pt x="90" y="155"/>
                  </a:cubicBezTo>
                  <a:cubicBezTo>
                    <a:pt x="85" y="149"/>
                    <a:pt x="81" y="143"/>
                    <a:pt x="79" y="136"/>
                  </a:cubicBezTo>
                  <a:close/>
                </a:path>
              </a:pathLst>
            </a:custGeom>
            <a:grpFill/>
            <a:ln>
              <a:noFill/>
            </a:ln>
          </p:spPr>
          <p:txBody>
            <a:bodyPr vert="horz" wrap="square" lIns="91440" tIns="45720" rIns="91440" bIns="45720" numCol="1" anchor="t" anchorCtr="0" compatLnSpc="1"/>
            <a:lstStyle/>
            <a:p>
              <a:endParaRPr lang="en-US"/>
            </a:p>
          </p:txBody>
        </p:sp>
        <p:sp>
          <p:nvSpPr>
            <p:cNvPr id="51" name="Freeform 249"/>
            <p:cNvSpPr>
              <a:spLocks noEditPoints="1"/>
            </p:cNvSpPr>
            <p:nvPr/>
          </p:nvSpPr>
          <p:spPr bwMode="auto">
            <a:xfrm>
              <a:off x="11534" y="3161"/>
              <a:ext cx="613" cy="500"/>
            </a:xfrm>
            <a:custGeom>
              <a:avLst/>
              <a:gdLst>
                <a:gd name="T0" fmla="*/ 187 w 187"/>
                <a:gd name="T1" fmla="*/ 69 h 153"/>
                <a:gd name="T2" fmla="*/ 93 w 187"/>
                <a:gd name="T3" fmla="*/ 0 h 153"/>
                <a:gd name="T4" fmla="*/ 0 w 187"/>
                <a:gd name="T5" fmla="*/ 69 h 153"/>
                <a:gd name="T6" fmla="*/ 93 w 187"/>
                <a:gd name="T7" fmla="*/ 139 h 153"/>
                <a:gd name="T8" fmla="*/ 128 w 187"/>
                <a:gd name="T9" fmla="*/ 134 h 153"/>
                <a:gd name="T10" fmla="*/ 168 w 187"/>
                <a:gd name="T11" fmla="*/ 153 h 153"/>
                <a:gd name="T12" fmla="*/ 156 w 187"/>
                <a:gd name="T13" fmla="*/ 120 h 153"/>
                <a:gd name="T14" fmla="*/ 187 w 187"/>
                <a:gd name="T15" fmla="*/ 69 h 153"/>
                <a:gd name="T16" fmla="*/ 57 w 187"/>
                <a:gd name="T17" fmla="*/ 79 h 153"/>
                <a:gd name="T18" fmla="*/ 49 w 187"/>
                <a:gd name="T19" fmla="*/ 75 h 153"/>
                <a:gd name="T20" fmla="*/ 40 w 187"/>
                <a:gd name="T21" fmla="*/ 79 h 153"/>
                <a:gd name="T22" fmla="*/ 42 w 187"/>
                <a:gd name="T23" fmla="*/ 70 h 153"/>
                <a:gd name="T24" fmla="*/ 35 w 187"/>
                <a:gd name="T25" fmla="*/ 63 h 153"/>
                <a:gd name="T26" fmla="*/ 45 w 187"/>
                <a:gd name="T27" fmla="*/ 62 h 153"/>
                <a:gd name="T28" fmla="*/ 49 w 187"/>
                <a:gd name="T29" fmla="*/ 53 h 153"/>
                <a:gd name="T30" fmla="*/ 53 w 187"/>
                <a:gd name="T31" fmla="*/ 62 h 153"/>
                <a:gd name="T32" fmla="*/ 62 w 187"/>
                <a:gd name="T33" fmla="*/ 63 h 153"/>
                <a:gd name="T34" fmla="*/ 56 w 187"/>
                <a:gd name="T35" fmla="*/ 70 h 153"/>
                <a:gd name="T36" fmla="*/ 57 w 187"/>
                <a:gd name="T37" fmla="*/ 79 h 153"/>
                <a:gd name="T38" fmla="*/ 106 w 187"/>
                <a:gd name="T39" fmla="*/ 83 h 153"/>
                <a:gd name="T40" fmla="*/ 93 w 187"/>
                <a:gd name="T41" fmla="*/ 76 h 153"/>
                <a:gd name="T42" fmla="*/ 80 w 187"/>
                <a:gd name="T43" fmla="*/ 83 h 153"/>
                <a:gd name="T44" fmla="*/ 82 w 187"/>
                <a:gd name="T45" fmla="*/ 68 h 153"/>
                <a:gd name="T46" fmla="*/ 72 w 187"/>
                <a:gd name="T47" fmla="*/ 58 h 153"/>
                <a:gd name="T48" fmla="*/ 86 w 187"/>
                <a:gd name="T49" fmla="*/ 56 h 153"/>
                <a:gd name="T50" fmla="*/ 93 w 187"/>
                <a:gd name="T51" fmla="*/ 43 h 153"/>
                <a:gd name="T52" fmla="*/ 100 w 187"/>
                <a:gd name="T53" fmla="*/ 56 h 153"/>
                <a:gd name="T54" fmla="*/ 114 w 187"/>
                <a:gd name="T55" fmla="*/ 58 h 153"/>
                <a:gd name="T56" fmla="*/ 104 w 187"/>
                <a:gd name="T57" fmla="*/ 68 h 153"/>
                <a:gd name="T58" fmla="*/ 106 w 187"/>
                <a:gd name="T59" fmla="*/ 83 h 153"/>
                <a:gd name="T60" fmla="*/ 145 w 187"/>
                <a:gd name="T61" fmla="*/ 79 h 153"/>
                <a:gd name="T62" fmla="*/ 137 w 187"/>
                <a:gd name="T63" fmla="*/ 75 h 153"/>
                <a:gd name="T64" fmla="*/ 129 w 187"/>
                <a:gd name="T65" fmla="*/ 79 h 153"/>
                <a:gd name="T66" fmla="*/ 130 w 187"/>
                <a:gd name="T67" fmla="*/ 70 h 153"/>
                <a:gd name="T68" fmla="*/ 123 w 187"/>
                <a:gd name="T69" fmla="*/ 63 h 153"/>
                <a:gd name="T70" fmla="*/ 133 w 187"/>
                <a:gd name="T71" fmla="*/ 62 h 153"/>
                <a:gd name="T72" fmla="*/ 137 w 187"/>
                <a:gd name="T73" fmla="*/ 53 h 153"/>
                <a:gd name="T74" fmla="*/ 141 w 187"/>
                <a:gd name="T75" fmla="*/ 62 h 153"/>
                <a:gd name="T76" fmla="*/ 151 w 187"/>
                <a:gd name="T77" fmla="*/ 63 h 153"/>
                <a:gd name="T78" fmla="*/ 144 w 187"/>
                <a:gd name="T79" fmla="*/ 70 h 153"/>
                <a:gd name="T80" fmla="*/ 145 w 187"/>
                <a:gd name="T81" fmla="*/ 79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7" h="153">
                  <a:moveTo>
                    <a:pt x="187" y="69"/>
                  </a:moveTo>
                  <a:cubicBezTo>
                    <a:pt x="187" y="31"/>
                    <a:pt x="145" y="0"/>
                    <a:pt x="93" y="0"/>
                  </a:cubicBezTo>
                  <a:cubicBezTo>
                    <a:pt x="42" y="0"/>
                    <a:pt x="0" y="31"/>
                    <a:pt x="0" y="69"/>
                  </a:cubicBezTo>
                  <a:cubicBezTo>
                    <a:pt x="0" y="108"/>
                    <a:pt x="42" y="139"/>
                    <a:pt x="93" y="139"/>
                  </a:cubicBezTo>
                  <a:cubicBezTo>
                    <a:pt x="106" y="139"/>
                    <a:pt x="118" y="137"/>
                    <a:pt x="128" y="134"/>
                  </a:cubicBezTo>
                  <a:cubicBezTo>
                    <a:pt x="132" y="133"/>
                    <a:pt x="168" y="153"/>
                    <a:pt x="168" y="153"/>
                  </a:cubicBezTo>
                  <a:cubicBezTo>
                    <a:pt x="156" y="120"/>
                    <a:pt x="156" y="120"/>
                    <a:pt x="156" y="120"/>
                  </a:cubicBezTo>
                  <a:cubicBezTo>
                    <a:pt x="175" y="108"/>
                    <a:pt x="187" y="90"/>
                    <a:pt x="187" y="69"/>
                  </a:cubicBezTo>
                  <a:close/>
                  <a:moveTo>
                    <a:pt x="57" y="79"/>
                  </a:moveTo>
                  <a:cubicBezTo>
                    <a:pt x="49" y="75"/>
                    <a:pt x="49" y="75"/>
                    <a:pt x="49" y="75"/>
                  </a:cubicBezTo>
                  <a:cubicBezTo>
                    <a:pt x="40" y="79"/>
                    <a:pt x="40" y="79"/>
                    <a:pt x="40" y="79"/>
                  </a:cubicBezTo>
                  <a:cubicBezTo>
                    <a:pt x="42" y="70"/>
                    <a:pt x="42" y="70"/>
                    <a:pt x="42" y="70"/>
                  </a:cubicBezTo>
                  <a:cubicBezTo>
                    <a:pt x="35" y="63"/>
                    <a:pt x="35" y="63"/>
                    <a:pt x="35" y="63"/>
                  </a:cubicBezTo>
                  <a:cubicBezTo>
                    <a:pt x="45" y="62"/>
                    <a:pt x="45" y="62"/>
                    <a:pt x="45" y="62"/>
                  </a:cubicBezTo>
                  <a:cubicBezTo>
                    <a:pt x="49" y="53"/>
                    <a:pt x="49" y="53"/>
                    <a:pt x="49" y="53"/>
                  </a:cubicBezTo>
                  <a:cubicBezTo>
                    <a:pt x="53" y="62"/>
                    <a:pt x="53" y="62"/>
                    <a:pt x="53" y="62"/>
                  </a:cubicBezTo>
                  <a:cubicBezTo>
                    <a:pt x="62" y="63"/>
                    <a:pt x="62" y="63"/>
                    <a:pt x="62" y="63"/>
                  </a:cubicBezTo>
                  <a:cubicBezTo>
                    <a:pt x="56" y="70"/>
                    <a:pt x="56" y="70"/>
                    <a:pt x="56" y="70"/>
                  </a:cubicBezTo>
                  <a:lnTo>
                    <a:pt x="57" y="79"/>
                  </a:lnTo>
                  <a:close/>
                  <a:moveTo>
                    <a:pt x="106" y="83"/>
                  </a:moveTo>
                  <a:cubicBezTo>
                    <a:pt x="93" y="76"/>
                    <a:pt x="93" y="76"/>
                    <a:pt x="93" y="76"/>
                  </a:cubicBezTo>
                  <a:cubicBezTo>
                    <a:pt x="80" y="83"/>
                    <a:pt x="80" y="83"/>
                    <a:pt x="80" y="83"/>
                  </a:cubicBezTo>
                  <a:cubicBezTo>
                    <a:pt x="82" y="68"/>
                    <a:pt x="82" y="68"/>
                    <a:pt x="82" y="68"/>
                  </a:cubicBezTo>
                  <a:cubicBezTo>
                    <a:pt x="72" y="58"/>
                    <a:pt x="72" y="58"/>
                    <a:pt x="72" y="58"/>
                  </a:cubicBezTo>
                  <a:cubicBezTo>
                    <a:pt x="86" y="56"/>
                    <a:pt x="86" y="56"/>
                    <a:pt x="86" y="56"/>
                  </a:cubicBezTo>
                  <a:cubicBezTo>
                    <a:pt x="93" y="43"/>
                    <a:pt x="93" y="43"/>
                    <a:pt x="93" y="43"/>
                  </a:cubicBezTo>
                  <a:cubicBezTo>
                    <a:pt x="100" y="56"/>
                    <a:pt x="100" y="56"/>
                    <a:pt x="100" y="56"/>
                  </a:cubicBezTo>
                  <a:cubicBezTo>
                    <a:pt x="114" y="58"/>
                    <a:pt x="114" y="58"/>
                    <a:pt x="114" y="58"/>
                  </a:cubicBezTo>
                  <a:cubicBezTo>
                    <a:pt x="104" y="68"/>
                    <a:pt x="104" y="68"/>
                    <a:pt x="104" y="68"/>
                  </a:cubicBezTo>
                  <a:lnTo>
                    <a:pt x="106" y="83"/>
                  </a:lnTo>
                  <a:close/>
                  <a:moveTo>
                    <a:pt x="145" y="79"/>
                  </a:moveTo>
                  <a:cubicBezTo>
                    <a:pt x="137" y="75"/>
                    <a:pt x="137" y="75"/>
                    <a:pt x="137" y="75"/>
                  </a:cubicBezTo>
                  <a:cubicBezTo>
                    <a:pt x="129" y="79"/>
                    <a:pt x="129" y="79"/>
                    <a:pt x="129" y="79"/>
                  </a:cubicBezTo>
                  <a:cubicBezTo>
                    <a:pt x="130" y="70"/>
                    <a:pt x="130" y="70"/>
                    <a:pt x="130" y="70"/>
                  </a:cubicBezTo>
                  <a:cubicBezTo>
                    <a:pt x="123" y="63"/>
                    <a:pt x="123" y="63"/>
                    <a:pt x="123" y="63"/>
                  </a:cubicBezTo>
                  <a:cubicBezTo>
                    <a:pt x="133" y="62"/>
                    <a:pt x="133" y="62"/>
                    <a:pt x="133" y="62"/>
                  </a:cubicBezTo>
                  <a:cubicBezTo>
                    <a:pt x="137" y="53"/>
                    <a:pt x="137" y="53"/>
                    <a:pt x="137" y="53"/>
                  </a:cubicBezTo>
                  <a:cubicBezTo>
                    <a:pt x="141" y="62"/>
                    <a:pt x="141" y="62"/>
                    <a:pt x="141" y="62"/>
                  </a:cubicBezTo>
                  <a:cubicBezTo>
                    <a:pt x="151" y="63"/>
                    <a:pt x="151" y="63"/>
                    <a:pt x="151" y="63"/>
                  </a:cubicBezTo>
                  <a:cubicBezTo>
                    <a:pt x="144" y="70"/>
                    <a:pt x="144" y="70"/>
                    <a:pt x="144" y="70"/>
                  </a:cubicBezTo>
                  <a:lnTo>
                    <a:pt x="145" y="79"/>
                  </a:lnTo>
                  <a:close/>
                </a:path>
              </a:pathLst>
            </a:custGeom>
            <a:grpFill/>
            <a:ln>
              <a:noFill/>
            </a:ln>
          </p:spPr>
          <p:txBody>
            <a:bodyPr vert="horz" wrap="square" lIns="91440" tIns="45720" rIns="91440" bIns="45720" numCol="1" anchor="t" anchorCtr="0" compatLnSpc="1"/>
            <a:lstStyle/>
            <a:p>
              <a:endParaRPr lang="en-US"/>
            </a:p>
          </p:txBody>
        </p:sp>
      </p:grpSp>
      <p:grpSp>
        <p:nvGrpSpPr>
          <p:cNvPr id="179" name="组合 178"/>
          <p:cNvGrpSpPr/>
          <p:nvPr/>
        </p:nvGrpSpPr>
        <p:grpSpPr>
          <a:xfrm>
            <a:off x="1793875" y="4874260"/>
            <a:ext cx="518160" cy="516890"/>
            <a:chOff x="16680" y="878"/>
            <a:chExt cx="816" cy="814"/>
          </a:xfrm>
          <a:gradFill>
            <a:gsLst>
              <a:gs pos="44000">
                <a:srgbClr val="A0B2C5"/>
              </a:gs>
              <a:gs pos="86000">
                <a:srgbClr val="1E4A7A"/>
              </a:gs>
            </a:gsLst>
            <a:lin ang="5400000" scaled="0"/>
          </a:gradFill>
        </p:grpSpPr>
        <p:sp>
          <p:nvSpPr>
            <p:cNvPr id="124" name="Freeform 322"/>
            <p:cNvSpPr>
              <a:spLocks noEditPoints="1"/>
            </p:cNvSpPr>
            <p:nvPr/>
          </p:nvSpPr>
          <p:spPr bwMode="auto">
            <a:xfrm>
              <a:off x="16850" y="1265"/>
              <a:ext cx="503" cy="270"/>
            </a:xfrm>
            <a:custGeom>
              <a:avLst/>
              <a:gdLst>
                <a:gd name="T0" fmla="*/ 192 w 192"/>
                <a:gd name="T1" fmla="*/ 0 h 103"/>
                <a:gd name="T2" fmla="*/ 0 w 192"/>
                <a:gd name="T3" fmla="*/ 0 h 103"/>
                <a:gd name="T4" fmla="*/ 0 w 192"/>
                <a:gd name="T5" fmla="*/ 103 h 103"/>
                <a:gd name="T6" fmla="*/ 192 w 192"/>
                <a:gd name="T7" fmla="*/ 103 h 103"/>
                <a:gd name="T8" fmla="*/ 192 w 192"/>
                <a:gd name="T9" fmla="*/ 0 h 103"/>
                <a:gd name="T10" fmla="*/ 139 w 192"/>
                <a:gd name="T11" fmla="*/ 72 h 103"/>
                <a:gd name="T12" fmla="*/ 125 w 192"/>
                <a:gd name="T13" fmla="*/ 85 h 103"/>
                <a:gd name="T14" fmla="*/ 106 w 192"/>
                <a:gd name="T15" fmla="*/ 68 h 103"/>
                <a:gd name="T16" fmla="*/ 96 w 192"/>
                <a:gd name="T17" fmla="*/ 85 h 103"/>
                <a:gd name="T18" fmla="*/ 81 w 192"/>
                <a:gd name="T19" fmla="*/ 28 h 103"/>
                <a:gd name="T20" fmla="*/ 139 w 192"/>
                <a:gd name="T21" fmla="*/ 43 h 103"/>
                <a:gd name="T22" fmla="*/ 121 w 192"/>
                <a:gd name="T23" fmla="*/ 53 h 103"/>
                <a:gd name="T24" fmla="*/ 139 w 192"/>
                <a:gd name="T25" fmla="*/ 7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2" h="103">
                  <a:moveTo>
                    <a:pt x="192" y="0"/>
                  </a:moveTo>
                  <a:lnTo>
                    <a:pt x="0" y="0"/>
                  </a:lnTo>
                  <a:lnTo>
                    <a:pt x="0" y="103"/>
                  </a:lnTo>
                  <a:lnTo>
                    <a:pt x="192" y="103"/>
                  </a:lnTo>
                  <a:lnTo>
                    <a:pt x="192" y="0"/>
                  </a:lnTo>
                  <a:close/>
                  <a:moveTo>
                    <a:pt x="139" y="72"/>
                  </a:moveTo>
                  <a:lnTo>
                    <a:pt x="125" y="85"/>
                  </a:lnTo>
                  <a:lnTo>
                    <a:pt x="106" y="68"/>
                  </a:lnTo>
                  <a:lnTo>
                    <a:pt x="96" y="85"/>
                  </a:lnTo>
                  <a:lnTo>
                    <a:pt x="81" y="28"/>
                  </a:lnTo>
                  <a:lnTo>
                    <a:pt x="139" y="43"/>
                  </a:lnTo>
                  <a:lnTo>
                    <a:pt x="121" y="53"/>
                  </a:lnTo>
                  <a:lnTo>
                    <a:pt x="139" y="72"/>
                  </a:lnTo>
                  <a:close/>
                </a:path>
              </a:pathLst>
            </a:custGeom>
            <a:grpFill/>
            <a:ln>
              <a:noFill/>
            </a:ln>
          </p:spPr>
          <p:txBody>
            <a:bodyPr vert="horz" wrap="square" lIns="91440" tIns="45720" rIns="91440" bIns="45720" numCol="1" anchor="t" anchorCtr="0" compatLnSpc="1"/>
            <a:lstStyle/>
            <a:p>
              <a:endParaRPr lang="en-US"/>
            </a:p>
          </p:txBody>
        </p:sp>
        <p:sp>
          <p:nvSpPr>
            <p:cNvPr id="125" name="Freeform 323"/>
            <p:cNvSpPr>
              <a:spLocks noEditPoints="1"/>
            </p:cNvSpPr>
            <p:nvPr/>
          </p:nvSpPr>
          <p:spPr bwMode="auto">
            <a:xfrm>
              <a:off x="16680" y="878"/>
              <a:ext cx="817" cy="814"/>
            </a:xfrm>
            <a:custGeom>
              <a:avLst/>
              <a:gdLst>
                <a:gd name="T0" fmla="*/ 243 w 249"/>
                <a:gd name="T1" fmla="*/ 209 h 248"/>
                <a:gd name="T2" fmla="*/ 232 w 249"/>
                <a:gd name="T3" fmla="*/ 209 h 248"/>
                <a:gd name="T4" fmla="*/ 228 w 249"/>
                <a:gd name="T5" fmla="*/ 209 h 248"/>
                <a:gd name="T6" fmla="*/ 228 w 249"/>
                <a:gd name="T7" fmla="*/ 150 h 248"/>
                <a:gd name="T8" fmla="*/ 232 w 249"/>
                <a:gd name="T9" fmla="*/ 146 h 248"/>
                <a:gd name="T10" fmla="*/ 249 w 249"/>
                <a:gd name="T11" fmla="*/ 108 h 248"/>
                <a:gd name="T12" fmla="*/ 198 w 249"/>
                <a:gd name="T13" fmla="*/ 57 h 248"/>
                <a:gd name="T14" fmla="*/ 182 w 249"/>
                <a:gd name="T15" fmla="*/ 59 h 248"/>
                <a:gd name="T16" fmla="*/ 117 w 249"/>
                <a:gd name="T17" fmla="*/ 0 h 248"/>
                <a:gd name="T18" fmla="*/ 51 w 249"/>
                <a:gd name="T19" fmla="*/ 66 h 248"/>
                <a:gd name="T20" fmla="*/ 52 w 249"/>
                <a:gd name="T21" fmla="*/ 79 h 248"/>
                <a:gd name="T22" fmla="*/ 40 w 249"/>
                <a:gd name="T23" fmla="*/ 79 h 248"/>
                <a:gd name="T24" fmla="*/ 0 w 249"/>
                <a:gd name="T25" fmla="*/ 119 h 248"/>
                <a:gd name="T26" fmla="*/ 29 w 249"/>
                <a:gd name="T27" fmla="*/ 158 h 248"/>
                <a:gd name="T28" fmla="*/ 29 w 249"/>
                <a:gd name="T29" fmla="*/ 209 h 248"/>
                <a:gd name="T30" fmla="*/ 25 w 249"/>
                <a:gd name="T31" fmla="*/ 209 h 248"/>
                <a:gd name="T32" fmla="*/ 14 w 249"/>
                <a:gd name="T33" fmla="*/ 209 h 248"/>
                <a:gd name="T34" fmla="*/ 13 w 249"/>
                <a:gd name="T35" fmla="*/ 220 h 248"/>
                <a:gd name="T36" fmla="*/ 13 w 249"/>
                <a:gd name="T37" fmla="*/ 223 h 248"/>
                <a:gd name="T38" fmla="*/ 13 w 249"/>
                <a:gd name="T39" fmla="*/ 226 h 248"/>
                <a:gd name="T40" fmla="*/ 35 w 249"/>
                <a:gd name="T41" fmla="*/ 248 h 248"/>
                <a:gd name="T42" fmla="*/ 223 w 249"/>
                <a:gd name="T43" fmla="*/ 248 h 248"/>
                <a:gd name="T44" fmla="*/ 244 w 249"/>
                <a:gd name="T45" fmla="*/ 226 h 248"/>
                <a:gd name="T46" fmla="*/ 244 w 249"/>
                <a:gd name="T47" fmla="*/ 223 h 248"/>
                <a:gd name="T48" fmla="*/ 244 w 249"/>
                <a:gd name="T49" fmla="*/ 220 h 248"/>
                <a:gd name="T50" fmla="*/ 243 w 249"/>
                <a:gd name="T51" fmla="*/ 209 h 248"/>
                <a:gd name="T52" fmla="*/ 41 w 249"/>
                <a:gd name="T53" fmla="*/ 112 h 248"/>
                <a:gd name="T54" fmla="*/ 46 w 249"/>
                <a:gd name="T55" fmla="*/ 107 h 248"/>
                <a:gd name="T56" fmla="*/ 211 w 249"/>
                <a:gd name="T57" fmla="*/ 107 h 248"/>
                <a:gd name="T58" fmla="*/ 216 w 249"/>
                <a:gd name="T59" fmla="*/ 112 h 248"/>
                <a:gd name="T60" fmla="*/ 216 w 249"/>
                <a:gd name="T61" fmla="*/ 209 h 248"/>
                <a:gd name="T62" fmla="*/ 160 w 249"/>
                <a:gd name="T63" fmla="*/ 209 h 248"/>
                <a:gd name="T64" fmla="*/ 149 w 249"/>
                <a:gd name="T65" fmla="*/ 209 h 248"/>
                <a:gd name="T66" fmla="*/ 149 w 249"/>
                <a:gd name="T67" fmla="*/ 212 h 248"/>
                <a:gd name="T68" fmla="*/ 108 w 249"/>
                <a:gd name="T69" fmla="*/ 212 h 248"/>
                <a:gd name="T70" fmla="*/ 108 w 249"/>
                <a:gd name="T71" fmla="*/ 209 h 248"/>
                <a:gd name="T72" fmla="*/ 97 w 249"/>
                <a:gd name="T73" fmla="*/ 209 h 248"/>
                <a:gd name="T74" fmla="*/ 41 w 249"/>
                <a:gd name="T75" fmla="*/ 209 h 248"/>
                <a:gd name="T76" fmla="*/ 41 w 249"/>
                <a:gd name="T77" fmla="*/ 112 h 248"/>
                <a:gd name="T78" fmla="*/ 232 w 249"/>
                <a:gd name="T79" fmla="*/ 226 h 248"/>
                <a:gd name="T80" fmla="*/ 223 w 249"/>
                <a:gd name="T81" fmla="*/ 235 h 248"/>
                <a:gd name="T82" fmla="*/ 35 w 249"/>
                <a:gd name="T83" fmla="*/ 235 h 248"/>
                <a:gd name="T84" fmla="*/ 25 w 249"/>
                <a:gd name="T85" fmla="*/ 226 h 248"/>
                <a:gd name="T86" fmla="*/ 25 w 249"/>
                <a:gd name="T87" fmla="*/ 223 h 248"/>
                <a:gd name="T88" fmla="*/ 25 w 249"/>
                <a:gd name="T89" fmla="*/ 222 h 248"/>
                <a:gd name="T90" fmla="*/ 97 w 249"/>
                <a:gd name="T91" fmla="*/ 222 h 248"/>
                <a:gd name="T92" fmla="*/ 100 w 249"/>
                <a:gd name="T93" fmla="*/ 224 h 248"/>
                <a:gd name="T94" fmla="*/ 158 w 249"/>
                <a:gd name="T95" fmla="*/ 224 h 248"/>
                <a:gd name="T96" fmla="*/ 160 w 249"/>
                <a:gd name="T97" fmla="*/ 222 h 248"/>
                <a:gd name="T98" fmla="*/ 232 w 249"/>
                <a:gd name="T99" fmla="*/ 222 h 248"/>
                <a:gd name="T100" fmla="*/ 232 w 249"/>
                <a:gd name="T101" fmla="*/ 223 h 248"/>
                <a:gd name="T102" fmla="*/ 232 w 249"/>
                <a:gd name="T103" fmla="*/ 226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9" h="248">
                  <a:moveTo>
                    <a:pt x="243" y="209"/>
                  </a:moveTo>
                  <a:cubicBezTo>
                    <a:pt x="232" y="209"/>
                    <a:pt x="232" y="209"/>
                    <a:pt x="232" y="209"/>
                  </a:cubicBezTo>
                  <a:cubicBezTo>
                    <a:pt x="228" y="209"/>
                    <a:pt x="228" y="209"/>
                    <a:pt x="228" y="209"/>
                  </a:cubicBezTo>
                  <a:cubicBezTo>
                    <a:pt x="228" y="150"/>
                    <a:pt x="228" y="150"/>
                    <a:pt x="228" y="150"/>
                  </a:cubicBezTo>
                  <a:cubicBezTo>
                    <a:pt x="230" y="149"/>
                    <a:pt x="231" y="148"/>
                    <a:pt x="232" y="146"/>
                  </a:cubicBezTo>
                  <a:cubicBezTo>
                    <a:pt x="242" y="137"/>
                    <a:pt x="249" y="123"/>
                    <a:pt x="249" y="108"/>
                  </a:cubicBezTo>
                  <a:cubicBezTo>
                    <a:pt x="249" y="80"/>
                    <a:pt x="226" y="57"/>
                    <a:pt x="198" y="57"/>
                  </a:cubicBezTo>
                  <a:cubicBezTo>
                    <a:pt x="192" y="57"/>
                    <a:pt x="187" y="58"/>
                    <a:pt x="182" y="59"/>
                  </a:cubicBezTo>
                  <a:cubicBezTo>
                    <a:pt x="179" y="26"/>
                    <a:pt x="151" y="0"/>
                    <a:pt x="117" y="0"/>
                  </a:cubicBezTo>
                  <a:cubicBezTo>
                    <a:pt x="80" y="0"/>
                    <a:pt x="51" y="30"/>
                    <a:pt x="51" y="66"/>
                  </a:cubicBezTo>
                  <a:cubicBezTo>
                    <a:pt x="51" y="70"/>
                    <a:pt x="52" y="75"/>
                    <a:pt x="52" y="79"/>
                  </a:cubicBezTo>
                  <a:cubicBezTo>
                    <a:pt x="40" y="79"/>
                    <a:pt x="40" y="79"/>
                    <a:pt x="40" y="79"/>
                  </a:cubicBezTo>
                  <a:cubicBezTo>
                    <a:pt x="18" y="79"/>
                    <a:pt x="0" y="97"/>
                    <a:pt x="0" y="119"/>
                  </a:cubicBezTo>
                  <a:cubicBezTo>
                    <a:pt x="0" y="138"/>
                    <a:pt x="12" y="153"/>
                    <a:pt x="29" y="158"/>
                  </a:cubicBezTo>
                  <a:cubicBezTo>
                    <a:pt x="29" y="209"/>
                    <a:pt x="29" y="209"/>
                    <a:pt x="29" y="209"/>
                  </a:cubicBezTo>
                  <a:cubicBezTo>
                    <a:pt x="25" y="209"/>
                    <a:pt x="25" y="209"/>
                    <a:pt x="25" y="209"/>
                  </a:cubicBezTo>
                  <a:cubicBezTo>
                    <a:pt x="14" y="209"/>
                    <a:pt x="14" y="209"/>
                    <a:pt x="14" y="209"/>
                  </a:cubicBezTo>
                  <a:cubicBezTo>
                    <a:pt x="13" y="220"/>
                    <a:pt x="13" y="220"/>
                    <a:pt x="13" y="220"/>
                  </a:cubicBezTo>
                  <a:cubicBezTo>
                    <a:pt x="13" y="221"/>
                    <a:pt x="13" y="221"/>
                    <a:pt x="13" y="223"/>
                  </a:cubicBezTo>
                  <a:cubicBezTo>
                    <a:pt x="13" y="226"/>
                    <a:pt x="13" y="226"/>
                    <a:pt x="13" y="226"/>
                  </a:cubicBezTo>
                  <a:cubicBezTo>
                    <a:pt x="13" y="238"/>
                    <a:pt x="23" y="248"/>
                    <a:pt x="35" y="248"/>
                  </a:cubicBezTo>
                  <a:cubicBezTo>
                    <a:pt x="223" y="248"/>
                    <a:pt x="223" y="248"/>
                    <a:pt x="223" y="248"/>
                  </a:cubicBezTo>
                  <a:cubicBezTo>
                    <a:pt x="235" y="248"/>
                    <a:pt x="244" y="238"/>
                    <a:pt x="244" y="226"/>
                  </a:cubicBezTo>
                  <a:cubicBezTo>
                    <a:pt x="244" y="223"/>
                    <a:pt x="244" y="223"/>
                    <a:pt x="244" y="223"/>
                  </a:cubicBezTo>
                  <a:cubicBezTo>
                    <a:pt x="244" y="221"/>
                    <a:pt x="244" y="220"/>
                    <a:pt x="244" y="220"/>
                  </a:cubicBezTo>
                  <a:lnTo>
                    <a:pt x="243" y="209"/>
                  </a:lnTo>
                  <a:close/>
                  <a:moveTo>
                    <a:pt x="41" y="112"/>
                  </a:moveTo>
                  <a:cubicBezTo>
                    <a:pt x="41" y="109"/>
                    <a:pt x="43" y="107"/>
                    <a:pt x="46" y="107"/>
                  </a:cubicBezTo>
                  <a:cubicBezTo>
                    <a:pt x="211" y="107"/>
                    <a:pt x="211" y="107"/>
                    <a:pt x="211" y="107"/>
                  </a:cubicBezTo>
                  <a:cubicBezTo>
                    <a:pt x="214" y="107"/>
                    <a:pt x="216" y="109"/>
                    <a:pt x="216" y="112"/>
                  </a:cubicBezTo>
                  <a:cubicBezTo>
                    <a:pt x="216" y="209"/>
                    <a:pt x="216" y="209"/>
                    <a:pt x="216" y="209"/>
                  </a:cubicBezTo>
                  <a:cubicBezTo>
                    <a:pt x="160" y="209"/>
                    <a:pt x="160" y="209"/>
                    <a:pt x="160" y="209"/>
                  </a:cubicBezTo>
                  <a:cubicBezTo>
                    <a:pt x="149" y="209"/>
                    <a:pt x="149" y="209"/>
                    <a:pt x="149" y="209"/>
                  </a:cubicBezTo>
                  <a:cubicBezTo>
                    <a:pt x="149" y="212"/>
                    <a:pt x="149" y="212"/>
                    <a:pt x="149" y="212"/>
                  </a:cubicBezTo>
                  <a:cubicBezTo>
                    <a:pt x="108" y="212"/>
                    <a:pt x="108" y="212"/>
                    <a:pt x="108" y="212"/>
                  </a:cubicBezTo>
                  <a:cubicBezTo>
                    <a:pt x="108" y="209"/>
                    <a:pt x="108" y="209"/>
                    <a:pt x="108" y="209"/>
                  </a:cubicBezTo>
                  <a:cubicBezTo>
                    <a:pt x="97" y="209"/>
                    <a:pt x="97" y="209"/>
                    <a:pt x="97" y="209"/>
                  </a:cubicBezTo>
                  <a:cubicBezTo>
                    <a:pt x="41" y="209"/>
                    <a:pt x="41" y="209"/>
                    <a:pt x="41" y="209"/>
                  </a:cubicBezTo>
                  <a:lnTo>
                    <a:pt x="41" y="112"/>
                  </a:lnTo>
                  <a:close/>
                  <a:moveTo>
                    <a:pt x="232" y="226"/>
                  </a:moveTo>
                  <a:cubicBezTo>
                    <a:pt x="232" y="231"/>
                    <a:pt x="228" y="235"/>
                    <a:pt x="223" y="235"/>
                  </a:cubicBezTo>
                  <a:cubicBezTo>
                    <a:pt x="35" y="235"/>
                    <a:pt x="35" y="235"/>
                    <a:pt x="35" y="235"/>
                  </a:cubicBezTo>
                  <a:cubicBezTo>
                    <a:pt x="29" y="235"/>
                    <a:pt x="25" y="231"/>
                    <a:pt x="25" y="226"/>
                  </a:cubicBezTo>
                  <a:cubicBezTo>
                    <a:pt x="25" y="223"/>
                    <a:pt x="25" y="223"/>
                    <a:pt x="25" y="223"/>
                  </a:cubicBezTo>
                  <a:cubicBezTo>
                    <a:pt x="25" y="222"/>
                    <a:pt x="25" y="222"/>
                    <a:pt x="25" y="222"/>
                  </a:cubicBezTo>
                  <a:cubicBezTo>
                    <a:pt x="97" y="222"/>
                    <a:pt x="97" y="222"/>
                    <a:pt x="97" y="222"/>
                  </a:cubicBezTo>
                  <a:cubicBezTo>
                    <a:pt x="97" y="223"/>
                    <a:pt x="98" y="224"/>
                    <a:pt x="100" y="224"/>
                  </a:cubicBezTo>
                  <a:cubicBezTo>
                    <a:pt x="158" y="224"/>
                    <a:pt x="158" y="224"/>
                    <a:pt x="158" y="224"/>
                  </a:cubicBezTo>
                  <a:cubicBezTo>
                    <a:pt x="159" y="224"/>
                    <a:pt x="160" y="223"/>
                    <a:pt x="160" y="222"/>
                  </a:cubicBezTo>
                  <a:cubicBezTo>
                    <a:pt x="232" y="222"/>
                    <a:pt x="232" y="222"/>
                    <a:pt x="232" y="222"/>
                  </a:cubicBezTo>
                  <a:cubicBezTo>
                    <a:pt x="232" y="222"/>
                    <a:pt x="232" y="222"/>
                    <a:pt x="232" y="223"/>
                  </a:cubicBezTo>
                  <a:lnTo>
                    <a:pt x="232" y="226"/>
                  </a:lnTo>
                  <a:close/>
                </a:path>
              </a:pathLst>
            </a:custGeom>
            <a:grpFill/>
            <a:ln>
              <a:noFill/>
            </a:ln>
          </p:spPr>
          <p:txBody>
            <a:bodyPr vert="horz" wrap="square" lIns="91440" tIns="45720" rIns="91440" bIns="45720" numCol="1" anchor="t" anchorCtr="0" compatLnSpc="1"/>
            <a:lstStyle/>
            <a:p>
              <a:endParaRPr lang="en-US"/>
            </a:p>
          </p:txBody>
        </p:sp>
      </p:grpSp>
      <p:grpSp>
        <p:nvGrpSpPr>
          <p:cNvPr id="182" name="组合 181"/>
          <p:cNvGrpSpPr/>
          <p:nvPr/>
        </p:nvGrpSpPr>
        <p:grpSpPr>
          <a:xfrm>
            <a:off x="6425565" y="3434080"/>
            <a:ext cx="581660" cy="499745"/>
            <a:chOff x="7648" y="2970"/>
            <a:chExt cx="916" cy="787"/>
          </a:xfrm>
          <a:gradFill>
            <a:gsLst>
              <a:gs pos="44000">
                <a:srgbClr val="A0B2C5"/>
              </a:gs>
              <a:gs pos="86000">
                <a:srgbClr val="1E4A7A"/>
              </a:gs>
            </a:gsLst>
            <a:lin ang="5400000" scaled="0"/>
          </a:gradFill>
        </p:grpSpPr>
        <p:sp>
          <p:nvSpPr>
            <p:cNvPr id="9" name="Oval 217"/>
            <p:cNvSpPr>
              <a:spLocks noChangeArrowheads="1"/>
            </p:cNvSpPr>
            <p:nvPr/>
          </p:nvSpPr>
          <p:spPr bwMode="auto">
            <a:xfrm>
              <a:off x="8017" y="3193"/>
              <a:ext cx="181" cy="223"/>
            </a:xfrm>
            <a:prstGeom prst="ellipse">
              <a:avLst/>
            </a:prstGeom>
            <a:grpFill/>
            <a:ln>
              <a:noFill/>
            </a:ln>
          </p:spPr>
          <p:txBody>
            <a:bodyPr vert="horz" wrap="square" lIns="91440" tIns="45720" rIns="91440" bIns="45720" numCol="1" anchor="t" anchorCtr="0" compatLnSpc="1"/>
            <a:lstStyle/>
            <a:p>
              <a:endParaRPr lang="en-US"/>
            </a:p>
          </p:txBody>
        </p:sp>
        <p:sp>
          <p:nvSpPr>
            <p:cNvPr id="10" name="Freeform 218"/>
            <p:cNvSpPr/>
            <p:nvPr/>
          </p:nvSpPr>
          <p:spPr bwMode="auto">
            <a:xfrm>
              <a:off x="8138" y="3441"/>
              <a:ext cx="162" cy="225"/>
            </a:xfrm>
            <a:custGeom>
              <a:avLst/>
              <a:gdLst>
                <a:gd name="T0" fmla="*/ 46 w 49"/>
                <a:gd name="T1" fmla="*/ 16 h 68"/>
                <a:gd name="T2" fmla="*/ 30 w 49"/>
                <a:gd name="T3" fmla="*/ 1 h 68"/>
                <a:gd name="T4" fmla="*/ 15 w 49"/>
                <a:gd name="T5" fmla="*/ 1 h 68"/>
                <a:gd name="T6" fmla="*/ 25 w 49"/>
                <a:gd name="T7" fmla="*/ 9 h 68"/>
                <a:gd name="T8" fmla="*/ 11 w 49"/>
                <a:gd name="T9" fmla="*/ 16 h 68"/>
                <a:gd name="T10" fmla="*/ 18 w 49"/>
                <a:gd name="T11" fmla="*/ 27 h 68"/>
                <a:gd name="T12" fmla="*/ 0 w 49"/>
                <a:gd name="T13" fmla="*/ 67 h 68"/>
                <a:gd name="T14" fmla="*/ 0 w 49"/>
                <a:gd name="T15" fmla="*/ 68 h 68"/>
                <a:gd name="T16" fmla="*/ 49 w 49"/>
                <a:gd name="T17" fmla="*/ 48 h 68"/>
                <a:gd name="T18" fmla="*/ 46 w 49"/>
                <a:gd name="T19" fmla="*/ 16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68">
                  <a:moveTo>
                    <a:pt x="46" y="16"/>
                  </a:moveTo>
                  <a:cubicBezTo>
                    <a:pt x="45" y="7"/>
                    <a:pt x="38" y="0"/>
                    <a:pt x="30" y="1"/>
                  </a:cubicBezTo>
                  <a:cubicBezTo>
                    <a:pt x="30" y="1"/>
                    <a:pt x="24" y="1"/>
                    <a:pt x="15" y="1"/>
                  </a:cubicBezTo>
                  <a:cubicBezTo>
                    <a:pt x="25" y="9"/>
                    <a:pt x="25" y="9"/>
                    <a:pt x="25" y="9"/>
                  </a:cubicBezTo>
                  <a:cubicBezTo>
                    <a:pt x="11" y="16"/>
                    <a:pt x="11" y="16"/>
                    <a:pt x="11" y="16"/>
                  </a:cubicBezTo>
                  <a:cubicBezTo>
                    <a:pt x="18" y="27"/>
                    <a:pt x="18" y="27"/>
                    <a:pt x="18" y="27"/>
                  </a:cubicBezTo>
                  <a:cubicBezTo>
                    <a:pt x="0" y="67"/>
                    <a:pt x="0" y="67"/>
                    <a:pt x="0" y="67"/>
                  </a:cubicBezTo>
                  <a:cubicBezTo>
                    <a:pt x="0" y="68"/>
                    <a:pt x="0" y="68"/>
                    <a:pt x="0" y="68"/>
                  </a:cubicBezTo>
                  <a:cubicBezTo>
                    <a:pt x="18" y="66"/>
                    <a:pt x="35" y="59"/>
                    <a:pt x="49" y="48"/>
                  </a:cubicBezTo>
                  <a:lnTo>
                    <a:pt x="46" y="16"/>
                  </a:lnTo>
                  <a:close/>
                </a:path>
              </a:pathLst>
            </a:custGeom>
            <a:grpFill/>
            <a:ln>
              <a:noFill/>
            </a:ln>
          </p:spPr>
          <p:txBody>
            <a:bodyPr vert="horz" wrap="square" lIns="91440" tIns="45720" rIns="91440" bIns="45720" numCol="1" anchor="t" anchorCtr="0" compatLnSpc="1"/>
            <a:lstStyle/>
            <a:p>
              <a:endParaRPr lang="en-US"/>
            </a:p>
          </p:txBody>
        </p:sp>
        <p:sp>
          <p:nvSpPr>
            <p:cNvPr id="11" name="Freeform 219"/>
            <p:cNvSpPr/>
            <p:nvPr/>
          </p:nvSpPr>
          <p:spPr bwMode="auto">
            <a:xfrm>
              <a:off x="7918" y="3441"/>
              <a:ext cx="157" cy="225"/>
            </a:xfrm>
            <a:custGeom>
              <a:avLst/>
              <a:gdLst>
                <a:gd name="T0" fmla="*/ 30 w 48"/>
                <a:gd name="T1" fmla="*/ 27 h 68"/>
                <a:gd name="T2" fmla="*/ 37 w 48"/>
                <a:gd name="T3" fmla="*/ 16 h 68"/>
                <a:gd name="T4" fmla="*/ 23 w 48"/>
                <a:gd name="T5" fmla="*/ 9 h 68"/>
                <a:gd name="T6" fmla="*/ 33 w 48"/>
                <a:gd name="T7" fmla="*/ 1 h 68"/>
                <a:gd name="T8" fmla="*/ 19 w 48"/>
                <a:gd name="T9" fmla="*/ 1 h 68"/>
                <a:gd name="T10" fmla="*/ 19 w 48"/>
                <a:gd name="T11" fmla="*/ 1 h 68"/>
                <a:gd name="T12" fmla="*/ 3 w 48"/>
                <a:gd name="T13" fmla="*/ 16 h 68"/>
                <a:gd name="T14" fmla="*/ 0 w 48"/>
                <a:gd name="T15" fmla="*/ 48 h 68"/>
                <a:gd name="T16" fmla="*/ 48 w 48"/>
                <a:gd name="T17" fmla="*/ 68 h 68"/>
                <a:gd name="T18" fmla="*/ 48 w 48"/>
                <a:gd name="T19" fmla="*/ 67 h 68"/>
                <a:gd name="T20" fmla="*/ 30 w 48"/>
                <a:gd name="T21" fmla="*/ 2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68">
                  <a:moveTo>
                    <a:pt x="30" y="27"/>
                  </a:moveTo>
                  <a:cubicBezTo>
                    <a:pt x="37" y="16"/>
                    <a:pt x="37" y="16"/>
                    <a:pt x="37" y="16"/>
                  </a:cubicBezTo>
                  <a:cubicBezTo>
                    <a:pt x="23" y="9"/>
                    <a:pt x="23" y="9"/>
                    <a:pt x="23" y="9"/>
                  </a:cubicBezTo>
                  <a:cubicBezTo>
                    <a:pt x="33" y="1"/>
                    <a:pt x="33" y="1"/>
                    <a:pt x="33" y="1"/>
                  </a:cubicBezTo>
                  <a:cubicBezTo>
                    <a:pt x="25" y="1"/>
                    <a:pt x="19" y="1"/>
                    <a:pt x="19" y="1"/>
                  </a:cubicBezTo>
                  <a:cubicBezTo>
                    <a:pt x="19" y="1"/>
                    <a:pt x="19" y="1"/>
                    <a:pt x="19" y="1"/>
                  </a:cubicBezTo>
                  <a:cubicBezTo>
                    <a:pt x="11" y="0"/>
                    <a:pt x="4" y="7"/>
                    <a:pt x="3" y="16"/>
                  </a:cubicBezTo>
                  <a:cubicBezTo>
                    <a:pt x="0" y="48"/>
                    <a:pt x="0" y="48"/>
                    <a:pt x="0" y="48"/>
                  </a:cubicBezTo>
                  <a:cubicBezTo>
                    <a:pt x="14" y="59"/>
                    <a:pt x="30" y="66"/>
                    <a:pt x="48" y="68"/>
                  </a:cubicBezTo>
                  <a:cubicBezTo>
                    <a:pt x="48" y="67"/>
                    <a:pt x="48" y="67"/>
                    <a:pt x="48" y="67"/>
                  </a:cubicBezTo>
                  <a:lnTo>
                    <a:pt x="30" y="27"/>
                  </a:lnTo>
                  <a:close/>
                </a:path>
              </a:pathLst>
            </a:custGeom>
            <a:grpFill/>
            <a:ln>
              <a:noFill/>
            </a:ln>
          </p:spPr>
          <p:txBody>
            <a:bodyPr vert="horz" wrap="square" lIns="91440" tIns="45720" rIns="91440" bIns="45720" numCol="1" anchor="t" anchorCtr="0" compatLnSpc="1"/>
            <a:lstStyle/>
            <a:p>
              <a:endParaRPr lang="en-US"/>
            </a:p>
          </p:txBody>
        </p:sp>
        <p:sp>
          <p:nvSpPr>
            <p:cNvPr id="14" name="Freeform 220"/>
            <p:cNvSpPr/>
            <p:nvPr/>
          </p:nvSpPr>
          <p:spPr bwMode="auto">
            <a:xfrm>
              <a:off x="8075" y="3441"/>
              <a:ext cx="60" cy="50"/>
            </a:xfrm>
            <a:custGeom>
              <a:avLst/>
              <a:gdLst>
                <a:gd name="T0" fmla="*/ 20 w 23"/>
                <a:gd name="T1" fmla="*/ 18 h 19"/>
                <a:gd name="T2" fmla="*/ 20 w 23"/>
                <a:gd name="T3" fmla="*/ 19 h 19"/>
                <a:gd name="T4" fmla="*/ 23 w 23"/>
                <a:gd name="T5" fmla="*/ 15 h 19"/>
                <a:gd name="T6" fmla="*/ 19 w 23"/>
                <a:gd name="T7" fmla="*/ 0 h 19"/>
                <a:gd name="T8" fmla="*/ 5 w 23"/>
                <a:gd name="T9" fmla="*/ 0 h 19"/>
                <a:gd name="T10" fmla="*/ 0 w 23"/>
                <a:gd name="T11" fmla="*/ 15 h 19"/>
                <a:gd name="T12" fmla="*/ 4 w 23"/>
                <a:gd name="T13" fmla="*/ 19 h 19"/>
                <a:gd name="T14" fmla="*/ 4 w 23"/>
                <a:gd name="T15" fmla="*/ 18 h 19"/>
                <a:gd name="T16" fmla="*/ 20 w 23"/>
                <a:gd name="T17"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19">
                  <a:moveTo>
                    <a:pt x="20" y="18"/>
                  </a:moveTo>
                  <a:lnTo>
                    <a:pt x="20" y="19"/>
                  </a:lnTo>
                  <a:lnTo>
                    <a:pt x="23" y="15"/>
                  </a:lnTo>
                  <a:lnTo>
                    <a:pt x="19" y="0"/>
                  </a:lnTo>
                  <a:lnTo>
                    <a:pt x="5" y="0"/>
                  </a:lnTo>
                  <a:lnTo>
                    <a:pt x="0" y="15"/>
                  </a:lnTo>
                  <a:lnTo>
                    <a:pt x="4" y="19"/>
                  </a:lnTo>
                  <a:lnTo>
                    <a:pt x="4" y="18"/>
                  </a:lnTo>
                  <a:lnTo>
                    <a:pt x="20" y="18"/>
                  </a:lnTo>
                  <a:close/>
                </a:path>
              </a:pathLst>
            </a:custGeom>
            <a:grpFill/>
            <a:ln>
              <a:noFill/>
            </a:ln>
          </p:spPr>
          <p:txBody>
            <a:bodyPr vert="horz" wrap="square" lIns="91440" tIns="45720" rIns="91440" bIns="45720" numCol="1" anchor="t" anchorCtr="0" compatLnSpc="1"/>
            <a:lstStyle/>
            <a:p>
              <a:endParaRPr lang="en-US"/>
            </a:p>
          </p:txBody>
        </p:sp>
        <p:sp>
          <p:nvSpPr>
            <p:cNvPr id="24" name="Freeform 221"/>
            <p:cNvSpPr/>
            <p:nvPr/>
          </p:nvSpPr>
          <p:spPr bwMode="auto">
            <a:xfrm>
              <a:off x="8075" y="3488"/>
              <a:ext cx="63" cy="178"/>
            </a:xfrm>
            <a:custGeom>
              <a:avLst/>
              <a:gdLst>
                <a:gd name="T0" fmla="*/ 16 w 19"/>
                <a:gd name="T1" fmla="*/ 1 h 54"/>
                <a:gd name="T2" fmla="*/ 16 w 19"/>
                <a:gd name="T3" fmla="*/ 0 h 54"/>
                <a:gd name="T4" fmla="*/ 3 w 19"/>
                <a:gd name="T5" fmla="*/ 0 h 54"/>
                <a:gd name="T6" fmla="*/ 3 w 19"/>
                <a:gd name="T7" fmla="*/ 1 h 54"/>
                <a:gd name="T8" fmla="*/ 0 w 19"/>
                <a:gd name="T9" fmla="*/ 53 h 54"/>
                <a:gd name="T10" fmla="*/ 0 w 19"/>
                <a:gd name="T11" fmla="*/ 54 h 54"/>
                <a:gd name="T12" fmla="*/ 9 w 19"/>
                <a:gd name="T13" fmla="*/ 54 h 54"/>
                <a:gd name="T14" fmla="*/ 19 w 19"/>
                <a:gd name="T15" fmla="*/ 54 h 54"/>
                <a:gd name="T16" fmla="*/ 19 w 19"/>
                <a:gd name="T17" fmla="*/ 53 h 54"/>
                <a:gd name="T18" fmla="*/ 16 w 19"/>
                <a:gd name="T19" fmla="*/ 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54">
                  <a:moveTo>
                    <a:pt x="16" y="1"/>
                  </a:moveTo>
                  <a:cubicBezTo>
                    <a:pt x="16" y="0"/>
                    <a:pt x="16" y="0"/>
                    <a:pt x="16" y="0"/>
                  </a:cubicBezTo>
                  <a:cubicBezTo>
                    <a:pt x="3" y="0"/>
                    <a:pt x="3" y="0"/>
                    <a:pt x="3" y="0"/>
                  </a:cubicBezTo>
                  <a:cubicBezTo>
                    <a:pt x="3" y="1"/>
                    <a:pt x="3" y="1"/>
                    <a:pt x="3" y="1"/>
                  </a:cubicBezTo>
                  <a:cubicBezTo>
                    <a:pt x="0" y="53"/>
                    <a:pt x="0" y="53"/>
                    <a:pt x="0" y="53"/>
                  </a:cubicBezTo>
                  <a:cubicBezTo>
                    <a:pt x="0" y="54"/>
                    <a:pt x="0" y="54"/>
                    <a:pt x="0" y="54"/>
                  </a:cubicBezTo>
                  <a:cubicBezTo>
                    <a:pt x="3" y="54"/>
                    <a:pt x="6" y="54"/>
                    <a:pt x="9" y="54"/>
                  </a:cubicBezTo>
                  <a:cubicBezTo>
                    <a:pt x="13" y="54"/>
                    <a:pt x="16" y="54"/>
                    <a:pt x="19" y="54"/>
                  </a:cubicBezTo>
                  <a:cubicBezTo>
                    <a:pt x="19" y="53"/>
                    <a:pt x="19" y="53"/>
                    <a:pt x="19" y="53"/>
                  </a:cubicBezTo>
                  <a:lnTo>
                    <a:pt x="16" y="1"/>
                  </a:lnTo>
                  <a:close/>
                </a:path>
              </a:pathLst>
            </a:custGeom>
            <a:grpFill/>
            <a:ln>
              <a:noFill/>
            </a:ln>
          </p:spPr>
          <p:txBody>
            <a:bodyPr vert="horz" wrap="square" lIns="91440" tIns="45720" rIns="91440" bIns="45720" numCol="1" anchor="t" anchorCtr="0" compatLnSpc="1"/>
            <a:lstStyle/>
            <a:p>
              <a:endParaRPr lang="en-US"/>
            </a:p>
          </p:txBody>
        </p:sp>
        <p:sp>
          <p:nvSpPr>
            <p:cNvPr id="25" name="Freeform 222"/>
            <p:cNvSpPr/>
            <p:nvPr/>
          </p:nvSpPr>
          <p:spPr bwMode="auto">
            <a:xfrm>
              <a:off x="7711" y="3363"/>
              <a:ext cx="770" cy="395"/>
            </a:xfrm>
            <a:custGeom>
              <a:avLst/>
              <a:gdLst>
                <a:gd name="T0" fmla="*/ 120 w 234"/>
                <a:gd name="T1" fmla="*/ 120 h 120"/>
                <a:gd name="T2" fmla="*/ 0 w 234"/>
                <a:gd name="T3" fmla="*/ 0 h 120"/>
                <a:gd name="T4" fmla="*/ 30 w 234"/>
                <a:gd name="T5" fmla="*/ 0 h 120"/>
                <a:gd name="T6" fmla="*/ 120 w 234"/>
                <a:gd name="T7" fmla="*/ 90 h 120"/>
                <a:gd name="T8" fmla="*/ 206 w 234"/>
                <a:gd name="T9" fmla="*/ 28 h 120"/>
                <a:gd name="T10" fmla="*/ 234 w 234"/>
                <a:gd name="T11" fmla="*/ 38 h 120"/>
                <a:gd name="T12" fmla="*/ 120 w 234"/>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34" h="120">
                  <a:moveTo>
                    <a:pt x="120" y="120"/>
                  </a:moveTo>
                  <a:cubicBezTo>
                    <a:pt x="54" y="120"/>
                    <a:pt x="0" y="66"/>
                    <a:pt x="0" y="0"/>
                  </a:cubicBezTo>
                  <a:cubicBezTo>
                    <a:pt x="30" y="0"/>
                    <a:pt x="30" y="0"/>
                    <a:pt x="30" y="0"/>
                  </a:cubicBezTo>
                  <a:cubicBezTo>
                    <a:pt x="30" y="49"/>
                    <a:pt x="71" y="90"/>
                    <a:pt x="120" y="90"/>
                  </a:cubicBezTo>
                  <a:cubicBezTo>
                    <a:pt x="159" y="90"/>
                    <a:pt x="194" y="65"/>
                    <a:pt x="206" y="28"/>
                  </a:cubicBezTo>
                  <a:cubicBezTo>
                    <a:pt x="234" y="38"/>
                    <a:pt x="234" y="38"/>
                    <a:pt x="234" y="38"/>
                  </a:cubicBezTo>
                  <a:cubicBezTo>
                    <a:pt x="218" y="87"/>
                    <a:pt x="172" y="120"/>
                    <a:pt x="120" y="120"/>
                  </a:cubicBezTo>
                  <a:close/>
                </a:path>
              </a:pathLst>
            </a:custGeom>
            <a:grpFill/>
            <a:ln>
              <a:noFill/>
            </a:ln>
          </p:spPr>
          <p:txBody>
            <a:bodyPr vert="horz" wrap="square" lIns="91440" tIns="45720" rIns="91440" bIns="45720" numCol="1" anchor="t" anchorCtr="0" compatLnSpc="1"/>
            <a:lstStyle/>
            <a:p>
              <a:endParaRPr lang="en-US"/>
            </a:p>
          </p:txBody>
        </p:sp>
        <p:sp>
          <p:nvSpPr>
            <p:cNvPr id="27" name="Freeform 223"/>
            <p:cNvSpPr/>
            <p:nvPr/>
          </p:nvSpPr>
          <p:spPr bwMode="auto">
            <a:xfrm>
              <a:off x="7648" y="3271"/>
              <a:ext cx="225" cy="113"/>
            </a:xfrm>
            <a:custGeom>
              <a:avLst/>
              <a:gdLst>
                <a:gd name="T0" fmla="*/ 86 w 86"/>
                <a:gd name="T1" fmla="*/ 43 h 43"/>
                <a:gd name="T2" fmla="*/ 43 w 86"/>
                <a:gd name="T3" fmla="*/ 0 h 43"/>
                <a:gd name="T4" fmla="*/ 0 w 86"/>
                <a:gd name="T5" fmla="*/ 43 h 43"/>
                <a:gd name="T6" fmla="*/ 86 w 86"/>
                <a:gd name="T7" fmla="*/ 43 h 43"/>
              </a:gdLst>
              <a:ahLst/>
              <a:cxnLst>
                <a:cxn ang="0">
                  <a:pos x="T0" y="T1"/>
                </a:cxn>
                <a:cxn ang="0">
                  <a:pos x="T2" y="T3"/>
                </a:cxn>
                <a:cxn ang="0">
                  <a:pos x="T4" y="T5"/>
                </a:cxn>
                <a:cxn ang="0">
                  <a:pos x="T6" y="T7"/>
                </a:cxn>
              </a:cxnLst>
              <a:rect l="0" t="0" r="r" b="b"/>
              <a:pathLst>
                <a:path w="86" h="43">
                  <a:moveTo>
                    <a:pt x="86" y="43"/>
                  </a:moveTo>
                  <a:lnTo>
                    <a:pt x="43" y="0"/>
                  </a:lnTo>
                  <a:lnTo>
                    <a:pt x="0" y="43"/>
                  </a:lnTo>
                  <a:lnTo>
                    <a:pt x="86" y="43"/>
                  </a:lnTo>
                  <a:close/>
                </a:path>
              </a:pathLst>
            </a:custGeom>
            <a:grpFill/>
            <a:ln>
              <a:noFill/>
            </a:ln>
          </p:spPr>
          <p:txBody>
            <a:bodyPr vert="horz" wrap="square" lIns="91440" tIns="45720" rIns="91440" bIns="45720" numCol="1" anchor="t" anchorCtr="0" compatLnSpc="1"/>
            <a:lstStyle/>
            <a:p>
              <a:endParaRPr lang="en-US"/>
            </a:p>
          </p:txBody>
        </p:sp>
        <p:sp>
          <p:nvSpPr>
            <p:cNvPr id="28" name="Freeform 224"/>
            <p:cNvSpPr/>
            <p:nvPr/>
          </p:nvSpPr>
          <p:spPr bwMode="auto">
            <a:xfrm>
              <a:off x="7734" y="2970"/>
              <a:ext cx="767" cy="393"/>
            </a:xfrm>
            <a:custGeom>
              <a:avLst/>
              <a:gdLst>
                <a:gd name="T0" fmla="*/ 234 w 234"/>
                <a:gd name="T1" fmla="*/ 120 h 120"/>
                <a:gd name="T2" fmla="*/ 204 w 234"/>
                <a:gd name="T3" fmla="*/ 120 h 120"/>
                <a:gd name="T4" fmla="*/ 114 w 234"/>
                <a:gd name="T5" fmla="*/ 29 h 120"/>
                <a:gd name="T6" fmla="*/ 28 w 234"/>
                <a:gd name="T7" fmla="*/ 91 h 120"/>
                <a:gd name="T8" fmla="*/ 0 w 234"/>
                <a:gd name="T9" fmla="*/ 82 h 120"/>
                <a:gd name="T10" fmla="*/ 114 w 234"/>
                <a:gd name="T11" fmla="*/ 0 h 120"/>
                <a:gd name="T12" fmla="*/ 234 w 234"/>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34" h="120">
                  <a:moveTo>
                    <a:pt x="234" y="120"/>
                  </a:moveTo>
                  <a:cubicBezTo>
                    <a:pt x="204" y="120"/>
                    <a:pt x="204" y="120"/>
                    <a:pt x="204" y="120"/>
                  </a:cubicBezTo>
                  <a:cubicBezTo>
                    <a:pt x="204" y="70"/>
                    <a:pt x="164" y="29"/>
                    <a:pt x="114" y="29"/>
                  </a:cubicBezTo>
                  <a:cubicBezTo>
                    <a:pt x="75" y="29"/>
                    <a:pt x="40" y="54"/>
                    <a:pt x="28" y="91"/>
                  </a:cubicBezTo>
                  <a:cubicBezTo>
                    <a:pt x="0" y="82"/>
                    <a:pt x="0" y="82"/>
                    <a:pt x="0" y="82"/>
                  </a:cubicBezTo>
                  <a:cubicBezTo>
                    <a:pt x="16" y="33"/>
                    <a:pt x="62" y="0"/>
                    <a:pt x="114" y="0"/>
                  </a:cubicBezTo>
                  <a:cubicBezTo>
                    <a:pt x="180" y="0"/>
                    <a:pt x="234" y="54"/>
                    <a:pt x="234" y="120"/>
                  </a:cubicBezTo>
                  <a:close/>
                </a:path>
              </a:pathLst>
            </a:custGeom>
            <a:grpFill/>
            <a:ln>
              <a:noFill/>
            </a:ln>
          </p:spPr>
          <p:txBody>
            <a:bodyPr vert="horz" wrap="square" lIns="91440" tIns="45720" rIns="91440" bIns="45720" numCol="1" anchor="t" anchorCtr="0" compatLnSpc="1"/>
            <a:lstStyle/>
            <a:p>
              <a:endParaRPr lang="en-US"/>
            </a:p>
          </p:txBody>
        </p:sp>
        <p:sp>
          <p:nvSpPr>
            <p:cNvPr id="29" name="Freeform 225"/>
            <p:cNvSpPr/>
            <p:nvPr/>
          </p:nvSpPr>
          <p:spPr bwMode="auto">
            <a:xfrm>
              <a:off x="8342" y="3342"/>
              <a:ext cx="223" cy="113"/>
            </a:xfrm>
            <a:custGeom>
              <a:avLst/>
              <a:gdLst>
                <a:gd name="T0" fmla="*/ 0 w 85"/>
                <a:gd name="T1" fmla="*/ 0 h 43"/>
                <a:gd name="T2" fmla="*/ 43 w 85"/>
                <a:gd name="T3" fmla="*/ 43 h 43"/>
                <a:gd name="T4" fmla="*/ 85 w 85"/>
                <a:gd name="T5" fmla="*/ 0 h 43"/>
                <a:gd name="T6" fmla="*/ 0 w 85"/>
                <a:gd name="T7" fmla="*/ 0 h 43"/>
              </a:gdLst>
              <a:ahLst/>
              <a:cxnLst>
                <a:cxn ang="0">
                  <a:pos x="T0" y="T1"/>
                </a:cxn>
                <a:cxn ang="0">
                  <a:pos x="T2" y="T3"/>
                </a:cxn>
                <a:cxn ang="0">
                  <a:pos x="T4" y="T5"/>
                </a:cxn>
                <a:cxn ang="0">
                  <a:pos x="T6" y="T7"/>
                </a:cxn>
              </a:cxnLst>
              <a:rect l="0" t="0" r="r" b="b"/>
              <a:pathLst>
                <a:path w="85" h="43">
                  <a:moveTo>
                    <a:pt x="0" y="0"/>
                  </a:moveTo>
                  <a:lnTo>
                    <a:pt x="43" y="43"/>
                  </a:lnTo>
                  <a:lnTo>
                    <a:pt x="85" y="0"/>
                  </a:lnTo>
                  <a:lnTo>
                    <a:pt x="0" y="0"/>
                  </a:lnTo>
                  <a:close/>
                </a:path>
              </a:pathLst>
            </a:custGeom>
            <a:grpFill/>
            <a:ln>
              <a:noFill/>
            </a:ln>
          </p:spPr>
          <p:txBody>
            <a:bodyPr vert="horz" wrap="square" lIns="91440" tIns="45720" rIns="91440" bIns="45720" numCol="1" anchor="t" anchorCtr="0" compatLnSpc="1"/>
            <a:lstStyle/>
            <a:p>
              <a:endParaRPr lang="en-US"/>
            </a:p>
          </p:txBody>
        </p:sp>
      </p:grpSp>
      <p:grpSp>
        <p:nvGrpSpPr>
          <p:cNvPr id="174" name="组合 173"/>
          <p:cNvGrpSpPr/>
          <p:nvPr/>
        </p:nvGrpSpPr>
        <p:grpSpPr>
          <a:xfrm>
            <a:off x="8767445" y="2877185"/>
            <a:ext cx="518795" cy="495300"/>
            <a:chOff x="14889" y="8996"/>
            <a:chExt cx="817" cy="780"/>
          </a:xfrm>
          <a:gradFill>
            <a:gsLst>
              <a:gs pos="44000">
                <a:srgbClr val="A0B2C5"/>
              </a:gs>
              <a:gs pos="86000">
                <a:srgbClr val="1E4A7A"/>
              </a:gs>
            </a:gsLst>
            <a:lin ang="5400000" scaled="0"/>
          </a:gradFill>
        </p:grpSpPr>
        <p:sp>
          <p:nvSpPr>
            <p:cNvPr id="164" name="Freeform 362"/>
            <p:cNvSpPr/>
            <p:nvPr/>
          </p:nvSpPr>
          <p:spPr bwMode="auto">
            <a:xfrm>
              <a:off x="15135" y="8996"/>
              <a:ext cx="149" cy="168"/>
            </a:xfrm>
            <a:custGeom>
              <a:avLst/>
              <a:gdLst>
                <a:gd name="T0" fmla="*/ 11 w 45"/>
                <a:gd name="T1" fmla="*/ 45 h 51"/>
                <a:gd name="T2" fmla="*/ 6 w 45"/>
                <a:gd name="T3" fmla="*/ 16 h 51"/>
                <a:gd name="T4" fmla="*/ 34 w 45"/>
                <a:gd name="T5" fmla="*/ 5 h 51"/>
                <a:gd name="T6" fmla="*/ 39 w 45"/>
                <a:gd name="T7" fmla="*/ 35 h 51"/>
                <a:gd name="T8" fmla="*/ 11 w 45"/>
                <a:gd name="T9" fmla="*/ 45 h 51"/>
              </a:gdLst>
              <a:ahLst/>
              <a:cxnLst>
                <a:cxn ang="0">
                  <a:pos x="T0" y="T1"/>
                </a:cxn>
                <a:cxn ang="0">
                  <a:pos x="T2" y="T3"/>
                </a:cxn>
                <a:cxn ang="0">
                  <a:pos x="T4" y="T5"/>
                </a:cxn>
                <a:cxn ang="0">
                  <a:pos x="T6" y="T7"/>
                </a:cxn>
                <a:cxn ang="0">
                  <a:pos x="T8" y="T9"/>
                </a:cxn>
              </a:cxnLst>
              <a:rect l="0" t="0" r="r" b="b"/>
              <a:pathLst>
                <a:path w="45" h="51">
                  <a:moveTo>
                    <a:pt x="11" y="45"/>
                  </a:moveTo>
                  <a:cubicBezTo>
                    <a:pt x="2" y="40"/>
                    <a:pt x="0" y="27"/>
                    <a:pt x="6" y="16"/>
                  </a:cubicBezTo>
                  <a:cubicBezTo>
                    <a:pt x="13" y="4"/>
                    <a:pt x="25" y="0"/>
                    <a:pt x="34" y="5"/>
                  </a:cubicBezTo>
                  <a:cubicBezTo>
                    <a:pt x="43" y="10"/>
                    <a:pt x="45" y="24"/>
                    <a:pt x="39" y="35"/>
                  </a:cubicBezTo>
                  <a:cubicBezTo>
                    <a:pt x="32" y="46"/>
                    <a:pt x="20" y="51"/>
                    <a:pt x="11" y="45"/>
                  </a:cubicBezTo>
                  <a:close/>
                </a:path>
              </a:pathLst>
            </a:custGeom>
            <a:grpFill/>
            <a:ln>
              <a:noFill/>
            </a:ln>
          </p:spPr>
          <p:txBody>
            <a:bodyPr vert="horz" wrap="square" lIns="91440" tIns="45720" rIns="91440" bIns="45720" numCol="1" anchor="t" anchorCtr="0" compatLnSpc="1"/>
            <a:lstStyle/>
            <a:p>
              <a:endParaRPr lang="en-US"/>
            </a:p>
          </p:txBody>
        </p:sp>
        <p:sp>
          <p:nvSpPr>
            <p:cNvPr id="165" name="Freeform 363"/>
            <p:cNvSpPr/>
            <p:nvPr/>
          </p:nvSpPr>
          <p:spPr bwMode="auto">
            <a:xfrm>
              <a:off x="14889" y="9116"/>
              <a:ext cx="812" cy="660"/>
            </a:xfrm>
            <a:custGeom>
              <a:avLst/>
              <a:gdLst>
                <a:gd name="T0" fmla="*/ 3 w 247"/>
                <a:gd name="T1" fmla="*/ 15 h 201"/>
                <a:gd name="T2" fmla="*/ 4 w 247"/>
                <a:gd name="T3" fmla="*/ 15 h 201"/>
                <a:gd name="T4" fmla="*/ 12 w 247"/>
                <a:gd name="T5" fmla="*/ 12 h 201"/>
                <a:gd name="T6" fmla="*/ 44 w 247"/>
                <a:gd name="T7" fmla="*/ 2 h 201"/>
                <a:gd name="T8" fmla="*/ 74 w 247"/>
                <a:gd name="T9" fmla="*/ 7 h 201"/>
                <a:gd name="T10" fmla="*/ 67 w 247"/>
                <a:gd name="T11" fmla="*/ 12 h 201"/>
                <a:gd name="T12" fmla="*/ 64 w 247"/>
                <a:gd name="T13" fmla="*/ 25 h 201"/>
                <a:gd name="T14" fmla="*/ 77 w 247"/>
                <a:gd name="T15" fmla="*/ 18 h 201"/>
                <a:gd name="T16" fmla="*/ 82 w 247"/>
                <a:gd name="T17" fmla="*/ 9 h 201"/>
                <a:gd name="T18" fmla="*/ 83 w 247"/>
                <a:gd name="T19" fmla="*/ 20 h 201"/>
                <a:gd name="T20" fmla="*/ 67 w 247"/>
                <a:gd name="T21" fmla="*/ 53 h 201"/>
                <a:gd name="T22" fmla="*/ 84 w 247"/>
                <a:gd name="T23" fmla="*/ 26 h 201"/>
                <a:gd name="T24" fmla="*/ 89 w 247"/>
                <a:gd name="T25" fmla="*/ 25 h 201"/>
                <a:gd name="T26" fmla="*/ 97 w 247"/>
                <a:gd name="T27" fmla="*/ 65 h 201"/>
                <a:gd name="T28" fmla="*/ 123 w 247"/>
                <a:gd name="T29" fmla="*/ 82 h 201"/>
                <a:gd name="T30" fmla="*/ 168 w 247"/>
                <a:gd name="T31" fmla="*/ 45 h 201"/>
                <a:gd name="T32" fmla="*/ 247 w 247"/>
                <a:gd name="T33" fmla="*/ 102 h 201"/>
                <a:gd name="T34" fmla="*/ 236 w 247"/>
                <a:gd name="T35" fmla="*/ 104 h 201"/>
                <a:gd name="T36" fmla="*/ 118 w 247"/>
                <a:gd name="T37" fmla="*/ 104 h 201"/>
                <a:gd name="T38" fmla="*/ 99 w 247"/>
                <a:gd name="T39" fmla="*/ 102 h 201"/>
                <a:gd name="T40" fmla="*/ 91 w 247"/>
                <a:gd name="T41" fmla="*/ 92 h 201"/>
                <a:gd name="T42" fmla="*/ 79 w 247"/>
                <a:gd name="T43" fmla="*/ 82 h 201"/>
                <a:gd name="T44" fmla="*/ 78 w 247"/>
                <a:gd name="T45" fmla="*/ 82 h 201"/>
                <a:gd name="T46" fmla="*/ 78 w 247"/>
                <a:gd name="T47" fmla="*/ 82 h 201"/>
                <a:gd name="T48" fmla="*/ 73 w 247"/>
                <a:gd name="T49" fmla="*/ 73 h 201"/>
                <a:gd name="T50" fmla="*/ 73 w 247"/>
                <a:gd name="T51" fmla="*/ 72 h 201"/>
                <a:gd name="T52" fmla="*/ 72 w 247"/>
                <a:gd name="T53" fmla="*/ 64 h 201"/>
                <a:gd name="T54" fmla="*/ 77 w 247"/>
                <a:gd name="T55" fmla="*/ 122 h 201"/>
                <a:gd name="T56" fmla="*/ 58 w 247"/>
                <a:gd name="T57" fmla="*/ 201 h 201"/>
                <a:gd name="T58" fmla="*/ 52 w 247"/>
                <a:gd name="T59" fmla="*/ 136 h 201"/>
                <a:gd name="T60" fmla="*/ 51 w 247"/>
                <a:gd name="T61" fmla="*/ 134 h 201"/>
                <a:gd name="T62" fmla="*/ 41 w 247"/>
                <a:gd name="T63" fmla="*/ 113 h 201"/>
                <a:gd name="T64" fmla="*/ 6 w 247"/>
                <a:gd name="T65" fmla="*/ 197 h 201"/>
                <a:gd name="T66" fmla="*/ 2 w 247"/>
                <a:gd name="T67" fmla="*/ 86 h 201"/>
                <a:gd name="T68" fmla="*/ 19 w 247"/>
                <a:gd name="T69" fmla="*/ 52 h 201"/>
                <a:gd name="T70" fmla="*/ 0 w 247"/>
                <a:gd name="T71" fmla="*/ 37 h 201"/>
                <a:gd name="T72" fmla="*/ 0 w 247"/>
                <a:gd name="T73" fmla="*/ 37 h 201"/>
                <a:gd name="T74" fmla="*/ 3 w 247"/>
                <a:gd name="T75" fmla="*/ 15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47" h="201">
                  <a:moveTo>
                    <a:pt x="3" y="15"/>
                  </a:moveTo>
                  <a:cubicBezTo>
                    <a:pt x="3" y="15"/>
                    <a:pt x="3" y="15"/>
                    <a:pt x="3" y="15"/>
                  </a:cubicBezTo>
                  <a:cubicBezTo>
                    <a:pt x="3" y="15"/>
                    <a:pt x="3" y="15"/>
                    <a:pt x="3" y="15"/>
                  </a:cubicBezTo>
                  <a:cubicBezTo>
                    <a:pt x="4" y="15"/>
                    <a:pt x="4" y="15"/>
                    <a:pt x="4" y="15"/>
                  </a:cubicBezTo>
                  <a:cubicBezTo>
                    <a:pt x="7" y="14"/>
                    <a:pt x="7" y="14"/>
                    <a:pt x="7" y="14"/>
                  </a:cubicBezTo>
                  <a:cubicBezTo>
                    <a:pt x="12" y="12"/>
                    <a:pt x="12" y="12"/>
                    <a:pt x="12" y="12"/>
                  </a:cubicBezTo>
                  <a:cubicBezTo>
                    <a:pt x="23" y="9"/>
                    <a:pt x="23" y="9"/>
                    <a:pt x="23" y="9"/>
                  </a:cubicBezTo>
                  <a:cubicBezTo>
                    <a:pt x="44" y="2"/>
                    <a:pt x="44" y="2"/>
                    <a:pt x="44" y="2"/>
                  </a:cubicBezTo>
                  <a:cubicBezTo>
                    <a:pt x="48" y="0"/>
                    <a:pt x="56" y="0"/>
                    <a:pt x="58" y="1"/>
                  </a:cubicBezTo>
                  <a:cubicBezTo>
                    <a:pt x="65" y="3"/>
                    <a:pt x="70" y="5"/>
                    <a:pt x="74" y="7"/>
                  </a:cubicBezTo>
                  <a:cubicBezTo>
                    <a:pt x="74" y="8"/>
                    <a:pt x="74" y="8"/>
                    <a:pt x="74" y="8"/>
                  </a:cubicBezTo>
                  <a:cubicBezTo>
                    <a:pt x="67" y="12"/>
                    <a:pt x="67" y="12"/>
                    <a:pt x="67" y="12"/>
                  </a:cubicBezTo>
                  <a:cubicBezTo>
                    <a:pt x="69" y="19"/>
                    <a:pt x="69" y="19"/>
                    <a:pt x="69" y="19"/>
                  </a:cubicBezTo>
                  <a:cubicBezTo>
                    <a:pt x="64" y="25"/>
                    <a:pt x="64" y="25"/>
                    <a:pt x="64" y="25"/>
                  </a:cubicBezTo>
                  <a:cubicBezTo>
                    <a:pt x="58" y="56"/>
                    <a:pt x="58" y="56"/>
                    <a:pt x="58" y="56"/>
                  </a:cubicBezTo>
                  <a:cubicBezTo>
                    <a:pt x="77" y="18"/>
                    <a:pt x="77" y="18"/>
                    <a:pt x="77" y="18"/>
                  </a:cubicBezTo>
                  <a:cubicBezTo>
                    <a:pt x="77" y="17"/>
                    <a:pt x="77" y="17"/>
                    <a:pt x="77" y="17"/>
                  </a:cubicBezTo>
                  <a:cubicBezTo>
                    <a:pt x="82" y="9"/>
                    <a:pt x="82" y="9"/>
                    <a:pt x="82" y="9"/>
                  </a:cubicBezTo>
                  <a:cubicBezTo>
                    <a:pt x="86" y="11"/>
                    <a:pt x="86" y="11"/>
                    <a:pt x="86" y="11"/>
                  </a:cubicBezTo>
                  <a:cubicBezTo>
                    <a:pt x="83" y="20"/>
                    <a:pt x="83" y="20"/>
                    <a:pt x="83" y="20"/>
                  </a:cubicBezTo>
                  <a:cubicBezTo>
                    <a:pt x="82" y="21"/>
                    <a:pt x="82" y="21"/>
                    <a:pt x="82" y="21"/>
                  </a:cubicBezTo>
                  <a:cubicBezTo>
                    <a:pt x="67" y="53"/>
                    <a:pt x="67" y="53"/>
                    <a:pt x="67" y="53"/>
                  </a:cubicBezTo>
                  <a:cubicBezTo>
                    <a:pt x="83" y="34"/>
                    <a:pt x="83" y="34"/>
                    <a:pt x="83" y="34"/>
                  </a:cubicBezTo>
                  <a:cubicBezTo>
                    <a:pt x="84" y="26"/>
                    <a:pt x="84" y="26"/>
                    <a:pt x="84" y="26"/>
                  </a:cubicBezTo>
                  <a:cubicBezTo>
                    <a:pt x="89" y="24"/>
                    <a:pt x="89" y="24"/>
                    <a:pt x="89" y="24"/>
                  </a:cubicBezTo>
                  <a:cubicBezTo>
                    <a:pt x="89" y="24"/>
                    <a:pt x="89" y="25"/>
                    <a:pt x="89" y="25"/>
                  </a:cubicBezTo>
                  <a:cubicBezTo>
                    <a:pt x="96" y="64"/>
                    <a:pt x="96" y="64"/>
                    <a:pt x="96" y="64"/>
                  </a:cubicBezTo>
                  <a:cubicBezTo>
                    <a:pt x="97" y="65"/>
                    <a:pt x="97" y="65"/>
                    <a:pt x="97" y="65"/>
                  </a:cubicBezTo>
                  <a:cubicBezTo>
                    <a:pt x="106" y="71"/>
                    <a:pt x="106" y="71"/>
                    <a:pt x="106" y="71"/>
                  </a:cubicBezTo>
                  <a:cubicBezTo>
                    <a:pt x="123" y="82"/>
                    <a:pt x="123" y="82"/>
                    <a:pt x="123" y="82"/>
                  </a:cubicBezTo>
                  <a:cubicBezTo>
                    <a:pt x="123" y="82"/>
                    <a:pt x="123" y="82"/>
                    <a:pt x="123" y="83"/>
                  </a:cubicBezTo>
                  <a:cubicBezTo>
                    <a:pt x="168" y="45"/>
                    <a:pt x="168" y="45"/>
                    <a:pt x="168" y="45"/>
                  </a:cubicBezTo>
                  <a:cubicBezTo>
                    <a:pt x="171" y="43"/>
                    <a:pt x="175" y="43"/>
                    <a:pt x="178" y="45"/>
                  </a:cubicBezTo>
                  <a:cubicBezTo>
                    <a:pt x="247" y="102"/>
                    <a:pt x="247" y="102"/>
                    <a:pt x="247" y="102"/>
                  </a:cubicBezTo>
                  <a:cubicBezTo>
                    <a:pt x="246" y="104"/>
                    <a:pt x="244" y="104"/>
                    <a:pt x="242" y="104"/>
                  </a:cubicBezTo>
                  <a:cubicBezTo>
                    <a:pt x="236" y="104"/>
                    <a:pt x="236" y="104"/>
                    <a:pt x="236" y="104"/>
                  </a:cubicBezTo>
                  <a:cubicBezTo>
                    <a:pt x="121" y="86"/>
                    <a:pt x="121" y="86"/>
                    <a:pt x="121" y="86"/>
                  </a:cubicBezTo>
                  <a:cubicBezTo>
                    <a:pt x="118" y="104"/>
                    <a:pt x="118" y="104"/>
                    <a:pt x="118" y="104"/>
                  </a:cubicBezTo>
                  <a:cubicBezTo>
                    <a:pt x="103" y="104"/>
                    <a:pt x="103" y="104"/>
                    <a:pt x="103" y="104"/>
                  </a:cubicBezTo>
                  <a:cubicBezTo>
                    <a:pt x="102" y="104"/>
                    <a:pt x="100" y="104"/>
                    <a:pt x="99" y="102"/>
                  </a:cubicBezTo>
                  <a:cubicBezTo>
                    <a:pt x="102" y="100"/>
                    <a:pt x="102" y="100"/>
                    <a:pt x="102" y="100"/>
                  </a:cubicBezTo>
                  <a:cubicBezTo>
                    <a:pt x="91" y="92"/>
                    <a:pt x="91" y="92"/>
                    <a:pt x="91" y="92"/>
                  </a:cubicBezTo>
                  <a:cubicBezTo>
                    <a:pt x="83" y="85"/>
                    <a:pt x="83" y="85"/>
                    <a:pt x="83" y="85"/>
                  </a:cubicBezTo>
                  <a:cubicBezTo>
                    <a:pt x="79" y="82"/>
                    <a:pt x="79" y="82"/>
                    <a:pt x="79" y="82"/>
                  </a:cubicBezTo>
                  <a:cubicBezTo>
                    <a:pt x="78" y="82"/>
                    <a:pt x="78" y="82"/>
                    <a:pt x="78" y="82"/>
                  </a:cubicBezTo>
                  <a:cubicBezTo>
                    <a:pt x="78" y="82"/>
                    <a:pt x="78" y="82"/>
                    <a:pt x="78" y="82"/>
                  </a:cubicBezTo>
                  <a:cubicBezTo>
                    <a:pt x="78" y="82"/>
                    <a:pt x="78" y="82"/>
                    <a:pt x="78" y="82"/>
                  </a:cubicBezTo>
                  <a:cubicBezTo>
                    <a:pt x="78" y="82"/>
                    <a:pt x="78" y="82"/>
                    <a:pt x="78" y="82"/>
                  </a:cubicBezTo>
                  <a:cubicBezTo>
                    <a:pt x="68" y="65"/>
                    <a:pt x="75" y="77"/>
                    <a:pt x="73" y="73"/>
                  </a:cubicBezTo>
                  <a:cubicBezTo>
                    <a:pt x="73" y="73"/>
                    <a:pt x="73" y="73"/>
                    <a:pt x="73" y="73"/>
                  </a:cubicBezTo>
                  <a:cubicBezTo>
                    <a:pt x="73" y="73"/>
                    <a:pt x="73" y="73"/>
                    <a:pt x="73" y="73"/>
                  </a:cubicBezTo>
                  <a:cubicBezTo>
                    <a:pt x="73" y="72"/>
                    <a:pt x="73" y="72"/>
                    <a:pt x="73" y="72"/>
                  </a:cubicBezTo>
                  <a:cubicBezTo>
                    <a:pt x="73" y="69"/>
                    <a:pt x="73" y="69"/>
                    <a:pt x="73" y="69"/>
                  </a:cubicBezTo>
                  <a:cubicBezTo>
                    <a:pt x="72" y="64"/>
                    <a:pt x="72" y="64"/>
                    <a:pt x="72" y="64"/>
                  </a:cubicBezTo>
                  <a:cubicBezTo>
                    <a:pt x="69" y="73"/>
                    <a:pt x="66" y="82"/>
                    <a:pt x="62" y="92"/>
                  </a:cubicBezTo>
                  <a:cubicBezTo>
                    <a:pt x="66" y="99"/>
                    <a:pt x="71" y="110"/>
                    <a:pt x="77" y="122"/>
                  </a:cubicBezTo>
                  <a:cubicBezTo>
                    <a:pt x="84" y="156"/>
                    <a:pt x="82" y="177"/>
                    <a:pt x="84" y="199"/>
                  </a:cubicBezTo>
                  <a:cubicBezTo>
                    <a:pt x="58" y="201"/>
                    <a:pt x="58" y="201"/>
                    <a:pt x="58" y="201"/>
                  </a:cubicBezTo>
                  <a:cubicBezTo>
                    <a:pt x="53" y="144"/>
                    <a:pt x="53" y="144"/>
                    <a:pt x="53" y="144"/>
                  </a:cubicBezTo>
                  <a:cubicBezTo>
                    <a:pt x="52" y="136"/>
                    <a:pt x="52" y="136"/>
                    <a:pt x="52" y="136"/>
                  </a:cubicBezTo>
                  <a:cubicBezTo>
                    <a:pt x="52" y="137"/>
                    <a:pt x="52" y="136"/>
                    <a:pt x="52" y="136"/>
                  </a:cubicBezTo>
                  <a:cubicBezTo>
                    <a:pt x="51" y="134"/>
                    <a:pt x="51" y="134"/>
                    <a:pt x="51" y="134"/>
                  </a:cubicBezTo>
                  <a:cubicBezTo>
                    <a:pt x="45" y="121"/>
                    <a:pt x="45" y="121"/>
                    <a:pt x="45" y="121"/>
                  </a:cubicBezTo>
                  <a:cubicBezTo>
                    <a:pt x="41" y="113"/>
                    <a:pt x="41" y="113"/>
                    <a:pt x="41" y="113"/>
                  </a:cubicBezTo>
                  <a:cubicBezTo>
                    <a:pt x="39" y="137"/>
                    <a:pt x="35" y="176"/>
                    <a:pt x="31" y="200"/>
                  </a:cubicBezTo>
                  <a:cubicBezTo>
                    <a:pt x="6" y="197"/>
                    <a:pt x="6" y="197"/>
                    <a:pt x="6" y="197"/>
                  </a:cubicBezTo>
                  <a:cubicBezTo>
                    <a:pt x="9" y="161"/>
                    <a:pt x="12" y="127"/>
                    <a:pt x="13" y="91"/>
                  </a:cubicBezTo>
                  <a:cubicBezTo>
                    <a:pt x="10" y="89"/>
                    <a:pt x="6" y="87"/>
                    <a:pt x="2" y="86"/>
                  </a:cubicBezTo>
                  <a:cubicBezTo>
                    <a:pt x="2" y="85"/>
                    <a:pt x="2" y="85"/>
                    <a:pt x="2" y="85"/>
                  </a:cubicBezTo>
                  <a:cubicBezTo>
                    <a:pt x="8" y="74"/>
                    <a:pt x="13" y="63"/>
                    <a:pt x="19" y="52"/>
                  </a:cubicBezTo>
                  <a:cubicBezTo>
                    <a:pt x="1" y="38"/>
                    <a:pt x="1" y="38"/>
                    <a:pt x="1" y="38"/>
                  </a:cubicBezTo>
                  <a:cubicBezTo>
                    <a:pt x="0" y="37"/>
                    <a:pt x="0" y="37"/>
                    <a:pt x="0" y="37"/>
                  </a:cubicBezTo>
                  <a:cubicBezTo>
                    <a:pt x="0" y="37"/>
                    <a:pt x="0" y="37"/>
                    <a:pt x="0" y="37"/>
                  </a:cubicBezTo>
                  <a:cubicBezTo>
                    <a:pt x="0" y="37"/>
                    <a:pt x="0" y="37"/>
                    <a:pt x="0" y="37"/>
                  </a:cubicBezTo>
                  <a:cubicBezTo>
                    <a:pt x="0" y="37"/>
                    <a:pt x="0" y="37"/>
                    <a:pt x="0" y="37"/>
                  </a:cubicBezTo>
                  <a:cubicBezTo>
                    <a:pt x="0" y="37"/>
                    <a:pt x="4" y="11"/>
                    <a:pt x="3" y="15"/>
                  </a:cubicBezTo>
                  <a:close/>
                </a:path>
              </a:pathLst>
            </a:custGeom>
            <a:grpFill/>
            <a:ln>
              <a:noFill/>
            </a:ln>
          </p:spPr>
          <p:txBody>
            <a:bodyPr vert="horz" wrap="square" lIns="91440" tIns="45720" rIns="91440" bIns="45720" numCol="1" anchor="t" anchorCtr="0" compatLnSpc="1"/>
            <a:lstStyle/>
            <a:p>
              <a:endParaRPr lang="en-US"/>
            </a:p>
          </p:txBody>
        </p:sp>
        <p:sp>
          <p:nvSpPr>
            <p:cNvPr id="166" name="Freeform 364"/>
            <p:cNvSpPr>
              <a:spLocks noEditPoints="1"/>
            </p:cNvSpPr>
            <p:nvPr/>
          </p:nvSpPr>
          <p:spPr bwMode="auto">
            <a:xfrm>
              <a:off x="15206" y="9472"/>
              <a:ext cx="500" cy="291"/>
            </a:xfrm>
            <a:custGeom>
              <a:avLst/>
              <a:gdLst>
                <a:gd name="T0" fmla="*/ 82 w 153"/>
                <a:gd name="T1" fmla="*/ 59 h 89"/>
                <a:gd name="T2" fmla="*/ 153 w 153"/>
                <a:gd name="T3" fmla="*/ 0 h 89"/>
                <a:gd name="T4" fmla="*/ 153 w 153"/>
                <a:gd name="T5" fmla="*/ 82 h 89"/>
                <a:gd name="T6" fmla="*/ 146 w 153"/>
                <a:gd name="T7" fmla="*/ 89 h 89"/>
                <a:gd name="T8" fmla="*/ 7 w 153"/>
                <a:gd name="T9" fmla="*/ 89 h 89"/>
                <a:gd name="T10" fmla="*/ 0 w 153"/>
                <a:gd name="T11" fmla="*/ 82 h 89"/>
                <a:gd name="T12" fmla="*/ 0 w 153"/>
                <a:gd name="T13" fmla="*/ 0 h 89"/>
                <a:gd name="T14" fmla="*/ 72 w 153"/>
                <a:gd name="T15" fmla="*/ 59 h 89"/>
                <a:gd name="T16" fmla="*/ 82 w 153"/>
                <a:gd name="T17" fmla="*/ 59 h 89"/>
                <a:gd name="T18" fmla="*/ 110 w 153"/>
                <a:gd name="T19" fmla="*/ 50 h 89"/>
                <a:gd name="T20" fmla="*/ 143 w 153"/>
                <a:gd name="T21" fmla="*/ 82 h 89"/>
                <a:gd name="T22" fmla="*/ 145 w 153"/>
                <a:gd name="T23" fmla="*/ 83 h 89"/>
                <a:gd name="T24" fmla="*/ 147 w 153"/>
                <a:gd name="T25" fmla="*/ 82 h 89"/>
                <a:gd name="T26" fmla="*/ 147 w 153"/>
                <a:gd name="T27" fmla="*/ 79 h 89"/>
                <a:gd name="T28" fmla="*/ 113 w 153"/>
                <a:gd name="T29" fmla="*/ 47 h 89"/>
                <a:gd name="T30" fmla="*/ 110 w 153"/>
                <a:gd name="T31" fmla="*/ 47 h 89"/>
                <a:gd name="T32" fmla="*/ 110 w 153"/>
                <a:gd name="T33" fmla="*/ 50 h 89"/>
                <a:gd name="T34" fmla="*/ 44 w 153"/>
                <a:gd name="T35" fmla="*/ 47 h 89"/>
                <a:gd name="T36" fmla="*/ 41 w 153"/>
                <a:gd name="T37" fmla="*/ 47 h 89"/>
                <a:gd name="T38" fmla="*/ 7 w 153"/>
                <a:gd name="T39" fmla="*/ 79 h 89"/>
                <a:gd name="T40" fmla="*/ 7 w 153"/>
                <a:gd name="T41" fmla="*/ 82 h 89"/>
                <a:gd name="T42" fmla="*/ 9 w 153"/>
                <a:gd name="T43" fmla="*/ 83 h 89"/>
                <a:gd name="T44" fmla="*/ 10 w 153"/>
                <a:gd name="T45" fmla="*/ 82 h 89"/>
                <a:gd name="T46" fmla="*/ 44 w 153"/>
                <a:gd name="T47" fmla="*/ 50 h 89"/>
                <a:gd name="T48" fmla="*/ 44 w 153"/>
                <a:gd name="T49" fmla="*/ 4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3" h="89">
                  <a:moveTo>
                    <a:pt x="82" y="59"/>
                  </a:moveTo>
                  <a:cubicBezTo>
                    <a:pt x="153" y="0"/>
                    <a:pt x="153" y="0"/>
                    <a:pt x="153" y="0"/>
                  </a:cubicBezTo>
                  <a:cubicBezTo>
                    <a:pt x="153" y="82"/>
                    <a:pt x="153" y="82"/>
                    <a:pt x="153" y="82"/>
                  </a:cubicBezTo>
                  <a:cubicBezTo>
                    <a:pt x="153" y="86"/>
                    <a:pt x="150" y="89"/>
                    <a:pt x="146" y="89"/>
                  </a:cubicBezTo>
                  <a:cubicBezTo>
                    <a:pt x="7" y="89"/>
                    <a:pt x="7" y="89"/>
                    <a:pt x="7" y="89"/>
                  </a:cubicBezTo>
                  <a:cubicBezTo>
                    <a:pt x="3" y="89"/>
                    <a:pt x="0" y="86"/>
                    <a:pt x="0" y="82"/>
                  </a:cubicBezTo>
                  <a:cubicBezTo>
                    <a:pt x="0" y="0"/>
                    <a:pt x="0" y="0"/>
                    <a:pt x="0" y="0"/>
                  </a:cubicBezTo>
                  <a:cubicBezTo>
                    <a:pt x="72" y="59"/>
                    <a:pt x="72" y="59"/>
                    <a:pt x="72" y="59"/>
                  </a:cubicBezTo>
                  <a:cubicBezTo>
                    <a:pt x="75" y="61"/>
                    <a:pt x="79" y="61"/>
                    <a:pt x="82" y="59"/>
                  </a:cubicBezTo>
                  <a:close/>
                  <a:moveTo>
                    <a:pt x="110" y="50"/>
                  </a:moveTo>
                  <a:cubicBezTo>
                    <a:pt x="143" y="82"/>
                    <a:pt x="143" y="82"/>
                    <a:pt x="143" y="82"/>
                  </a:cubicBezTo>
                  <a:cubicBezTo>
                    <a:pt x="144" y="83"/>
                    <a:pt x="144" y="83"/>
                    <a:pt x="145" y="83"/>
                  </a:cubicBezTo>
                  <a:cubicBezTo>
                    <a:pt x="146" y="83"/>
                    <a:pt x="146" y="83"/>
                    <a:pt x="147" y="82"/>
                  </a:cubicBezTo>
                  <a:cubicBezTo>
                    <a:pt x="148" y="81"/>
                    <a:pt x="147" y="80"/>
                    <a:pt x="147" y="79"/>
                  </a:cubicBezTo>
                  <a:cubicBezTo>
                    <a:pt x="113" y="47"/>
                    <a:pt x="113" y="47"/>
                    <a:pt x="113" y="47"/>
                  </a:cubicBezTo>
                  <a:cubicBezTo>
                    <a:pt x="112" y="46"/>
                    <a:pt x="111" y="46"/>
                    <a:pt x="110" y="47"/>
                  </a:cubicBezTo>
                  <a:cubicBezTo>
                    <a:pt x="109" y="48"/>
                    <a:pt x="109" y="49"/>
                    <a:pt x="110" y="50"/>
                  </a:cubicBezTo>
                  <a:close/>
                  <a:moveTo>
                    <a:pt x="44" y="47"/>
                  </a:moveTo>
                  <a:cubicBezTo>
                    <a:pt x="43" y="46"/>
                    <a:pt x="42" y="46"/>
                    <a:pt x="41" y="47"/>
                  </a:cubicBezTo>
                  <a:cubicBezTo>
                    <a:pt x="7" y="79"/>
                    <a:pt x="7" y="79"/>
                    <a:pt x="7" y="79"/>
                  </a:cubicBezTo>
                  <a:cubicBezTo>
                    <a:pt x="6" y="80"/>
                    <a:pt x="6" y="81"/>
                    <a:pt x="7" y="82"/>
                  </a:cubicBezTo>
                  <a:cubicBezTo>
                    <a:pt x="8" y="83"/>
                    <a:pt x="8" y="83"/>
                    <a:pt x="9" y="83"/>
                  </a:cubicBezTo>
                  <a:cubicBezTo>
                    <a:pt x="9" y="83"/>
                    <a:pt x="10" y="83"/>
                    <a:pt x="10" y="82"/>
                  </a:cubicBezTo>
                  <a:cubicBezTo>
                    <a:pt x="44" y="50"/>
                    <a:pt x="44" y="50"/>
                    <a:pt x="44" y="50"/>
                  </a:cubicBezTo>
                  <a:cubicBezTo>
                    <a:pt x="45" y="49"/>
                    <a:pt x="45" y="48"/>
                    <a:pt x="44" y="47"/>
                  </a:cubicBezTo>
                  <a:close/>
                </a:path>
              </a:pathLst>
            </a:custGeom>
            <a:grpFill/>
            <a:ln>
              <a:noFill/>
            </a:ln>
          </p:spPr>
          <p:txBody>
            <a:bodyPr vert="horz" wrap="square" lIns="91440" tIns="45720" rIns="91440" bIns="45720" numCol="1" anchor="t" anchorCtr="0" compatLnSpc="1"/>
            <a:lstStyle/>
            <a:p>
              <a:endParaRPr lang="en-US"/>
            </a:p>
          </p:txBody>
        </p:sp>
        <p:sp>
          <p:nvSpPr>
            <p:cNvPr id="167" name="Freeform 365"/>
            <p:cNvSpPr/>
            <p:nvPr/>
          </p:nvSpPr>
          <p:spPr bwMode="auto">
            <a:xfrm>
              <a:off x="15331" y="9467"/>
              <a:ext cx="283" cy="73"/>
            </a:xfrm>
            <a:custGeom>
              <a:avLst/>
              <a:gdLst>
                <a:gd name="T0" fmla="*/ 5 w 86"/>
                <a:gd name="T1" fmla="*/ 0 h 22"/>
                <a:gd name="T2" fmla="*/ 82 w 86"/>
                <a:gd name="T3" fmla="*/ 13 h 22"/>
                <a:gd name="T4" fmla="*/ 85 w 86"/>
                <a:gd name="T5" fmla="*/ 18 h 22"/>
                <a:gd name="T6" fmla="*/ 81 w 86"/>
                <a:gd name="T7" fmla="*/ 22 h 22"/>
                <a:gd name="T8" fmla="*/ 81 w 86"/>
                <a:gd name="T9" fmla="*/ 21 h 22"/>
                <a:gd name="T10" fmla="*/ 4 w 86"/>
                <a:gd name="T11" fmla="*/ 8 h 22"/>
                <a:gd name="T12" fmla="*/ 0 w 86"/>
                <a:gd name="T13" fmla="*/ 4 h 22"/>
                <a:gd name="T14" fmla="*/ 5 w 86"/>
                <a:gd name="T15" fmla="*/ 0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22">
                  <a:moveTo>
                    <a:pt x="5" y="0"/>
                  </a:moveTo>
                  <a:cubicBezTo>
                    <a:pt x="82" y="13"/>
                    <a:pt x="82" y="13"/>
                    <a:pt x="82" y="13"/>
                  </a:cubicBezTo>
                  <a:cubicBezTo>
                    <a:pt x="84" y="14"/>
                    <a:pt x="86" y="16"/>
                    <a:pt x="85" y="18"/>
                  </a:cubicBezTo>
                  <a:cubicBezTo>
                    <a:pt x="85" y="20"/>
                    <a:pt x="83" y="22"/>
                    <a:pt x="81" y="22"/>
                  </a:cubicBezTo>
                  <a:cubicBezTo>
                    <a:pt x="81" y="22"/>
                    <a:pt x="81" y="22"/>
                    <a:pt x="81" y="21"/>
                  </a:cubicBezTo>
                  <a:cubicBezTo>
                    <a:pt x="4" y="8"/>
                    <a:pt x="4" y="8"/>
                    <a:pt x="4" y="8"/>
                  </a:cubicBezTo>
                  <a:cubicBezTo>
                    <a:pt x="1" y="8"/>
                    <a:pt x="0" y="6"/>
                    <a:pt x="0" y="4"/>
                  </a:cubicBezTo>
                  <a:cubicBezTo>
                    <a:pt x="1" y="1"/>
                    <a:pt x="3" y="0"/>
                    <a:pt x="5" y="0"/>
                  </a:cubicBezTo>
                  <a:close/>
                </a:path>
              </a:pathLst>
            </a:custGeom>
            <a:grpFill/>
            <a:ln>
              <a:noFill/>
            </a:ln>
          </p:spPr>
          <p:txBody>
            <a:bodyPr vert="horz" wrap="square" lIns="91440" tIns="45720" rIns="91440" bIns="45720" numCol="1" anchor="t" anchorCtr="0" compatLnSpc="1"/>
            <a:lstStyle/>
            <a:p>
              <a:endParaRPr lang="en-US"/>
            </a:p>
          </p:txBody>
        </p:sp>
        <p:sp>
          <p:nvSpPr>
            <p:cNvPr id="168" name="Freeform 366"/>
            <p:cNvSpPr/>
            <p:nvPr/>
          </p:nvSpPr>
          <p:spPr bwMode="auto">
            <a:xfrm>
              <a:off x="15324" y="9519"/>
              <a:ext cx="223" cy="63"/>
            </a:xfrm>
            <a:custGeom>
              <a:avLst/>
              <a:gdLst>
                <a:gd name="T0" fmla="*/ 0 w 68"/>
                <a:gd name="T1" fmla="*/ 4 h 19"/>
                <a:gd name="T2" fmla="*/ 5 w 68"/>
                <a:gd name="T3" fmla="*/ 1 h 19"/>
                <a:gd name="T4" fmla="*/ 65 w 68"/>
                <a:gd name="T5" fmla="*/ 11 h 19"/>
                <a:gd name="T6" fmla="*/ 68 w 68"/>
                <a:gd name="T7" fmla="*/ 15 h 19"/>
                <a:gd name="T8" fmla="*/ 64 w 68"/>
                <a:gd name="T9" fmla="*/ 19 h 19"/>
                <a:gd name="T10" fmla="*/ 63 w 68"/>
                <a:gd name="T11" fmla="*/ 19 h 19"/>
                <a:gd name="T12" fmla="*/ 4 w 68"/>
                <a:gd name="T13" fmla="*/ 9 h 19"/>
                <a:gd name="T14" fmla="*/ 0 w 68"/>
                <a:gd name="T15" fmla="*/ 4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 h="19">
                  <a:moveTo>
                    <a:pt x="0" y="4"/>
                  </a:moveTo>
                  <a:cubicBezTo>
                    <a:pt x="1" y="2"/>
                    <a:pt x="3" y="0"/>
                    <a:pt x="5" y="1"/>
                  </a:cubicBezTo>
                  <a:cubicBezTo>
                    <a:pt x="65" y="11"/>
                    <a:pt x="65" y="11"/>
                    <a:pt x="65" y="11"/>
                  </a:cubicBezTo>
                  <a:cubicBezTo>
                    <a:pt x="67" y="11"/>
                    <a:pt x="68" y="13"/>
                    <a:pt x="68" y="15"/>
                  </a:cubicBezTo>
                  <a:cubicBezTo>
                    <a:pt x="68" y="17"/>
                    <a:pt x="66" y="19"/>
                    <a:pt x="64" y="19"/>
                  </a:cubicBezTo>
                  <a:cubicBezTo>
                    <a:pt x="64" y="19"/>
                    <a:pt x="63" y="19"/>
                    <a:pt x="63" y="19"/>
                  </a:cubicBezTo>
                  <a:cubicBezTo>
                    <a:pt x="4" y="9"/>
                    <a:pt x="4" y="9"/>
                    <a:pt x="4" y="9"/>
                  </a:cubicBezTo>
                  <a:cubicBezTo>
                    <a:pt x="1" y="8"/>
                    <a:pt x="0" y="6"/>
                    <a:pt x="0" y="4"/>
                  </a:cubicBezTo>
                  <a:close/>
                </a:path>
              </a:pathLst>
            </a:custGeom>
            <a:grpFill/>
            <a:ln>
              <a:noFill/>
            </a:ln>
          </p:spPr>
          <p:txBody>
            <a:bodyPr vert="horz" wrap="square" lIns="91440" tIns="45720" rIns="91440" bIns="45720" numCol="1" anchor="t" anchorCtr="0" compatLnSpc="1"/>
            <a:lstStyle/>
            <a:p>
              <a:endParaRPr lang="en-US"/>
            </a:p>
          </p:txBody>
        </p:sp>
        <p:sp>
          <p:nvSpPr>
            <p:cNvPr id="169" name="Freeform 367"/>
            <p:cNvSpPr/>
            <p:nvPr/>
          </p:nvSpPr>
          <p:spPr bwMode="auto">
            <a:xfrm>
              <a:off x="15392" y="9590"/>
              <a:ext cx="105" cy="39"/>
            </a:xfrm>
            <a:custGeom>
              <a:avLst/>
              <a:gdLst>
                <a:gd name="T0" fmla="*/ 28 w 32"/>
                <a:gd name="T1" fmla="*/ 3 h 12"/>
                <a:gd name="T2" fmla="*/ 32 w 32"/>
                <a:gd name="T3" fmla="*/ 8 h 12"/>
                <a:gd name="T4" fmla="*/ 28 w 32"/>
                <a:gd name="T5" fmla="*/ 12 h 12"/>
                <a:gd name="T6" fmla="*/ 27 w 32"/>
                <a:gd name="T7" fmla="*/ 12 h 12"/>
                <a:gd name="T8" fmla="*/ 4 w 32"/>
                <a:gd name="T9" fmla="*/ 8 h 12"/>
                <a:gd name="T10" fmla="*/ 1 w 32"/>
                <a:gd name="T11" fmla="*/ 3 h 12"/>
                <a:gd name="T12" fmla="*/ 5 w 32"/>
                <a:gd name="T13" fmla="*/ 0 h 12"/>
                <a:gd name="T14" fmla="*/ 28 w 32"/>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 h="12">
                  <a:moveTo>
                    <a:pt x="28" y="3"/>
                  </a:moveTo>
                  <a:cubicBezTo>
                    <a:pt x="30" y="4"/>
                    <a:pt x="32" y="6"/>
                    <a:pt x="32" y="8"/>
                  </a:cubicBezTo>
                  <a:cubicBezTo>
                    <a:pt x="31" y="10"/>
                    <a:pt x="30" y="12"/>
                    <a:pt x="28" y="12"/>
                  </a:cubicBezTo>
                  <a:cubicBezTo>
                    <a:pt x="27" y="12"/>
                    <a:pt x="27" y="12"/>
                    <a:pt x="27" y="12"/>
                  </a:cubicBezTo>
                  <a:cubicBezTo>
                    <a:pt x="4" y="8"/>
                    <a:pt x="4" y="8"/>
                    <a:pt x="4" y="8"/>
                  </a:cubicBezTo>
                  <a:cubicBezTo>
                    <a:pt x="2" y="8"/>
                    <a:pt x="0" y="6"/>
                    <a:pt x="1" y="3"/>
                  </a:cubicBezTo>
                  <a:cubicBezTo>
                    <a:pt x="1" y="1"/>
                    <a:pt x="3" y="0"/>
                    <a:pt x="5" y="0"/>
                  </a:cubicBezTo>
                  <a:lnTo>
                    <a:pt x="28" y="3"/>
                  </a:lnTo>
                  <a:close/>
                </a:path>
              </a:pathLst>
            </a:custGeom>
            <a:grpFill/>
            <a:ln>
              <a:noFill/>
            </a:ln>
          </p:spPr>
          <p:txBody>
            <a:bodyPr vert="horz" wrap="square" lIns="91440" tIns="45720" rIns="91440" bIns="45720" numCol="1" anchor="t" anchorCtr="0" compatLnSpc="1"/>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fade">
                                      <p:cBhvr>
                                        <p:cTn id="7" dur="800" decel="100000"/>
                                        <p:tgtEl>
                                          <p:spTgt spid="80"/>
                                        </p:tgtEl>
                                      </p:cBhvr>
                                    </p:animEffect>
                                    <p:anim calcmode="lin" valueType="num">
                                      <p:cBhvr>
                                        <p:cTn id="8" dur="800" decel="100000" fill="hold"/>
                                        <p:tgtEl>
                                          <p:spTgt spid="80"/>
                                        </p:tgtEl>
                                        <p:attrNameLst>
                                          <p:attrName>style.rotation</p:attrName>
                                        </p:attrNameLst>
                                      </p:cBhvr>
                                      <p:tavLst>
                                        <p:tav tm="0">
                                          <p:val>
                                            <p:fltVal val="-90"/>
                                          </p:val>
                                        </p:tav>
                                        <p:tav tm="100000">
                                          <p:val>
                                            <p:fltVal val="0"/>
                                          </p:val>
                                        </p:tav>
                                      </p:tavLst>
                                    </p:anim>
                                    <p:anim calcmode="lin" valueType="num">
                                      <p:cBhvr>
                                        <p:cTn id="9" dur="800" decel="100000" fill="hold"/>
                                        <p:tgtEl>
                                          <p:spTgt spid="80"/>
                                        </p:tgtEl>
                                        <p:attrNameLst>
                                          <p:attrName>ppt_x</p:attrName>
                                        </p:attrNameLst>
                                      </p:cBhvr>
                                      <p:tavLst>
                                        <p:tav tm="0">
                                          <p:val>
                                            <p:strVal val="#ppt_x+0.4"/>
                                          </p:val>
                                        </p:tav>
                                        <p:tav tm="100000">
                                          <p:val>
                                            <p:strVal val="#ppt_x-0.05"/>
                                          </p:val>
                                        </p:tav>
                                      </p:tavLst>
                                    </p:anim>
                                    <p:anim calcmode="lin" valueType="num">
                                      <p:cBhvr>
                                        <p:cTn id="10" dur="800" decel="100000" fill="hold"/>
                                        <p:tgtEl>
                                          <p:spTgt spid="8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0"/>
                                        </p:tgtEl>
                                        <p:attrNameLst>
                                          <p:attrName>ppt_y</p:attrName>
                                        </p:attrNameLst>
                                      </p:cBhvr>
                                      <p:tavLst>
                                        <p:tav tm="0">
                                          <p:val>
                                            <p:strVal val="#ppt_y+0.1"/>
                                          </p:val>
                                        </p:tav>
                                        <p:tav tm="100000">
                                          <p:val>
                                            <p:strVal val="#ppt_y"/>
                                          </p:val>
                                        </p:tav>
                                      </p:tavLst>
                                    </p:anim>
                                  </p:childTnLst>
                                </p:cTn>
                              </p:par>
                              <p:par>
                                <p:cTn id="13" presetID="43"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
                                        <p:tgtEl>
                                          <p:spTgt spid="7"/>
                                        </p:tgtEl>
                                      </p:cBhvr>
                                    </p:animEffect>
                                    <p:anim calcmode="lin" valueType="num">
                                      <p:cBhvr>
                                        <p:cTn id="16" dur="400" fill="hold"/>
                                        <p:tgtEl>
                                          <p:spTgt spid="7"/>
                                        </p:tgtEl>
                                        <p:attrNameLst>
                                          <p:attrName>ppt_x</p:attrName>
                                        </p:attrNameLst>
                                      </p:cBhvr>
                                      <p:tavLst>
                                        <p:tav tm="0">
                                          <p:val>
                                            <p:strVal val="#ppt_x"/>
                                          </p:val>
                                        </p:tav>
                                        <p:tav tm="100000">
                                          <p:val>
                                            <p:strVal val="#ppt_x"/>
                                          </p:val>
                                        </p:tav>
                                      </p:tavLst>
                                    </p:anim>
                                    <p:anim calcmode="lin" valueType="num">
                                      <p:cBhvr>
                                        <p:cTn id="17" dur="400" fill="hold"/>
                                        <p:tgtEl>
                                          <p:spTgt spid="7"/>
                                        </p:tgtEl>
                                        <p:attrNameLst>
                                          <p:attrName>ppt_y</p:attrName>
                                        </p:attrNameLst>
                                      </p:cBhvr>
                                      <p:tavLst>
                                        <p:tav tm="0">
                                          <p:val>
                                            <p:strVal val="#ppt_y+0.31"/>
                                          </p:val>
                                        </p:tav>
                                        <p:tav tm="100000">
                                          <p:val>
                                            <p:strVal val="#ppt_y+0.31"/>
                                          </p:val>
                                        </p:tav>
                                      </p:tavLst>
                                    </p:anim>
                                    <p:anim calcmode="lin" valueType="num">
                                      <p:cBhvr>
                                        <p:cTn id="18" dur="600" decel="50000" fill="hold">
                                          <p:stCondLst>
                                            <p:cond delay="400"/>
                                          </p:stCondLst>
                                        </p:cTn>
                                        <p:tgtEl>
                                          <p:spTgt spid="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600" decel="50000" fill="hold">
                                          <p:stCondLst>
                                            <p:cond delay="400"/>
                                          </p:stCondLst>
                                        </p:cTn>
                                        <p:tgtEl>
                                          <p:spTgt spid="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0" presetID="43" presetClass="entr" presetSubtype="0" fill="hold" grpId="0"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
                                        <p:tgtEl>
                                          <p:spTgt spid="3"/>
                                        </p:tgtEl>
                                      </p:cBhvr>
                                    </p:animEffect>
                                    <p:anim calcmode="lin" valueType="num">
                                      <p:cBhvr>
                                        <p:cTn id="23" dur="400" fill="hold"/>
                                        <p:tgtEl>
                                          <p:spTgt spid="3"/>
                                        </p:tgtEl>
                                        <p:attrNameLst>
                                          <p:attrName>ppt_x</p:attrName>
                                        </p:attrNameLst>
                                      </p:cBhvr>
                                      <p:tavLst>
                                        <p:tav tm="0">
                                          <p:val>
                                            <p:strVal val="#ppt_x"/>
                                          </p:val>
                                        </p:tav>
                                        <p:tav tm="100000">
                                          <p:val>
                                            <p:strVal val="#ppt_x"/>
                                          </p:val>
                                        </p:tav>
                                      </p:tavLst>
                                    </p:anim>
                                    <p:anim calcmode="lin" valueType="num">
                                      <p:cBhvr>
                                        <p:cTn id="24" dur="400" fill="hold"/>
                                        <p:tgtEl>
                                          <p:spTgt spid="3"/>
                                        </p:tgtEl>
                                        <p:attrNameLst>
                                          <p:attrName>ppt_y</p:attrName>
                                        </p:attrNameLst>
                                      </p:cBhvr>
                                      <p:tavLst>
                                        <p:tav tm="0">
                                          <p:val>
                                            <p:strVal val="#ppt_y+0.31"/>
                                          </p:val>
                                        </p:tav>
                                        <p:tav tm="100000">
                                          <p:val>
                                            <p:strVal val="#ppt_y+0.31"/>
                                          </p:val>
                                        </p:tav>
                                      </p:tavLst>
                                    </p:anim>
                                    <p:anim calcmode="lin" valueType="num">
                                      <p:cBhvr>
                                        <p:cTn id="25" dur="600" decel="50000" fill="hold">
                                          <p:stCondLst>
                                            <p:cond delay="400"/>
                                          </p:stCondLst>
                                        </p:cTn>
                                        <p:tgtEl>
                                          <p:spTgt spid="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600" decel="50000" fill="hold">
                                          <p:stCondLst>
                                            <p:cond delay="400"/>
                                          </p:stCondLst>
                                        </p:cTn>
                                        <p:tgtEl>
                                          <p:spTgt spid="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7" presetID="43" presetClass="entr" presetSubtype="0" fill="hold" nodeType="with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fade">
                                      <p:cBhvr>
                                        <p:cTn id="29" dur="100"/>
                                        <p:tgtEl>
                                          <p:spTgt spid="43"/>
                                        </p:tgtEl>
                                      </p:cBhvr>
                                    </p:animEffect>
                                    <p:anim calcmode="lin" valueType="num">
                                      <p:cBhvr>
                                        <p:cTn id="30" dur="400" fill="hold"/>
                                        <p:tgtEl>
                                          <p:spTgt spid="43"/>
                                        </p:tgtEl>
                                        <p:attrNameLst>
                                          <p:attrName>ppt_x</p:attrName>
                                        </p:attrNameLst>
                                      </p:cBhvr>
                                      <p:tavLst>
                                        <p:tav tm="0">
                                          <p:val>
                                            <p:strVal val="#ppt_x"/>
                                          </p:val>
                                        </p:tav>
                                        <p:tav tm="100000">
                                          <p:val>
                                            <p:strVal val="#ppt_x"/>
                                          </p:val>
                                        </p:tav>
                                      </p:tavLst>
                                    </p:anim>
                                    <p:anim calcmode="lin" valueType="num">
                                      <p:cBhvr>
                                        <p:cTn id="31" dur="400" fill="hold"/>
                                        <p:tgtEl>
                                          <p:spTgt spid="43"/>
                                        </p:tgtEl>
                                        <p:attrNameLst>
                                          <p:attrName>ppt_y</p:attrName>
                                        </p:attrNameLst>
                                      </p:cBhvr>
                                      <p:tavLst>
                                        <p:tav tm="0">
                                          <p:val>
                                            <p:strVal val="#ppt_y+0.31"/>
                                          </p:val>
                                        </p:tav>
                                        <p:tav tm="100000">
                                          <p:val>
                                            <p:strVal val="#ppt_y+0.31"/>
                                          </p:val>
                                        </p:tav>
                                      </p:tavLst>
                                    </p:anim>
                                    <p:anim calcmode="lin" valueType="num">
                                      <p:cBhvr>
                                        <p:cTn id="32" dur="600" decel="50000" fill="hold">
                                          <p:stCondLst>
                                            <p:cond delay="400"/>
                                          </p:stCondLst>
                                        </p:cTn>
                                        <p:tgtEl>
                                          <p:spTgt spid="4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600" decel="50000" fill="hold">
                                          <p:stCondLst>
                                            <p:cond delay="400"/>
                                          </p:stCondLst>
                                        </p:cTn>
                                        <p:tgtEl>
                                          <p:spTgt spid="4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34" presetID="43" presetClass="entr" presetSubtype="0" fill="hold" nodeType="withEffect">
                                  <p:stCondLst>
                                    <p:cond delay="0"/>
                                  </p:stCondLst>
                                  <p:childTnLst>
                                    <p:set>
                                      <p:cBhvr>
                                        <p:cTn id="35" dur="1" fill="hold">
                                          <p:stCondLst>
                                            <p:cond delay="0"/>
                                          </p:stCondLst>
                                        </p:cTn>
                                        <p:tgtEl>
                                          <p:spTgt spid="175"/>
                                        </p:tgtEl>
                                        <p:attrNameLst>
                                          <p:attrName>style.visibility</p:attrName>
                                        </p:attrNameLst>
                                      </p:cBhvr>
                                      <p:to>
                                        <p:strVal val="visible"/>
                                      </p:to>
                                    </p:set>
                                    <p:animEffect transition="in" filter="fade">
                                      <p:cBhvr>
                                        <p:cTn id="36" dur="100"/>
                                        <p:tgtEl>
                                          <p:spTgt spid="175"/>
                                        </p:tgtEl>
                                      </p:cBhvr>
                                    </p:animEffect>
                                    <p:anim calcmode="lin" valueType="num">
                                      <p:cBhvr>
                                        <p:cTn id="37" dur="400" fill="hold"/>
                                        <p:tgtEl>
                                          <p:spTgt spid="175"/>
                                        </p:tgtEl>
                                        <p:attrNameLst>
                                          <p:attrName>ppt_x</p:attrName>
                                        </p:attrNameLst>
                                      </p:cBhvr>
                                      <p:tavLst>
                                        <p:tav tm="0">
                                          <p:val>
                                            <p:strVal val="#ppt_x"/>
                                          </p:val>
                                        </p:tav>
                                        <p:tav tm="100000">
                                          <p:val>
                                            <p:strVal val="#ppt_x"/>
                                          </p:val>
                                        </p:tav>
                                      </p:tavLst>
                                    </p:anim>
                                    <p:anim calcmode="lin" valueType="num">
                                      <p:cBhvr>
                                        <p:cTn id="38" dur="400" fill="hold"/>
                                        <p:tgtEl>
                                          <p:spTgt spid="175"/>
                                        </p:tgtEl>
                                        <p:attrNameLst>
                                          <p:attrName>ppt_y</p:attrName>
                                        </p:attrNameLst>
                                      </p:cBhvr>
                                      <p:tavLst>
                                        <p:tav tm="0">
                                          <p:val>
                                            <p:strVal val="#ppt_y+0.31"/>
                                          </p:val>
                                        </p:tav>
                                        <p:tav tm="100000">
                                          <p:val>
                                            <p:strVal val="#ppt_y+0.31"/>
                                          </p:val>
                                        </p:tav>
                                      </p:tavLst>
                                    </p:anim>
                                    <p:anim calcmode="lin" valueType="num">
                                      <p:cBhvr>
                                        <p:cTn id="39" dur="600" decel="50000" fill="hold">
                                          <p:stCondLst>
                                            <p:cond delay="400"/>
                                          </p:stCondLst>
                                        </p:cTn>
                                        <p:tgtEl>
                                          <p:spTgt spid="17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0" dur="600" decel="50000" fill="hold">
                                          <p:stCondLst>
                                            <p:cond delay="400"/>
                                          </p:stCondLst>
                                        </p:cTn>
                                        <p:tgtEl>
                                          <p:spTgt spid="17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41" presetID="43" presetClass="entr" presetSubtype="0" fill="hold" nodeType="withEffect">
                                  <p:stCondLst>
                                    <p:cond delay="0"/>
                                  </p:stCondLst>
                                  <p:childTnLst>
                                    <p:set>
                                      <p:cBhvr>
                                        <p:cTn id="42" dur="1" fill="hold">
                                          <p:stCondLst>
                                            <p:cond delay="0"/>
                                          </p:stCondLst>
                                        </p:cTn>
                                        <p:tgtEl>
                                          <p:spTgt spid="179"/>
                                        </p:tgtEl>
                                        <p:attrNameLst>
                                          <p:attrName>style.visibility</p:attrName>
                                        </p:attrNameLst>
                                      </p:cBhvr>
                                      <p:to>
                                        <p:strVal val="visible"/>
                                      </p:to>
                                    </p:set>
                                    <p:animEffect transition="in" filter="fade">
                                      <p:cBhvr>
                                        <p:cTn id="43" dur="100"/>
                                        <p:tgtEl>
                                          <p:spTgt spid="179"/>
                                        </p:tgtEl>
                                      </p:cBhvr>
                                    </p:animEffect>
                                    <p:anim calcmode="lin" valueType="num">
                                      <p:cBhvr>
                                        <p:cTn id="44" dur="400" fill="hold"/>
                                        <p:tgtEl>
                                          <p:spTgt spid="179"/>
                                        </p:tgtEl>
                                        <p:attrNameLst>
                                          <p:attrName>ppt_x</p:attrName>
                                        </p:attrNameLst>
                                      </p:cBhvr>
                                      <p:tavLst>
                                        <p:tav tm="0">
                                          <p:val>
                                            <p:strVal val="#ppt_x"/>
                                          </p:val>
                                        </p:tav>
                                        <p:tav tm="100000">
                                          <p:val>
                                            <p:strVal val="#ppt_x"/>
                                          </p:val>
                                        </p:tav>
                                      </p:tavLst>
                                    </p:anim>
                                    <p:anim calcmode="lin" valueType="num">
                                      <p:cBhvr>
                                        <p:cTn id="45" dur="400" fill="hold"/>
                                        <p:tgtEl>
                                          <p:spTgt spid="179"/>
                                        </p:tgtEl>
                                        <p:attrNameLst>
                                          <p:attrName>ppt_y</p:attrName>
                                        </p:attrNameLst>
                                      </p:cBhvr>
                                      <p:tavLst>
                                        <p:tav tm="0">
                                          <p:val>
                                            <p:strVal val="#ppt_y+0.31"/>
                                          </p:val>
                                        </p:tav>
                                        <p:tav tm="100000">
                                          <p:val>
                                            <p:strVal val="#ppt_y+0.31"/>
                                          </p:val>
                                        </p:tav>
                                      </p:tavLst>
                                    </p:anim>
                                    <p:anim calcmode="lin" valueType="num">
                                      <p:cBhvr>
                                        <p:cTn id="46" dur="600" decel="50000" fill="hold">
                                          <p:stCondLst>
                                            <p:cond delay="400"/>
                                          </p:stCondLst>
                                        </p:cTn>
                                        <p:tgtEl>
                                          <p:spTgt spid="17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7" dur="600" decel="50000" fill="hold">
                                          <p:stCondLst>
                                            <p:cond delay="400"/>
                                          </p:stCondLst>
                                        </p:cTn>
                                        <p:tgtEl>
                                          <p:spTgt spid="17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48" presetID="43" presetClass="entr" presetSubtype="0" fill="hold" nodeType="withEffect">
                                  <p:stCondLst>
                                    <p:cond delay="0"/>
                                  </p:stCondLst>
                                  <p:childTnLst>
                                    <p:set>
                                      <p:cBhvr>
                                        <p:cTn id="49" dur="1" fill="hold">
                                          <p:stCondLst>
                                            <p:cond delay="0"/>
                                          </p:stCondLst>
                                        </p:cTn>
                                        <p:tgtEl>
                                          <p:spTgt spid="182"/>
                                        </p:tgtEl>
                                        <p:attrNameLst>
                                          <p:attrName>style.visibility</p:attrName>
                                        </p:attrNameLst>
                                      </p:cBhvr>
                                      <p:to>
                                        <p:strVal val="visible"/>
                                      </p:to>
                                    </p:set>
                                    <p:animEffect transition="in" filter="fade">
                                      <p:cBhvr>
                                        <p:cTn id="50" dur="100"/>
                                        <p:tgtEl>
                                          <p:spTgt spid="182"/>
                                        </p:tgtEl>
                                      </p:cBhvr>
                                    </p:animEffect>
                                    <p:anim calcmode="lin" valueType="num">
                                      <p:cBhvr>
                                        <p:cTn id="51" dur="400" fill="hold"/>
                                        <p:tgtEl>
                                          <p:spTgt spid="182"/>
                                        </p:tgtEl>
                                        <p:attrNameLst>
                                          <p:attrName>ppt_x</p:attrName>
                                        </p:attrNameLst>
                                      </p:cBhvr>
                                      <p:tavLst>
                                        <p:tav tm="0">
                                          <p:val>
                                            <p:strVal val="#ppt_x"/>
                                          </p:val>
                                        </p:tav>
                                        <p:tav tm="100000">
                                          <p:val>
                                            <p:strVal val="#ppt_x"/>
                                          </p:val>
                                        </p:tav>
                                      </p:tavLst>
                                    </p:anim>
                                    <p:anim calcmode="lin" valueType="num">
                                      <p:cBhvr>
                                        <p:cTn id="52" dur="400" fill="hold"/>
                                        <p:tgtEl>
                                          <p:spTgt spid="182"/>
                                        </p:tgtEl>
                                        <p:attrNameLst>
                                          <p:attrName>ppt_y</p:attrName>
                                        </p:attrNameLst>
                                      </p:cBhvr>
                                      <p:tavLst>
                                        <p:tav tm="0">
                                          <p:val>
                                            <p:strVal val="#ppt_y+0.31"/>
                                          </p:val>
                                        </p:tav>
                                        <p:tav tm="100000">
                                          <p:val>
                                            <p:strVal val="#ppt_y+0.31"/>
                                          </p:val>
                                        </p:tav>
                                      </p:tavLst>
                                    </p:anim>
                                    <p:anim calcmode="lin" valueType="num">
                                      <p:cBhvr>
                                        <p:cTn id="53" dur="600" decel="50000" fill="hold">
                                          <p:stCondLst>
                                            <p:cond delay="400"/>
                                          </p:stCondLst>
                                        </p:cTn>
                                        <p:tgtEl>
                                          <p:spTgt spid="18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4" dur="600" decel="50000" fill="hold">
                                          <p:stCondLst>
                                            <p:cond delay="400"/>
                                          </p:stCondLst>
                                        </p:cTn>
                                        <p:tgtEl>
                                          <p:spTgt spid="18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55" presetID="43" presetClass="entr" presetSubtype="0" fill="hold" nodeType="withEffect">
                                  <p:stCondLst>
                                    <p:cond delay="0"/>
                                  </p:stCondLst>
                                  <p:childTnLst>
                                    <p:set>
                                      <p:cBhvr>
                                        <p:cTn id="56" dur="1" fill="hold">
                                          <p:stCondLst>
                                            <p:cond delay="0"/>
                                          </p:stCondLst>
                                        </p:cTn>
                                        <p:tgtEl>
                                          <p:spTgt spid="174"/>
                                        </p:tgtEl>
                                        <p:attrNameLst>
                                          <p:attrName>style.visibility</p:attrName>
                                        </p:attrNameLst>
                                      </p:cBhvr>
                                      <p:to>
                                        <p:strVal val="visible"/>
                                      </p:to>
                                    </p:set>
                                    <p:animEffect transition="in" filter="fade">
                                      <p:cBhvr>
                                        <p:cTn id="57" dur="100"/>
                                        <p:tgtEl>
                                          <p:spTgt spid="174"/>
                                        </p:tgtEl>
                                      </p:cBhvr>
                                    </p:animEffect>
                                    <p:anim calcmode="lin" valueType="num">
                                      <p:cBhvr>
                                        <p:cTn id="58" dur="400" fill="hold"/>
                                        <p:tgtEl>
                                          <p:spTgt spid="174"/>
                                        </p:tgtEl>
                                        <p:attrNameLst>
                                          <p:attrName>ppt_x</p:attrName>
                                        </p:attrNameLst>
                                      </p:cBhvr>
                                      <p:tavLst>
                                        <p:tav tm="0">
                                          <p:val>
                                            <p:strVal val="#ppt_x"/>
                                          </p:val>
                                        </p:tav>
                                        <p:tav tm="100000">
                                          <p:val>
                                            <p:strVal val="#ppt_x"/>
                                          </p:val>
                                        </p:tav>
                                      </p:tavLst>
                                    </p:anim>
                                    <p:anim calcmode="lin" valueType="num">
                                      <p:cBhvr>
                                        <p:cTn id="59" dur="400" fill="hold"/>
                                        <p:tgtEl>
                                          <p:spTgt spid="174"/>
                                        </p:tgtEl>
                                        <p:attrNameLst>
                                          <p:attrName>ppt_y</p:attrName>
                                        </p:attrNameLst>
                                      </p:cBhvr>
                                      <p:tavLst>
                                        <p:tav tm="0">
                                          <p:val>
                                            <p:strVal val="#ppt_y+0.31"/>
                                          </p:val>
                                        </p:tav>
                                        <p:tav tm="100000">
                                          <p:val>
                                            <p:strVal val="#ppt_y+0.31"/>
                                          </p:val>
                                        </p:tav>
                                      </p:tavLst>
                                    </p:anim>
                                    <p:anim calcmode="lin" valueType="num">
                                      <p:cBhvr>
                                        <p:cTn id="60" dur="600" decel="50000" fill="hold">
                                          <p:stCondLst>
                                            <p:cond delay="400"/>
                                          </p:stCondLst>
                                        </p:cTn>
                                        <p:tgtEl>
                                          <p:spTgt spid="17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1" dur="600" decel="50000" fill="hold">
                                          <p:stCondLst>
                                            <p:cond delay="400"/>
                                          </p:stCondLst>
                                        </p:cTn>
                                        <p:tgtEl>
                                          <p:spTgt spid="17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fade">
                                      <p:cBhvr>
                                        <p:cTn id="66" dur="1000"/>
                                        <p:tgtEl>
                                          <p:spTgt spid="12"/>
                                        </p:tgtEl>
                                      </p:cBhvr>
                                    </p:animEffect>
                                    <p:anim calcmode="lin" valueType="num">
                                      <p:cBhvr>
                                        <p:cTn id="67" dur="1000" fill="hold"/>
                                        <p:tgtEl>
                                          <p:spTgt spid="12"/>
                                        </p:tgtEl>
                                        <p:attrNameLst>
                                          <p:attrName>ppt_x</p:attrName>
                                        </p:attrNameLst>
                                      </p:cBhvr>
                                      <p:tavLst>
                                        <p:tav tm="0">
                                          <p:val>
                                            <p:strVal val="#ppt_x"/>
                                          </p:val>
                                        </p:tav>
                                        <p:tav tm="100000">
                                          <p:val>
                                            <p:strVal val="#ppt_x"/>
                                          </p:val>
                                        </p:tav>
                                      </p:tavLst>
                                    </p:anim>
                                    <p:anim calcmode="lin" valueType="num">
                                      <p:cBhvr>
                                        <p:cTn id="68" dur="1000" fill="hold"/>
                                        <p:tgtEl>
                                          <p:spTgt spid="12"/>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fade">
                                      <p:cBhvr>
                                        <p:cTn id="71" dur="1000"/>
                                        <p:tgtEl>
                                          <p:spTgt spid="15"/>
                                        </p:tgtEl>
                                      </p:cBhvr>
                                    </p:animEffect>
                                    <p:anim calcmode="lin" valueType="num">
                                      <p:cBhvr>
                                        <p:cTn id="72" dur="1000" fill="hold"/>
                                        <p:tgtEl>
                                          <p:spTgt spid="15"/>
                                        </p:tgtEl>
                                        <p:attrNameLst>
                                          <p:attrName>ppt_x</p:attrName>
                                        </p:attrNameLst>
                                      </p:cBhvr>
                                      <p:tavLst>
                                        <p:tav tm="0">
                                          <p:val>
                                            <p:strVal val="#ppt_x"/>
                                          </p:val>
                                        </p:tav>
                                        <p:tav tm="100000">
                                          <p:val>
                                            <p:strVal val="#ppt_x"/>
                                          </p:val>
                                        </p:tav>
                                      </p:tavLst>
                                    </p:anim>
                                    <p:anim calcmode="lin" valueType="num">
                                      <p:cBhvr>
                                        <p:cTn id="73" dur="1000" fill="hold"/>
                                        <p:tgtEl>
                                          <p:spTgt spid="15"/>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fade">
                                      <p:cBhvr>
                                        <p:cTn id="76" dur="1000"/>
                                        <p:tgtEl>
                                          <p:spTgt spid="18"/>
                                        </p:tgtEl>
                                      </p:cBhvr>
                                    </p:animEffect>
                                    <p:anim calcmode="lin" valueType="num">
                                      <p:cBhvr>
                                        <p:cTn id="77" dur="1000" fill="hold"/>
                                        <p:tgtEl>
                                          <p:spTgt spid="18"/>
                                        </p:tgtEl>
                                        <p:attrNameLst>
                                          <p:attrName>ppt_x</p:attrName>
                                        </p:attrNameLst>
                                      </p:cBhvr>
                                      <p:tavLst>
                                        <p:tav tm="0">
                                          <p:val>
                                            <p:strVal val="#ppt_x"/>
                                          </p:val>
                                        </p:tav>
                                        <p:tav tm="100000">
                                          <p:val>
                                            <p:strVal val="#ppt_x"/>
                                          </p:val>
                                        </p:tav>
                                      </p:tavLst>
                                    </p:anim>
                                    <p:anim calcmode="lin" valueType="num">
                                      <p:cBhvr>
                                        <p:cTn id="78" dur="1000" fill="hold"/>
                                        <p:tgtEl>
                                          <p:spTgt spid="18"/>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21"/>
                                        </p:tgtEl>
                                        <p:attrNameLst>
                                          <p:attrName>style.visibility</p:attrName>
                                        </p:attrNameLst>
                                      </p:cBhvr>
                                      <p:to>
                                        <p:strVal val="visible"/>
                                      </p:to>
                                    </p:set>
                                    <p:animEffect transition="in" filter="fade">
                                      <p:cBhvr>
                                        <p:cTn id="81" dur="1000"/>
                                        <p:tgtEl>
                                          <p:spTgt spid="21"/>
                                        </p:tgtEl>
                                      </p:cBhvr>
                                    </p:animEffect>
                                    <p:anim calcmode="lin" valueType="num">
                                      <p:cBhvr>
                                        <p:cTn id="82" dur="1000" fill="hold"/>
                                        <p:tgtEl>
                                          <p:spTgt spid="21"/>
                                        </p:tgtEl>
                                        <p:attrNameLst>
                                          <p:attrName>ppt_x</p:attrName>
                                        </p:attrNameLst>
                                      </p:cBhvr>
                                      <p:tavLst>
                                        <p:tav tm="0">
                                          <p:val>
                                            <p:strVal val="#ppt_x"/>
                                          </p:val>
                                        </p:tav>
                                        <p:tav tm="100000">
                                          <p:val>
                                            <p:strVal val="#ppt_x"/>
                                          </p:val>
                                        </p:tav>
                                      </p:tavLst>
                                    </p:anim>
                                    <p:anim calcmode="lin" valueType="num">
                                      <p:cBhvr>
                                        <p:cTn id="8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8" grpId="0" animBg="1"/>
      <p:bldP spid="21" grpId="0" animBg="1"/>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蓝色简约线条商务风第二季度工作总结PPT模板"/>
</p:tagLst>
</file>

<file path=ppt/tags/tag2.xml><?xml version="1.0" encoding="utf-8"?>
<p:tagLst xmlns:a="http://schemas.openxmlformats.org/drawingml/2006/main" xmlns:r="http://schemas.openxmlformats.org/officeDocument/2006/relationships" xmlns:p="http://schemas.openxmlformats.org/presentationml/2006/main">
  <p:tag name="ISLIDE.DIAGRAM" val="282152"/>
</p:tagLst>
</file>

<file path=ppt/tags/tag3.xml><?xml version="1.0" encoding="utf-8"?>
<p:tagLst xmlns:a="http://schemas.openxmlformats.org/drawingml/2006/main" xmlns:r="http://schemas.openxmlformats.org/officeDocument/2006/relationships" xmlns:p="http://schemas.openxmlformats.org/presentationml/2006/main">
  <p:tag name="ISLIDE.DIAGRAM" val="248005"/>
</p:tagLst>
</file>

<file path=ppt/tags/tag4.xml><?xml version="1.0" encoding="utf-8"?>
<p:tagLst xmlns:a="http://schemas.openxmlformats.org/drawingml/2006/main" xmlns:r="http://schemas.openxmlformats.org/officeDocument/2006/relationships" xmlns:p="http://schemas.openxmlformats.org/presentationml/2006/main">
  <p:tag name="ISLIDE.DIAGRAM" val="210839"/>
</p:tagLst>
</file>

<file path=ppt/tags/tag5.xml><?xml version="1.0" encoding="utf-8"?>
<p:tagLst xmlns:a="http://schemas.openxmlformats.org/drawingml/2006/main" xmlns:r="http://schemas.openxmlformats.org/officeDocument/2006/relationships" xmlns:p="http://schemas.openxmlformats.org/presentationml/2006/main">
  <p:tag name="ISLIDE.DIAGRAM" val="829"/>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1388</Words>
  <Application>Microsoft Office PowerPoint</Application>
  <PresentationFormat>宽屏</PresentationFormat>
  <Paragraphs>245</Paragraphs>
  <Slides>22</Slides>
  <Notes>22</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22</vt:i4>
      </vt:variant>
    </vt:vector>
  </HeadingPairs>
  <TitlesOfParts>
    <vt:vector size="33" baseType="lpstr">
      <vt:lpstr>思源黑体 CN Bold</vt:lpstr>
      <vt:lpstr>思源黑体 CN Heavy</vt:lpstr>
      <vt:lpstr>思源黑体 CN Light</vt:lpstr>
      <vt:lpstr>宋体</vt:lpstr>
      <vt:lpstr>微软雅黑</vt:lpstr>
      <vt:lpstr>字魂35号-经典雅黑</vt:lpstr>
      <vt:lpstr>字魂5号-无外润黑体</vt:lpstr>
      <vt:lpstr>Arial</vt:lpstr>
      <vt:lpstr>Calibri</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蓝色简约线条商务风第二季度工作总结PPT模板</dc:title>
  <dc:creator>Administrator</dc:creator>
  <cp:lastModifiedBy>Administrator</cp:lastModifiedBy>
  <cp:revision>32</cp:revision>
  <dcterms:created xsi:type="dcterms:W3CDTF">2020-02-02T06:50:00Z</dcterms:created>
  <dcterms:modified xsi:type="dcterms:W3CDTF">2020-10-13T09:07:12Z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2052-11.1.0.9339</vt:lpwstr>
  </property>
</Properties>
</file>